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23" r:id="rId5"/>
  </p:sldMasterIdLst>
  <p:notesMasterIdLst>
    <p:notesMasterId r:id="rId16"/>
  </p:notesMasterIdLst>
  <p:sldIdLst>
    <p:sldId id="258" r:id="rId6"/>
    <p:sldId id="903" r:id="rId7"/>
    <p:sldId id="907" r:id="rId8"/>
    <p:sldId id="914" r:id="rId9"/>
    <p:sldId id="916" r:id="rId10"/>
    <p:sldId id="915" r:id="rId11"/>
    <p:sldId id="917" r:id="rId12"/>
    <p:sldId id="912" r:id="rId13"/>
    <p:sldId id="757" r:id="rId14"/>
    <p:sldId id="908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50F543-5EDB-6ABC-E6C0-0804423EC205}" name="Jeff Strong" initials="JS" userId="S::jeff.strong@swan.wa.gov.au::0f2ea505-4d95-4338-8b53-6da622184c98" providerId="AD"/>
  <p188:author id="{D007A252-BB00-E150-A9B7-341BB97D233D}" name="Jeff Strong" initials="JS" userId="S::Jeff.Strong@swan.wa.gov.au::0f2ea505-4d95-4338-8b53-6da622184c98" providerId="AD"/>
  <p188:author id="{E76DD6A8-6251-DAFE-FFA5-6C109BB7E7D3}" name="Sarah Sterling" initials="SS" userId="S::Sarah.Sterling@swan.wa.gov.au::98cd24c9-2166-47f7-9308-3945decaace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FEE0B-6EB3-6BF8-355F-29D74B1A5E10}" v="26" dt="2025-03-12T00:14:16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3079" autoAdjust="0"/>
  </p:normalViewPr>
  <p:slideViewPr>
    <p:cSldViewPr snapToGrid="0">
      <p:cViewPr varScale="1">
        <p:scale>
          <a:sx n="62" d="100"/>
          <a:sy n="62" d="100"/>
        </p:scale>
        <p:origin x="76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Kay" userId="fddc7cfb-23f7-40a8-aa85-f8a8d26cbf4f" providerId="ADAL" clId="{069DA78F-08CB-40E7-93D0-9C633B4CF94F}"/>
    <pc:docChg chg="custSel addSld modSld sldOrd">
      <pc:chgData name="Lisa Kay" userId="fddc7cfb-23f7-40a8-aa85-f8a8d26cbf4f" providerId="ADAL" clId="{069DA78F-08CB-40E7-93D0-9C633B4CF94F}" dt="2025-03-12T07:32:39.945" v="11" actId="1076"/>
      <pc:docMkLst>
        <pc:docMk/>
      </pc:docMkLst>
      <pc:sldChg chg="addSp delSp modSp mod">
        <pc:chgData name="Lisa Kay" userId="fddc7cfb-23f7-40a8-aa85-f8a8d26cbf4f" providerId="ADAL" clId="{069DA78F-08CB-40E7-93D0-9C633B4CF94F}" dt="2025-03-12T07:28:54.564" v="6" actId="1076"/>
        <pc:sldMkLst>
          <pc:docMk/>
          <pc:sldMk cId="241460377" sldId="914"/>
        </pc:sldMkLst>
        <pc:spChg chg="add del mod">
          <ac:chgData name="Lisa Kay" userId="fddc7cfb-23f7-40a8-aa85-f8a8d26cbf4f" providerId="ADAL" clId="{069DA78F-08CB-40E7-93D0-9C633B4CF94F}" dt="2025-03-12T07:28:51.192" v="5" actId="478"/>
          <ac:spMkLst>
            <pc:docMk/>
            <pc:sldMk cId="241460377" sldId="914"/>
            <ac:spMk id="5" creationId="{21123F6C-0614-E6E2-DF4A-C4007FF441B3}"/>
          </ac:spMkLst>
        </pc:spChg>
        <pc:picChg chg="del">
          <ac:chgData name="Lisa Kay" userId="fddc7cfb-23f7-40a8-aa85-f8a8d26cbf4f" providerId="ADAL" clId="{069DA78F-08CB-40E7-93D0-9C633B4CF94F}" dt="2025-03-12T07:28:03.466" v="3" actId="478"/>
          <ac:picMkLst>
            <pc:docMk/>
            <pc:sldMk cId="241460377" sldId="914"/>
            <ac:picMk id="6" creationId="{94CE3D6A-4FC9-F9CF-2C40-60BC749A4854}"/>
          </ac:picMkLst>
        </pc:picChg>
        <pc:picChg chg="add mod">
          <ac:chgData name="Lisa Kay" userId="fddc7cfb-23f7-40a8-aa85-f8a8d26cbf4f" providerId="ADAL" clId="{069DA78F-08CB-40E7-93D0-9C633B4CF94F}" dt="2025-03-12T07:28:54.564" v="6" actId="1076"/>
          <ac:picMkLst>
            <pc:docMk/>
            <pc:sldMk cId="241460377" sldId="914"/>
            <ac:picMk id="8" creationId="{C9E866E3-98D4-4B58-AB1D-C5E559F5DD39}"/>
          </ac:picMkLst>
        </pc:picChg>
      </pc:sldChg>
      <pc:sldChg chg="addSp delSp modSp mod">
        <pc:chgData name="Lisa Kay" userId="fddc7cfb-23f7-40a8-aa85-f8a8d26cbf4f" providerId="ADAL" clId="{069DA78F-08CB-40E7-93D0-9C633B4CF94F}" dt="2025-03-12T07:32:39.945" v="11" actId="1076"/>
        <pc:sldMkLst>
          <pc:docMk/>
          <pc:sldMk cId="568276340" sldId="915"/>
        </pc:sldMkLst>
        <pc:picChg chg="add mod">
          <ac:chgData name="Lisa Kay" userId="fddc7cfb-23f7-40a8-aa85-f8a8d26cbf4f" providerId="ADAL" clId="{069DA78F-08CB-40E7-93D0-9C633B4CF94F}" dt="2025-03-12T07:32:39.945" v="11" actId="1076"/>
          <ac:picMkLst>
            <pc:docMk/>
            <pc:sldMk cId="568276340" sldId="915"/>
            <ac:picMk id="5" creationId="{EE796333-4A93-57F6-C037-5C5FDC6F8EA7}"/>
          </ac:picMkLst>
        </pc:picChg>
        <pc:picChg chg="del">
          <ac:chgData name="Lisa Kay" userId="fddc7cfb-23f7-40a8-aa85-f8a8d26cbf4f" providerId="ADAL" clId="{069DA78F-08CB-40E7-93D0-9C633B4CF94F}" dt="2025-03-12T07:31:56.845" v="8" actId="478"/>
          <ac:picMkLst>
            <pc:docMk/>
            <pc:sldMk cId="568276340" sldId="915"/>
            <ac:picMk id="6" creationId="{82CD80C2-BB3E-FEB6-8787-70E4AA286DF5}"/>
          </ac:picMkLst>
        </pc:picChg>
      </pc:sldChg>
      <pc:sldChg chg="add ord">
        <pc:chgData name="Lisa Kay" userId="fddc7cfb-23f7-40a8-aa85-f8a8d26cbf4f" providerId="ADAL" clId="{069DA78F-08CB-40E7-93D0-9C633B4CF94F}" dt="2025-03-12T07:27:59.550" v="2"/>
        <pc:sldMkLst>
          <pc:docMk/>
          <pc:sldMk cId="3202020284" sldId="916"/>
        </pc:sldMkLst>
      </pc:sldChg>
      <pc:sldChg chg="add">
        <pc:chgData name="Lisa Kay" userId="fddc7cfb-23f7-40a8-aa85-f8a8d26cbf4f" providerId="ADAL" clId="{069DA78F-08CB-40E7-93D0-9C633B4CF94F}" dt="2025-03-12T07:31:50.114" v="7" actId="2890"/>
        <pc:sldMkLst>
          <pc:docMk/>
          <pc:sldMk cId="2166986266" sldId="917"/>
        </pc:sldMkLst>
      </pc:sldChg>
    </pc:docChg>
  </pc:docChgLst>
  <pc:docChgLst>
    <pc:chgData name="Kia Metcalf" userId="S::kia.metcalf@swan.wa.gov.au::f011bfe6-e229-4195-8c7d-f65e03ac1f4f" providerId="AD" clId="Web-{1E381D91-C389-5F07-3EB6-AD2D7EA4568D}"/>
    <pc:docChg chg="delSld modSld sldOrd">
      <pc:chgData name="Kia Metcalf" userId="S::kia.metcalf@swan.wa.gov.au::f011bfe6-e229-4195-8c7d-f65e03ac1f4f" providerId="AD" clId="Web-{1E381D91-C389-5F07-3EB6-AD2D7EA4568D}" dt="2025-03-04T09:45:38.551" v="167" actId="20577"/>
      <pc:docMkLst>
        <pc:docMk/>
      </pc:docMkLst>
      <pc:sldChg chg="modSp">
        <pc:chgData name="Kia Metcalf" userId="S::kia.metcalf@swan.wa.gov.au::f011bfe6-e229-4195-8c7d-f65e03ac1f4f" providerId="AD" clId="Web-{1E381D91-C389-5F07-3EB6-AD2D7EA4568D}" dt="2025-03-04T09:21:55.832" v="6" actId="20577"/>
        <pc:sldMkLst>
          <pc:docMk/>
          <pc:sldMk cId="1751653984" sldId="258"/>
        </pc:sldMkLst>
        <pc:spChg chg="mod">
          <ac:chgData name="Kia Metcalf" userId="S::kia.metcalf@swan.wa.gov.au::f011bfe6-e229-4195-8c7d-f65e03ac1f4f" providerId="AD" clId="Web-{1E381D91-C389-5F07-3EB6-AD2D7EA4568D}" dt="2025-03-04T09:21:55.832" v="6" actId="20577"/>
          <ac:spMkLst>
            <pc:docMk/>
            <pc:sldMk cId="1751653984" sldId="258"/>
            <ac:spMk id="6" creationId="{F6CA60C2-B552-AA36-E1D8-845CD3008B18}"/>
          </ac:spMkLst>
        </pc:spChg>
      </pc:sldChg>
      <pc:sldChg chg="del">
        <pc:chgData name="Kia Metcalf" userId="S::kia.metcalf@swan.wa.gov.au::f011bfe6-e229-4195-8c7d-f65e03ac1f4f" providerId="AD" clId="Web-{1E381D91-C389-5F07-3EB6-AD2D7EA4568D}" dt="2025-03-04T09:38:13.526" v="30"/>
        <pc:sldMkLst>
          <pc:docMk/>
          <pc:sldMk cId="1172983476" sldId="287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42" v="35"/>
        <pc:sldMkLst>
          <pc:docMk/>
          <pc:sldMk cId="707250852" sldId="288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42" v="34"/>
        <pc:sldMkLst>
          <pc:docMk/>
          <pc:sldMk cId="2152984879" sldId="289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58" v="37"/>
        <pc:sldMkLst>
          <pc:docMk/>
          <pc:sldMk cId="3482743498" sldId="290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42" v="33"/>
        <pc:sldMkLst>
          <pc:docMk/>
          <pc:sldMk cId="1042038076" sldId="296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42" v="31"/>
        <pc:sldMkLst>
          <pc:docMk/>
          <pc:sldMk cId="3255244976" sldId="315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58" v="36"/>
        <pc:sldMkLst>
          <pc:docMk/>
          <pc:sldMk cId="38925585" sldId="746"/>
        </pc:sldMkLst>
      </pc:sldChg>
      <pc:sldChg chg="modSp">
        <pc:chgData name="Kia Metcalf" userId="S::kia.metcalf@swan.wa.gov.au::f011bfe6-e229-4195-8c7d-f65e03ac1f4f" providerId="AD" clId="Web-{1E381D91-C389-5F07-3EB6-AD2D7EA4568D}" dt="2025-03-04T09:43:05.779" v="82" actId="20577"/>
        <pc:sldMkLst>
          <pc:docMk/>
          <pc:sldMk cId="2394996754" sldId="757"/>
        </pc:sldMkLst>
        <pc:spChg chg="mod">
          <ac:chgData name="Kia Metcalf" userId="S::kia.metcalf@swan.wa.gov.au::f011bfe6-e229-4195-8c7d-f65e03ac1f4f" providerId="AD" clId="Web-{1E381D91-C389-5F07-3EB6-AD2D7EA4568D}" dt="2025-03-04T09:40:11.736" v="40" actId="20577"/>
          <ac:spMkLst>
            <pc:docMk/>
            <pc:sldMk cId="2394996754" sldId="757"/>
            <ac:spMk id="5" creationId="{0ED3365A-9367-B133-C118-D230C1730218}"/>
          </ac:spMkLst>
        </pc:spChg>
        <pc:spChg chg="mod">
          <ac:chgData name="Kia Metcalf" userId="S::kia.metcalf@swan.wa.gov.au::f011bfe6-e229-4195-8c7d-f65e03ac1f4f" providerId="AD" clId="Web-{1E381D91-C389-5F07-3EB6-AD2D7EA4568D}" dt="2025-03-04T09:43:05.779" v="82" actId="20577"/>
          <ac:spMkLst>
            <pc:docMk/>
            <pc:sldMk cId="2394996754" sldId="757"/>
            <ac:spMk id="9" creationId="{85C89BA3-A632-E706-28B5-22FB0BE260F3}"/>
          </ac:spMkLst>
        </pc:spChg>
      </pc:sldChg>
      <pc:sldChg chg="del">
        <pc:chgData name="Kia Metcalf" userId="S::kia.metcalf@swan.wa.gov.au::f011bfe6-e229-4195-8c7d-f65e03ac1f4f" providerId="AD" clId="Web-{1E381D91-C389-5F07-3EB6-AD2D7EA4568D}" dt="2025-03-04T09:38:13.526" v="29"/>
        <pc:sldMkLst>
          <pc:docMk/>
          <pc:sldMk cId="3571093378" sldId="897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26" v="27"/>
        <pc:sldMkLst>
          <pc:docMk/>
          <pc:sldMk cId="1728428186" sldId="898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26" v="26"/>
        <pc:sldMkLst>
          <pc:docMk/>
          <pc:sldMk cId="264638831" sldId="899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26" v="25"/>
        <pc:sldMkLst>
          <pc:docMk/>
          <pc:sldMk cId="400064500" sldId="900"/>
        </pc:sldMkLst>
      </pc:sldChg>
      <pc:sldChg chg="del">
        <pc:chgData name="Kia Metcalf" userId="S::kia.metcalf@swan.wa.gov.au::f011bfe6-e229-4195-8c7d-f65e03ac1f4f" providerId="AD" clId="Web-{1E381D91-C389-5F07-3EB6-AD2D7EA4568D}" dt="2025-03-04T09:38:13.526" v="28"/>
        <pc:sldMkLst>
          <pc:docMk/>
          <pc:sldMk cId="1592602687" sldId="901"/>
        </pc:sldMkLst>
      </pc:sldChg>
      <pc:sldChg chg="del">
        <pc:chgData name="Kia Metcalf" userId="S::kia.metcalf@swan.wa.gov.au::f011bfe6-e229-4195-8c7d-f65e03ac1f4f" providerId="AD" clId="Web-{1E381D91-C389-5F07-3EB6-AD2D7EA4568D}" dt="2025-03-04T09:37:36.024" v="23"/>
        <pc:sldMkLst>
          <pc:docMk/>
          <pc:sldMk cId="1677555807" sldId="902"/>
        </pc:sldMkLst>
      </pc:sldChg>
      <pc:sldChg chg="modSp">
        <pc:chgData name="Kia Metcalf" userId="S::kia.metcalf@swan.wa.gov.au::f011bfe6-e229-4195-8c7d-f65e03ac1f4f" providerId="AD" clId="Web-{1E381D91-C389-5F07-3EB6-AD2D7EA4568D}" dt="2025-03-04T09:37:24.539" v="22" actId="20577"/>
        <pc:sldMkLst>
          <pc:docMk/>
          <pc:sldMk cId="1013976166" sldId="903"/>
        </pc:sldMkLst>
        <pc:spChg chg="mod">
          <ac:chgData name="Kia Metcalf" userId="S::kia.metcalf@swan.wa.gov.au::f011bfe6-e229-4195-8c7d-f65e03ac1f4f" providerId="AD" clId="Web-{1E381D91-C389-5F07-3EB6-AD2D7EA4568D}" dt="2025-03-04T09:22:50.428" v="11" actId="20577"/>
          <ac:spMkLst>
            <pc:docMk/>
            <pc:sldMk cId="1013976166" sldId="903"/>
            <ac:spMk id="3" creationId="{926E1357-1DBC-C93F-46DE-B5E0A899EC32}"/>
          </ac:spMkLst>
        </pc:spChg>
        <pc:spChg chg="mod">
          <ac:chgData name="Kia Metcalf" userId="S::kia.metcalf@swan.wa.gov.au::f011bfe6-e229-4195-8c7d-f65e03ac1f4f" providerId="AD" clId="Web-{1E381D91-C389-5F07-3EB6-AD2D7EA4568D}" dt="2025-03-04T09:37:24.539" v="22" actId="20577"/>
          <ac:spMkLst>
            <pc:docMk/>
            <pc:sldMk cId="1013976166" sldId="903"/>
            <ac:spMk id="5" creationId="{9B212BF1-E64D-1188-9007-BFE8FD8A98BF}"/>
          </ac:spMkLst>
        </pc:spChg>
      </pc:sldChg>
      <pc:sldChg chg="del">
        <pc:chgData name="Kia Metcalf" userId="S::kia.metcalf@swan.wa.gov.au::f011bfe6-e229-4195-8c7d-f65e03ac1f4f" providerId="AD" clId="Web-{1E381D91-C389-5F07-3EB6-AD2D7EA4568D}" dt="2025-03-04T09:38:13.526" v="24"/>
        <pc:sldMkLst>
          <pc:docMk/>
          <pc:sldMk cId="1929779181" sldId="906"/>
        </pc:sldMkLst>
      </pc:sldChg>
      <pc:sldChg chg="modSp ord">
        <pc:chgData name="Kia Metcalf" userId="S::kia.metcalf@swan.wa.gov.au::f011bfe6-e229-4195-8c7d-f65e03ac1f4f" providerId="AD" clId="Web-{1E381D91-C389-5F07-3EB6-AD2D7EA4568D}" dt="2025-03-04T09:45:38.551" v="167" actId="20577"/>
        <pc:sldMkLst>
          <pc:docMk/>
          <pc:sldMk cId="554960506" sldId="907"/>
        </pc:sldMkLst>
        <pc:spChg chg="mod">
          <ac:chgData name="Kia Metcalf" userId="S::kia.metcalf@swan.wa.gov.au::f011bfe6-e229-4195-8c7d-f65e03ac1f4f" providerId="AD" clId="Web-{1E381D91-C389-5F07-3EB6-AD2D7EA4568D}" dt="2025-03-04T09:43:28.028" v="99" actId="14100"/>
          <ac:spMkLst>
            <pc:docMk/>
            <pc:sldMk cId="554960506" sldId="907"/>
            <ac:spMk id="2" creationId="{46AB5C2D-FFB2-5197-F4CD-5C684AF39230}"/>
          </ac:spMkLst>
        </pc:spChg>
        <pc:spChg chg="mod">
          <ac:chgData name="Kia Metcalf" userId="S::kia.metcalf@swan.wa.gov.au::f011bfe6-e229-4195-8c7d-f65e03ac1f4f" providerId="AD" clId="Web-{1E381D91-C389-5F07-3EB6-AD2D7EA4568D}" dt="2025-03-04T09:45:38.551" v="167" actId="20577"/>
          <ac:spMkLst>
            <pc:docMk/>
            <pc:sldMk cId="554960506" sldId="907"/>
            <ac:spMk id="3" creationId="{1B0D8862-5D0E-7233-0033-5ABF2646DA92}"/>
          </ac:spMkLst>
        </pc:spChg>
      </pc:sldChg>
      <pc:sldChg chg="del">
        <pc:chgData name="Kia Metcalf" userId="S::kia.metcalf@swan.wa.gov.au::f011bfe6-e229-4195-8c7d-f65e03ac1f4f" providerId="AD" clId="Web-{1E381D91-C389-5F07-3EB6-AD2D7EA4568D}" dt="2025-03-04T09:38:13.542" v="32"/>
        <pc:sldMkLst>
          <pc:docMk/>
          <pc:sldMk cId="2248480022" sldId="911"/>
        </pc:sldMkLst>
      </pc:sldChg>
    </pc:docChg>
  </pc:docChgLst>
  <pc:docChgLst>
    <pc:chgData name="Lisa Kay" userId="S::lisa.kay@swan.wa.gov.au::fddc7cfb-23f7-40a8-aa85-f8a8d26cbf4f" providerId="AD" clId="Web-{EE9FEE0B-6EB3-6BF8-355F-29D74B1A5E10}"/>
    <pc:docChg chg="addSld delSld modSld">
      <pc:chgData name="Lisa Kay" userId="S::lisa.kay@swan.wa.gov.au::fddc7cfb-23f7-40a8-aa85-f8a8d26cbf4f" providerId="AD" clId="Web-{EE9FEE0B-6EB3-6BF8-355F-29D74B1A5E10}" dt="2025-03-12T00:14:16.147" v="23" actId="20577"/>
      <pc:docMkLst>
        <pc:docMk/>
      </pc:docMkLst>
      <pc:sldChg chg="modSp">
        <pc:chgData name="Lisa Kay" userId="S::lisa.kay@swan.wa.gov.au::fddc7cfb-23f7-40a8-aa85-f8a8d26cbf4f" providerId="AD" clId="Web-{EE9FEE0B-6EB3-6BF8-355F-29D74B1A5E10}" dt="2025-03-12T00:14:16.147" v="23" actId="20577"/>
        <pc:sldMkLst>
          <pc:docMk/>
          <pc:sldMk cId="2394996754" sldId="757"/>
        </pc:sldMkLst>
        <pc:spChg chg="mod">
          <ac:chgData name="Lisa Kay" userId="S::lisa.kay@swan.wa.gov.au::fddc7cfb-23f7-40a8-aa85-f8a8d26cbf4f" providerId="AD" clId="Web-{EE9FEE0B-6EB3-6BF8-355F-29D74B1A5E10}" dt="2025-03-12T00:14:16.147" v="23" actId="20577"/>
          <ac:spMkLst>
            <pc:docMk/>
            <pc:sldMk cId="2394996754" sldId="757"/>
            <ac:spMk id="5" creationId="{0ED3365A-9367-B133-C118-D230C1730218}"/>
          </ac:spMkLst>
        </pc:spChg>
      </pc:sldChg>
      <pc:sldChg chg="new del">
        <pc:chgData name="Lisa Kay" userId="S::lisa.kay@swan.wa.gov.au::fddc7cfb-23f7-40a8-aa85-f8a8d26cbf4f" providerId="AD" clId="Web-{EE9FEE0B-6EB3-6BF8-355F-29D74B1A5E10}" dt="2025-03-12T00:05:46.441" v="2"/>
        <pc:sldMkLst>
          <pc:docMk/>
          <pc:sldMk cId="3260899780" sldId="913"/>
        </pc:sldMkLst>
      </pc:sldChg>
      <pc:sldChg chg="addSp delSp modSp new">
        <pc:chgData name="Lisa Kay" userId="S::lisa.kay@swan.wa.gov.au::fddc7cfb-23f7-40a8-aa85-f8a8d26cbf4f" providerId="AD" clId="Web-{EE9FEE0B-6EB3-6BF8-355F-29D74B1A5E10}" dt="2025-03-12T00:11:28.782" v="9" actId="20577"/>
        <pc:sldMkLst>
          <pc:docMk/>
          <pc:sldMk cId="241460377" sldId="914"/>
        </pc:sldMkLst>
        <pc:spChg chg="mod">
          <ac:chgData name="Lisa Kay" userId="S::lisa.kay@swan.wa.gov.au::fddc7cfb-23f7-40a8-aa85-f8a8d26cbf4f" providerId="AD" clId="Web-{EE9FEE0B-6EB3-6BF8-355F-29D74B1A5E10}" dt="2025-03-12T00:11:28.782" v="9" actId="20577"/>
          <ac:spMkLst>
            <pc:docMk/>
            <pc:sldMk cId="241460377" sldId="914"/>
            <ac:spMk id="3" creationId="{42B0C453-18A4-2B5D-AFB9-546FD0D20C17}"/>
          </ac:spMkLst>
        </pc:spChg>
        <pc:spChg chg="del">
          <ac:chgData name="Lisa Kay" userId="S::lisa.kay@swan.wa.gov.au::fddc7cfb-23f7-40a8-aa85-f8a8d26cbf4f" providerId="AD" clId="Web-{EE9FEE0B-6EB3-6BF8-355F-29D74B1A5E10}" dt="2025-03-12T00:10:50.577" v="4"/>
          <ac:spMkLst>
            <pc:docMk/>
            <pc:sldMk cId="241460377" sldId="914"/>
            <ac:spMk id="4" creationId="{D43B8F1D-7FB2-277D-A380-A43397D0544C}"/>
          </ac:spMkLst>
        </pc:spChg>
        <pc:spChg chg="del">
          <ac:chgData name="Lisa Kay" userId="S::lisa.kay@swan.wa.gov.au::fddc7cfb-23f7-40a8-aa85-f8a8d26cbf4f" providerId="AD" clId="Web-{EE9FEE0B-6EB3-6BF8-355F-29D74B1A5E10}" dt="2025-03-12T00:10:35.108" v="3"/>
          <ac:spMkLst>
            <pc:docMk/>
            <pc:sldMk cId="241460377" sldId="914"/>
            <ac:spMk id="5" creationId="{6C0EDEAC-8BAE-D141-4F41-24463B8C1E97}"/>
          </ac:spMkLst>
        </pc:spChg>
        <pc:picChg chg="add mod ord">
          <ac:chgData name="Lisa Kay" userId="S::lisa.kay@swan.wa.gov.au::fddc7cfb-23f7-40a8-aa85-f8a8d26cbf4f" providerId="AD" clId="Web-{EE9FEE0B-6EB3-6BF8-355F-29D74B1A5E10}" dt="2025-03-12T00:11:17.516" v="7" actId="14100"/>
          <ac:picMkLst>
            <pc:docMk/>
            <pc:sldMk cId="241460377" sldId="914"/>
            <ac:picMk id="6" creationId="{94CE3D6A-4FC9-F9CF-2C40-60BC749A4854}"/>
          </ac:picMkLst>
        </pc:picChg>
      </pc:sldChg>
      <pc:sldChg chg="addSp delSp modSp new">
        <pc:chgData name="Lisa Kay" userId="S::lisa.kay@swan.wa.gov.au::fddc7cfb-23f7-40a8-aa85-f8a8d26cbf4f" providerId="AD" clId="Web-{EE9FEE0B-6EB3-6BF8-355F-29D74B1A5E10}" dt="2025-03-12T00:13:58.099" v="21" actId="20577"/>
        <pc:sldMkLst>
          <pc:docMk/>
          <pc:sldMk cId="568276340" sldId="915"/>
        </pc:sldMkLst>
        <pc:spChg chg="mod">
          <ac:chgData name="Lisa Kay" userId="S::lisa.kay@swan.wa.gov.au::fddc7cfb-23f7-40a8-aa85-f8a8d26cbf4f" providerId="AD" clId="Web-{EE9FEE0B-6EB3-6BF8-355F-29D74B1A5E10}" dt="2025-03-12T00:13:58.099" v="21" actId="20577"/>
          <ac:spMkLst>
            <pc:docMk/>
            <pc:sldMk cId="568276340" sldId="915"/>
            <ac:spMk id="3" creationId="{6890E342-84F9-67B9-6CE8-5EA4F48B3860}"/>
          </ac:spMkLst>
        </pc:spChg>
        <pc:spChg chg="del">
          <ac:chgData name="Lisa Kay" userId="S::lisa.kay@swan.wa.gov.au::fddc7cfb-23f7-40a8-aa85-f8a8d26cbf4f" providerId="AD" clId="Web-{EE9FEE0B-6EB3-6BF8-355F-29D74B1A5E10}" dt="2025-03-12T00:11:45.329" v="11"/>
          <ac:spMkLst>
            <pc:docMk/>
            <pc:sldMk cId="568276340" sldId="915"/>
            <ac:spMk id="4" creationId="{F2A7CE00-DF68-8C01-DFCD-4FF718FFB2AA}"/>
          </ac:spMkLst>
        </pc:spChg>
        <pc:spChg chg="del">
          <ac:chgData name="Lisa Kay" userId="S::lisa.kay@swan.wa.gov.au::fddc7cfb-23f7-40a8-aa85-f8a8d26cbf4f" providerId="AD" clId="Web-{EE9FEE0B-6EB3-6BF8-355F-29D74B1A5E10}" dt="2025-03-12T00:11:46.267" v="13"/>
          <ac:spMkLst>
            <pc:docMk/>
            <pc:sldMk cId="568276340" sldId="915"/>
            <ac:spMk id="5" creationId="{288210C8-FDFE-88A4-7D9A-A7C624C18893}"/>
          </ac:spMkLst>
        </pc:spChg>
        <pc:picChg chg="add mod">
          <ac:chgData name="Lisa Kay" userId="S::lisa.kay@swan.wa.gov.au::fddc7cfb-23f7-40a8-aa85-f8a8d26cbf4f" providerId="AD" clId="Web-{EE9FEE0B-6EB3-6BF8-355F-29D74B1A5E10}" dt="2025-03-12T00:13:32.833" v="19" actId="1076"/>
          <ac:picMkLst>
            <pc:docMk/>
            <pc:sldMk cId="568276340" sldId="915"/>
            <ac:picMk id="6" creationId="{82CD80C2-BB3E-FEB6-8787-70E4AA286D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D359A4D9-2975-4930-938E-29439AFCF7DF}" type="datetimeFigureOut">
              <a:rPr lang="en-AU" smtClean="0"/>
              <a:t>12/03/2025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805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DCD2EBFD-E2CD-4090-BB27-07623E911F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4984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Thanks for coming </a:t>
            </a:r>
          </a:p>
          <a:p>
            <a:r>
              <a:rPr lang="en-AU" dirty="0"/>
              <a:t>Refreshments available – help yourself </a:t>
            </a:r>
          </a:p>
          <a:p>
            <a:r>
              <a:rPr lang="en-AU" dirty="0"/>
              <a:t>Toilets – direction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2EBFD-E2CD-4090-BB27-07623E911FCA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8682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Run through how the night will look</a:t>
            </a:r>
          </a:p>
          <a:p>
            <a:r>
              <a:rPr lang="en-AU" dirty="0"/>
              <a:t>Firstly we will have our Facilities planner presenting on the consultation tonight</a:t>
            </a:r>
          </a:p>
          <a:p>
            <a:r>
              <a:rPr lang="en-AU" dirty="0"/>
              <a:t>Then we will introduce Craig from Kingsford to run through their plans </a:t>
            </a:r>
          </a:p>
          <a:p>
            <a:r>
              <a:rPr lang="en-AU" dirty="0"/>
              <a:t>There will be time for questions</a:t>
            </a:r>
          </a:p>
          <a:p>
            <a:r>
              <a:rPr lang="en-AU" dirty="0"/>
              <a:t>And then we will finish with workshopping the feedback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2EBFD-E2CD-4090-BB27-07623E911FCA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2581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2EBFD-E2CD-4090-BB27-07623E911FCA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3954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There is a link to a survey if you wish to provide additional comments after this session, otherwise you are welcome to email us. </a:t>
            </a:r>
          </a:p>
          <a:p>
            <a:endParaRPr lang="en-AU" dirty="0"/>
          </a:p>
          <a:p>
            <a:r>
              <a:rPr lang="en-AU" dirty="0"/>
              <a:t>If everyone can please get some </a:t>
            </a:r>
            <a:r>
              <a:rPr lang="en-AU" dirty="0" err="1"/>
              <a:t>textas</a:t>
            </a:r>
            <a:r>
              <a:rPr lang="en-AU" dirty="0"/>
              <a:t> and note down any comments you have, we have some prompting questions on the page to get you thinking</a:t>
            </a:r>
          </a:p>
          <a:p>
            <a:r>
              <a:rPr lang="en-AU" dirty="0"/>
              <a:t>We will be walking around the room for the next half an hour if you have any questions please 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2EBFD-E2CD-4090-BB27-07623E911FCA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562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Please feel free to take the presentations home and provide further feedback via the link for the next week</a:t>
            </a:r>
          </a:p>
          <a:p>
            <a:r>
              <a:rPr lang="en-AU" dirty="0"/>
              <a:t>Please leave your completed worksheets on the table for us to collect.</a:t>
            </a:r>
          </a:p>
          <a:p>
            <a:endParaRPr lang="en-AU" dirty="0"/>
          </a:p>
          <a:p>
            <a:r>
              <a:rPr lang="en-AU" dirty="0"/>
              <a:t>Thanks again for your time tonight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D2EBFD-E2CD-4090-BB27-07623E911FCA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7449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0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8.svg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8.svg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0.sv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55F2FCB2-7757-445F-05FD-0A3C7BB644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669"/>
            <a:ext cx="12192000" cy="6857331"/>
          </a:xfrm>
          <a:gradFill flip="none" rotWithShape="1">
            <a:gsLst>
              <a:gs pos="400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8DD952E-303E-36AE-AB82-5F3103BD8A9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3" y="2166730"/>
            <a:ext cx="4032000" cy="1820061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bg2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3" y="4034994"/>
            <a:ext cx="4032000" cy="35594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200" b="0" cap="none" spc="360" baseline="0">
                <a:solidFill>
                  <a:schemeClr val="bg2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73149F-4BD2-9757-4DA2-469A46C18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3" y="4964853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C33AD6D9-EEFA-BE5F-4D0B-B0888282E2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6168" y="60473"/>
            <a:ext cx="4745832" cy="6797527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1" r="-62636" b="-28376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86" name="Text Placeholder 84">
            <a:extLst>
              <a:ext uri="{FF2B5EF4-FFF2-40B4-BE49-F238E27FC236}">
                <a16:creationId xmlns:a16="http://schemas.microsoft.com/office/drawing/2014/main" id="{326C2319-3A6F-1B56-97C4-0CF865A417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0813" y="547688"/>
            <a:ext cx="3302400" cy="17328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8" b="8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789D72-6951-5C48-8C56-A38C6ECB7E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2" y="4619413"/>
            <a:ext cx="4032000" cy="7200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67655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1FEB8D5-BAE4-04D2-3282-4EA6CAB1A68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932681" y="-1"/>
            <a:ext cx="7259321" cy="6858001"/>
          </a:xfrm>
          <a:custGeom>
            <a:avLst/>
            <a:gdLst>
              <a:gd name="connsiteX0" fmla="*/ 0 w 5444491"/>
              <a:gd name="connsiteY0" fmla="*/ 0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88467 w 5444491"/>
              <a:gd name="connsiteY7" fmla="*/ 5143500 h 5143501"/>
              <a:gd name="connsiteX8" fmla="*/ 82423 w 5444491"/>
              <a:gd name="connsiteY8" fmla="*/ 5107987 h 5143501"/>
              <a:gd name="connsiteX9" fmla="*/ 85108 w 5444491"/>
              <a:gd name="connsiteY9" fmla="*/ 5072566 h 5143501"/>
              <a:gd name="connsiteX10" fmla="*/ 88405 w 5444491"/>
              <a:gd name="connsiteY10" fmla="*/ 5010298 h 5143501"/>
              <a:gd name="connsiteX11" fmla="*/ 88405 w 5444491"/>
              <a:gd name="connsiteY11" fmla="*/ 4948595 h 5143501"/>
              <a:gd name="connsiteX12" fmla="*/ 84166 w 5444491"/>
              <a:gd name="connsiteY12" fmla="*/ 4920710 h 5143501"/>
              <a:gd name="connsiteX13" fmla="*/ 80398 w 5444491"/>
              <a:gd name="connsiteY13" fmla="*/ 4892638 h 5143501"/>
              <a:gd name="connsiteX14" fmla="*/ 79833 w 5444491"/>
              <a:gd name="connsiteY14" fmla="*/ 4854015 h 5143501"/>
              <a:gd name="connsiteX15" fmla="*/ 83412 w 5444491"/>
              <a:gd name="connsiteY15" fmla="*/ 4816616 h 5143501"/>
              <a:gd name="connsiteX16" fmla="*/ 84449 w 5444491"/>
              <a:gd name="connsiteY16" fmla="*/ 4796551 h 5143501"/>
              <a:gd name="connsiteX17" fmla="*/ 81528 w 5444491"/>
              <a:gd name="connsiteY17" fmla="*/ 4762637 h 5143501"/>
              <a:gd name="connsiteX18" fmla="*/ 80210 w 5444491"/>
              <a:gd name="connsiteY18" fmla="*/ 4715536 h 5143501"/>
              <a:gd name="connsiteX19" fmla="*/ 83978 w 5444491"/>
              <a:gd name="connsiteY19" fmla="*/ 4696601 h 5143501"/>
              <a:gd name="connsiteX20" fmla="*/ 83978 w 5444491"/>
              <a:gd name="connsiteY20" fmla="*/ 4584593 h 5143501"/>
              <a:gd name="connsiteX21" fmla="*/ 80021 w 5444491"/>
              <a:gd name="connsiteY21" fmla="*/ 4565658 h 5143501"/>
              <a:gd name="connsiteX22" fmla="*/ 79550 w 5444491"/>
              <a:gd name="connsiteY22" fmla="*/ 4563586 h 5143501"/>
              <a:gd name="connsiteX23" fmla="*/ 79738 w 5444491"/>
              <a:gd name="connsiteY23" fmla="*/ 4535230 h 5143501"/>
              <a:gd name="connsiteX24" fmla="*/ 75217 w 5444491"/>
              <a:gd name="connsiteY24" fmla="*/ 4505274 h 5143501"/>
              <a:gd name="connsiteX25" fmla="*/ 79362 w 5444491"/>
              <a:gd name="connsiteY25" fmla="*/ 4477390 h 5143501"/>
              <a:gd name="connsiteX26" fmla="*/ 79738 w 5444491"/>
              <a:gd name="connsiteY26" fmla="*/ 4449977 h 5143501"/>
              <a:gd name="connsiteX27" fmla="*/ 83506 w 5444491"/>
              <a:gd name="connsiteY27" fmla="*/ 4442534 h 5143501"/>
              <a:gd name="connsiteX28" fmla="*/ 93304 w 5444491"/>
              <a:gd name="connsiteY28" fmla="*/ 4412201 h 5143501"/>
              <a:gd name="connsiteX29" fmla="*/ 93209 w 5444491"/>
              <a:gd name="connsiteY29" fmla="*/ 4332223 h 5143501"/>
              <a:gd name="connsiteX30" fmla="*/ 92927 w 5444491"/>
              <a:gd name="connsiteY30" fmla="*/ 4321012 h 5143501"/>
              <a:gd name="connsiteX31" fmla="*/ 98485 w 5444491"/>
              <a:gd name="connsiteY31" fmla="*/ 4294824 h 5143501"/>
              <a:gd name="connsiteX32" fmla="*/ 106869 w 5444491"/>
              <a:gd name="connsiteY32" fmla="*/ 4268541 h 5143501"/>
              <a:gd name="connsiteX33" fmla="*/ 116101 w 5444491"/>
              <a:gd name="connsiteY33" fmla="*/ 4228976 h 5143501"/>
              <a:gd name="connsiteX34" fmla="*/ 116289 w 5444491"/>
              <a:gd name="connsiteY34" fmla="*/ 4207309 h 5143501"/>
              <a:gd name="connsiteX35" fmla="*/ 111202 w 5444491"/>
              <a:gd name="connsiteY35" fmla="*/ 4186584 h 5143501"/>
              <a:gd name="connsiteX36" fmla="*/ 111485 w 5444491"/>
              <a:gd name="connsiteY36" fmla="*/ 4161432 h 5143501"/>
              <a:gd name="connsiteX37" fmla="*/ 92550 w 5444491"/>
              <a:gd name="connsiteY37" fmla="*/ 4101989 h 5143501"/>
              <a:gd name="connsiteX38" fmla="*/ 109507 w 5444491"/>
              <a:gd name="connsiteY38" fmla="*/ 4077497 h 5143501"/>
              <a:gd name="connsiteX39" fmla="*/ 109507 w 5444491"/>
              <a:gd name="connsiteY39" fmla="*/ 4065344 h 5143501"/>
              <a:gd name="connsiteX40" fmla="*/ 101499 w 5444491"/>
              <a:gd name="connsiteY40" fmla="*/ 4048199 h 5143501"/>
              <a:gd name="connsiteX41" fmla="*/ 92739 w 5444491"/>
              <a:gd name="connsiteY41" fmla="*/ 4017301 h 5143501"/>
              <a:gd name="connsiteX42" fmla="*/ 85862 w 5444491"/>
              <a:gd name="connsiteY42" fmla="*/ 3987344 h 5143501"/>
              <a:gd name="connsiteX43" fmla="*/ 111485 w 5444491"/>
              <a:gd name="connsiteY43" fmla="*/ 3961627 h 5143501"/>
              <a:gd name="connsiteX44" fmla="*/ 112239 w 5444491"/>
              <a:gd name="connsiteY44" fmla="*/ 3944482 h 5143501"/>
              <a:gd name="connsiteX45" fmla="*/ 106775 w 5444491"/>
              <a:gd name="connsiteY45" fmla="*/ 3930634 h 5143501"/>
              <a:gd name="connsiteX46" fmla="*/ 106775 w 5444491"/>
              <a:gd name="connsiteY46" fmla="*/ 3919235 h 5143501"/>
              <a:gd name="connsiteX47" fmla="*/ 105644 w 5444491"/>
              <a:gd name="connsiteY47" fmla="*/ 3876278 h 5143501"/>
              <a:gd name="connsiteX48" fmla="*/ 97637 w 5444491"/>
              <a:gd name="connsiteY48" fmla="*/ 3836148 h 5143501"/>
              <a:gd name="connsiteX49" fmla="*/ 100652 w 5444491"/>
              <a:gd name="connsiteY49" fmla="*/ 3803082 h 5143501"/>
              <a:gd name="connsiteX50" fmla="*/ 102065 w 5444491"/>
              <a:gd name="connsiteY50" fmla="*/ 3799126 h 5143501"/>
              <a:gd name="connsiteX51" fmla="*/ 106586 w 5444491"/>
              <a:gd name="connsiteY51" fmla="*/ 3748445 h 5143501"/>
              <a:gd name="connsiteX52" fmla="*/ 102065 w 5444491"/>
              <a:gd name="connsiteY52" fmla="*/ 3704640 h 5143501"/>
              <a:gd name="connsiteX53" fmla="*/ 93681 w 5444491"/>
              <a:gd name="connsiteY53" fmla="*/ 3664698 h 5143501"/>
              <a:gd name="connsiteX54" fmla="*/ 93021 w 5444491"/>
              <a:gd name="connsiteY54" fmla="*/ 3648966 h 5143501"/>
              <a:gd name="connsiteX55" fmla="*/ 93021 w 5444491"/>
              <a:gd name="connsiteY55" fmla="*/ 3557495 h 5143501"/>
              <a:gd name="connsiteX56" fmla="*/ 89159 w 5444491"/>
              <a:gd name="connsiteY56" fmla="*/ 3540820 h 5143501"/>
              <a:gd name="connsiteX57" fmla="*/ 85956 w 5444491"/>
              <a:gd name="connsiteY57" fmla="*/ 3488914 h 5143501"/>
              <a:gd name="connsiteX58" fmla="*/ 92833 w 5444491"/>
              <a:gd name="connsiteY58" fmla="*/ 3466682 h 5143501"/>
              <a:gd name="connsiteX59" fmla="*/ 90478 w 5444491"/>
              <a:gd name="connsiteY59" fmla="*/ 3451892 h 5143501"/>
              <a:gd name="connsiteX60" fmla="*/ 83883 w 5444491"/>
              <a:gd name="connsiteY60" fmla="*/ 3420240 h 5143501"/>
              <a:gd name="connsiteX61" fmla="*/ 84072 w 5444491"/>
              <a:gd name="connsiteY61" fmla="*/ 3395088 h 5143501"/>
              <a:gd name="connsiteX62" fmla="*/ 85485 w 5444491"/>
              <a:gd name="connsiteY62" fmla="*/ 3384443 h 5143501"/>
              <a:gd name="connsiteX63" fmla="*/ 93492 w 5444491"/>
              <a:gd name="connsiteY63" fmla="*/ 3348740 h 5143501"/>
              <a:gd name="connsiteX64" fmla="*/ 97449 w 5444491"/>
              <a:gd name="connsiteY64" fmla="*/ 3263674 h 5143501"/>
              <a:gd name="connsiteX65" fmla="*/ 97731 w 5444491"/>
              <a:gd name="connsiteY65" fmla="*/ 3179080 h 5143501"/>
              <a:gd name="connsiteX66" fmla="*/ 100369 w 5444491"/>
              <a:gd name="connsiteY66" fmla="*/ 3162123 h 5143501"/>
              <a:gd name="connsiteX67" fmla="*/ 95941 w 5444491"/>
              <a:gd name="connsiteY67" fmla="*/ 3133297 h 5143501"/>
              <a:gd name="connsiteX68" fmla="*/ 97260 w 5444491"/>
              <a:gd name="connsiteY68" fmla="*/ 3120108 h 5143501"/>
              <a:gd name="connsiteX69" fmla="*/ 106681 w 5444491"/>
              <a:gd name="connsiteY69" fmla="*/ 3085253 h 5143501"/>
              <a:gd name="connsiteX70" fmla="*/ 102818 w 5444491"/>
              <a:gd name="connsiteY70" fmla="*/ 3075550 h 5143501"/>
              <a:gd name="connsiteX71" fmla="*/ 97543 w 5444491"/>
              <a:gd name="connsiteY71" fmla="*/ 3061514 h 5143501"/>
              <a:gd name="connsiteX72" fmla="*/ 97543 w 5444491"/>
              <a:gd name="connsiteY72" fmla="*/ 2942629 h 5143501"/>
              <a:gd name="connsiteX73" fmla="*/ 97731 w 5444491"/>
              <a:gd name="connsiteY73" fmla="*/ 2933680 h 5143501"/>
              <a:gd name="connsiteX74" fmla="*/ 90949 w 5444491"/>
              <a:gd name="connsiteY74" fmla="*/ 2903535 h 5143501"/>
              <a:gd name="connsiteX75" fmla="*/ 89630 w 5444491"/>
              <a:gd name="connsiteY75" fmla="*/ 2881397 h 5143501"/>
              <a:gd name="connsiteX76" fmla="*/ 89065 w 5444491"/>
              <a:gd name="connsiteY76" fmla="*/ 2828926 h 5143501"/>
              <a:gd name="connsiteX77" fmla="*/ 88405 w 5444491"/>
              <a:gd name="connsiteY77" fmla="*/ 2807636 h 5143501"/>
              <a:gd name="connsiteX78" fmla="*/ 97826 w 5444491"/>
              <a:gd name="connsiteY78" fmla="*/ 2791056 h 5143501"/>
              <a:gd name="connsiteX79" fmla="*/ 98579 w 5444491"/>
              <a:gd name="connsiteY79" fmla="*/ 2769013 h 5143501"/>
              <a:gd name="connsiteX80" fmla="*/ 92739 w 5444491"/>
              <a:gd name="connsiteY80" fmla="*/ 2741600 h 5143501"/>
              <a:gd name="connsiteX81" fmla="*/ 84260 w 5444491"/>
              <a:gd name="connsiteY81" fmla="*/ 2676599 h 5143501"/>
              <a:gd name="connsiteX82" fmla="*/ 84260 w 5444491"/>
              <a:gd name="connsiteY82" fmla="*/ 2658795 h 5143501"/>
              <a:gd name="connsiteX83" fmla="*/ 81717 w 5444491"/>
              <a:gd name="connsiteY83" fmla="*/ 2606041 h 5143501"/>
              <a:gd name="connsiteX84" fmla="*/ 79362 w 5444491"/>
              <a:gd name="connsiteY84" fmla="*/ 2597940 h 5143501"/>
              <a:gd name="connsiteX85" fmla="*/ 79079 w 5444491"/>
              <a:gd name="connsiteY85" fmla="*/ 2559128 h 5143501"/>
              <a:gd name="connsiteX86" fmla="*/ 74557 w 5444491"/>
              <a:gd name="connsiteY86" fmla="*/ 2522200 h 5143501"/>
              <a:gd name="connsiteX87" fmla="*/ 79738 w 5444491"/>
              <a:gd name="connsiteY87" fmla="*/ 2480751 h 5143501"/>
              <a:gd name="connsiteX88" fmla="*/ 78420 w 5444491"/>
              <a:gd name="connsiteY88" fmla="*/ 2416221 h 5143501"/>
              <a:gd name="connsiteX89" fmla="*/ 74840 w 5444491"/>
              <a:gd name="connsiteY89" fmla="*/ 2399453 h 5143501"/>
              <a:gd name="connsiteX90" fmla="*/ 74934 w 5444491"/>
              <a:gd name="connsiteY90" fmla="*/ 2323996 h 5143501"/>
              <a:gd name="connsiteX91" fmla="*/ 79173 w 5444491"/>
              <a:gd name="connsiteY91" fmla="*/ 2293851 h 5143501"/>
              <a:gd name="connsiteX92" fmla="*/ 74652 w 5444491"/>
              <a:gd name="connsiteY92" fmla="*/ 2244677 h 5143501"/>
              <a:gd name="connsiteX93" fmla="*/ 70318 w 5444491"/>
              <a:gd name="connsiteY93" fmla="*/ 2230547 h 5143501"/>
              <a:gd name="connsiteX94" fmla="*/ 70035 w 5444491"/>
              <a:gd name="connsiteY94" fmla="*/ 2203134 h 5143501"/>
              <a:gd name="connsiteX95" fmla="*/ 76724 w 5444491"/>
              <a:gd name="connsiteY95" fmla="*/ 2171576 h 5143501"/>
              <a:gd name="connsiteX96" fmla="*/ 79173 w 5444491"/>
              <a:gd name="connsiteY96" fmla="*/ 2163474 h 5143501"/>
              <a:gd name="connsiteX97" fmla="*/ 83506 w 5444491"/>
              <a:gd name="connsiteY97" fmla="*/ 2078503 h 5143501"/>
              <a:gd name="connsiteX98" fmla="*/ 88405 w 5444491"/>
              <a:gd name="connsiteY98" fmla="*/ 2055329 h 5143501"/>
              <a:gd name="connsiteX99" fmla="*/ 91137 w 5444491"/>
              <a:gd name="connsiteY99" fmla="*/ 2051937 h 5143501"/>
              <a:gd name="connsiteX100" fmla="*/ 101688 w 5444491"/>
              <a:gd name="connsiteY100" fmla="*/ 2001539 h 5143501"/>
              <a:gd name="connsiteX101" fmla="*/ 109318 w 5444491"/>
              <a:gd name="connsiteY101" fmla="*/ 1979683 h 5143501"/>
              <a:gd name="connsiteX102" fmla="*/ 115630 w 5444491"/>
              <a:gd name="connsiteY102" fmla="*/ 1961502 h 5143501"/>
              <a:gd name="connsiteX103" fmla="*/ 115536 w 5444491"/>
              <a:gd name="connsiteY103" fmla="*/ 1929473 h 5143501"/>
              <a:gd name="connsiteX104" fmla="*/ 119963 w 5444491"/>
              <a:gd name="connsiteY104" fmla="*/ 1910727 h 5143501"/>
              <a:gd name="connsiteX105" fmla="*/ 119681 w 5444491"/>
              <a:gd name="connsiteY105" fmla="*/ 1886045 h 5143501"/>
              <a:gd name="connsiteX106" fmla="*/ 129195 w 5444491"/>
              <a:gd name="connsiteY106" fmla="*/ 1863531 h 5143501"/>
              <a:gd name="connsiteX107" fmla="*/ 133811 w 5444491"/>
              <a:gd name="connsiteY107" fmla="*/ 1831125 h 5143501"/>
              <a:gd name="connsiteX108" fmla="*/ 134565 w 5444491"/>
              <a:gd name="connsiteY108" fmla="*/ 1797117 h 5143501"/>
              <a:gd name="connsiteX109" fmla="*/ 137862 w 5444491"/>
              <a:gd name="connsiteY109" fmla="*/ 1755385 h 5143501"/>
              <a:gd name="connsiteX110" fmla="*/ 142855 w 5444491"/>
              <a:gd name="connsiteY110" fmla="*/ 1709226 h 5143501"/>
              <a:gd name="connsiteX111" fmla="*/ 134753 w 5444491"/>
              <a:gd name="connsiteY111" fmla="*/ 1662407 h 5143501"/>
              <a:gd name="connsiteX112" fmla="*/ 129478 w 5444491"/>
              <a:gd name="connsiteY112" fmla="*/ 1621240 h 5143501"/>
              <a:gd name="connsiteX113" fmla="*/ 129007 w 5444491"/>
              <a:gd name="connsiteY113" fmla="*/ 1484080 h 5143501"/>
              <a:gd name="connsiteX114" fmla="*/ 124768 w 5444491"/>
              <a:gd name="connsiteY114" fmla="*/ 1426522 h 5143501"/>
              <a:gd name="connsiteX115" fmla="*/ 129007 w 5444491"/>
              <a:gd name="connsiteY115" fmla="*/ 1403159 h 5143501"/>
              <a:gd name="connsiteX116" fmla="*/ 133529 w 5444491"/>
              <a:gd name="connsiteY116" fmla="*/ 1389123 h 5143501"/>
              <a:gd name="connsiteX117" fmla="*/ 133717 w 5444491"/>
              <a:gd name="connsiteY117" fmla="*/ 1370847 h 5143501"/>
              <a:gd name="connsiteX118" fmla="*/ 133717 w 5444491"/>
              <a:gd name="connsiteY118" fmla="*/ 1341173 h 5143501"/>
              <a:gd name="connsiteX119" fmla="*/ 137673 w 5444491"/>
              <a:gd name="connsiteY119" fmla="*/ 1306318 h 5143501"/>
              <a:gd name="connsiteX120" fmla="*/ 142760 w 5444491"/>
              <a:gd name="connsiteY120" fmla="*/ 1271840 h 5143501"/>
              <a:gd name="connsiteX121" fmla="*/ 138710 w 5444491"/>
              <a:gd name="connsiteY121" fmla="*/ 1223137 h 5143501"/>
              <a:gd name="connsiteX122" fmla="*/ 138145 w 5444491"/>
              <a:gd name="connsiteY122" fmla="*/ 1211926 h 5143501"/>
              <a:gd name="connsiteX123" fmla="*/ 134376 w 5444491"/>
              <a:gd name="connsiteY123" fmla="*/ 1181593 h 5143501"/>
              <a:gd name="connsiteX124" fmla="*/ 125898 w 5444491"/>
              <a:gd name="connsiteY124" fmla="*/ 1155216 h 5143501"/>
              <a:gd name="connsiteX125" fmla="*/ 124297 w 5444491"/>
              <a:gd name="connsiteY125" fmla="*/ 1142122 h 5143501"/>
              <a:gd name="connsiteX126" fmla="*/ 119210 w 5444491"/>
              <a:gd name="connsiteY126" fmla="*/ 1132890 h 5143501"/>
              <a:gd name="connsiteX127" fmla="*/ 124014 w 5444491"/>
              <a:gd name="connsiteY127" fmla="*/ 1127520 h 5143501"/>
              <a:gd name="connsiteX128" fmla="*/ 137297 w 5444491"/>
              <a:gd name="connsiteY128" fmla="*/ 1095020 h 5143501"/>
              <a:gd name="connsiteX129" fmla="*/ 133717 w 5444491"/>
              <a:gd name="connsiteY129" fmla="*/ 1078440 h 5143501"/>
              <a:gd name="connsiteX130" fmla="*/ 125804 w 5444491"/>
              <a:gd name="connsiteY130" fmla="*/ 1031433 h 5143501"/>
              <a:gd name="connsiteX131" fmla="*/ 125239 w 5444491"/>
              <a:gd name="connsiteY131" fmla="*/ 1000252 h 5143501"/>
              <a:gd name="connsiteX132" fmla="*/ 122884 w 5444491"/>
              <a:gd name="connsiteY132" fmla="*/ 942599 h 5143501"/>
              <a:gd name="connsiteX133" fmla="*/ 115724 w 5444491"/>
              <a:gd name="connsiteY133" fmla="*/ 922817 h 5143501"/>
              <a:gd name="connsiteX134" fmla="*/ 115536 w 5444491"/>
              <a:gd name="connsiteY134" fmla="*/ 900019 h 5143501"/>
              <a:gd name="connsiteX135" fmla="*/ 110543 w 5444491"/>
              <a:gd name="connsiteY135" fmla="*/ 844722 h 5143501"/>
              <a:gd name="connsiteX136" fmla="*/ 110637 w 5444491"/>
              <a:gd name="connsiteY136" fmla="*/ 789896 h 5143501"/>
              <a:gd name="connsiteX137" fmla="*/ 106115 w 5444491"/>
              <a:gd name="connsiteY137" fmla="*/ 775859 h 5143501"/>
              <a:gd name="connsiteX138" fmla="*/ 101028 w 5444491"/>
              <a:gd name="connsiteY138" fmla="*/ 728569 h 5143501"/>
              <a:gd name="connsiteX139" fmla="*/ 105550 w 5444491"/>
              <a:gd name="connsiteY139" fmla="*/ 696258 h 5143501"/>
              <a:gd name="connsiteX140" fmla="*/ 99333 w 5444491"/>
              <a:gd name="connsiteY140" fmla="*/ 671859 h 5143501"/>
              <a:gd name="connsiteX141" fmla="*/ 86521 w 5444491"/>
              <a:gd name="connsiteY141" fmla="*/ 645199 h 5143501"/>
              <a:gd name="connsiteX142" fmla="*/ 88311 w 5444491"/>
              <a:gd name="connsiteY142" fmla="*/ 623156 h 5143501"/>
              <a:gd name="connsiteX143" fmla="*/ 92644 w 5444491"/>
              <a:gd name="connsiteY143" fmla="*/ 580859 h 5143501"/>
              <a:gd name="connsiteX144" fmla="*/ 88028 w 5444491"/>
              <a:gd name="connsiteY144" fmla="*/ 562206 h 5143501"/>
              <a:gd name="connsiteX145" fmla="*/ 83506 w 5444491"/>
              <a:gd name="connsiteY145" fmla="*/ 404039 h 5143501"/>
              <a:gd name="connsiteX146" fmla="*/ 89913 w 5444491"/>
              <a:gd name="connsiteY146" fmla="*/ 383597 h 5143501"/>
              <a:gd name="connsiteX147" fmla="*/ 90289 w 5444491"/>
              <a:gd name="connsiteY147" fmla="*/ 365416 h 5143501"/>
              <a:gd name="connsiteX148" fmla="*/ 83601 w 5444491"/>
              <a:gd name="connsiteY148" fmla="*/ 338473 h 5143501"/>
              <a:gd name="connsiteX149" fmla="*/ 74180 w 5444491"/>
              <a:gd name="connsiteY149" fmla="*/ 301263 h 5143501"/>
              <a:gd name="connsiteX150" fmla="*/ 70318 w 5444491"/>
              <a:gd name="connsiteY150" fmla="*/ 282705 h 5143501"/>
              <a:gd name="connsiteX151" fmla="*/ 74369 w 5444491"/>
              <a:gd name="connsiteY151" fmla="*/ 252277 h 5143501"/>
              <a:gd name="connsiteX152" fmla="*/ 67492 w 5444491"/>
              <a:gd name="connsiteY152" fmla="*/ 232024 h 5143501"/>
              <a:gd name="connsiteX153" fmla="*/ 60427 w 5444491"/>
              <a:gd name="connsiteY153" fmla="*/ 209886 h 5143501"/>
              <a:gd name="connsiteX154" fmla="*/ 60804 w 5444491"/>
              <a:gd name="connsiteY154" fmla="*/ 123031 h 5143501"/>
              <a:gd name="connsiteX155" fmla="*/ 53079 w 5444491"/>
              <a:gd name="connsiteY155" fmla="*/ 71313 h 5143501"/>
              <a:gd name="connsiteX156" fmla="*/ 56282 w 5444491"/>
              <a:gd name="connsiteY156" fmla="*/ 53320 h 5143501"/>
              <a:gd name="connsiteX157" fmla="*/ 55151 w 5444491"/>
              <a:gd name="connsiteY157" fmla="*/ 1 h 5143501"/>
              <a:gd name="connsiteX158" fmla="*/ 0 w 5444491"/>
              <a:gd name="connsiteY15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5444491" h="5143501">
                <a:moveTo>
                  <a:pt x="0" y="0"/>
                </a:moveTo>
                <a:lnTo>
                  <a:pt x="5444491" y="0"/>
                </a:lnTo>
                <a:lnTo>
                  <a:pt x="5444491" y="5143500"/>
                </a:lnTo>
                <a:lnTo>
                  <a:pt x="5444490" y="5143500"/>
                </a:lnTo>
                <a:lnTo>
                  <a:pt x="5444490" y="5143501"/>
                </a:lnTo>
                <a:lnTo>
                  <a:pt x="1482090" y="5143501"/>
                </a:lnTo>
                <a:lnTo>
                  <a:pt x="1482090" y="5143500"/>
                </a:lnTo>
                <a:lnTo>
                  <a:pt x="88467" y="5143500"/>
                </a:lnTo>
                <a:lnTo>
                  <a:pt x="82423" y="5107987"/>
                </a:lnTo>
                <a:cubicBezTo>
                  <a:pt x="82094" y="5095999"/>
                  <a:pt x="83224" y="5084059"/>
                  <a:pt x="85108" y="5072566"/>
                </a:cubicBezTo>
                <a:cubicBezTo>
                  <a:pt x="88594" y="5051559"/>
                  <a:pt x="87557" y="5031022"/>
                  <a:pt x="88405" y="5010298"/>
                </a:cubicBezTo>
                <a:cubicBezTo>
                  <a:pt x="89253" y="4989761"/>
                  <a:pt x="89065" y="4969131"/>
                  <a:pt x="88405" y="4948595"/>
                </a:cubicBezTo>
                <a:cubicBezTo>
                  <a:pt x="88123" y="4939269"/>
                  <a:pt x="85202" y="4930037"/>
                  <a:pt x="84166" y="4920710"/>
                </a:cubicBezTo>
                <a:cubicBezTo>
                  <a:pt x="83130" y="4911290"/>
                  <a:pt x="83224" y="4902247"/>
                  <a:pt x="80398" y="4892638"/>
                </a:cubicBezTo>
                <a:cubicBezTo>
                  <a:pt x="76912" y="4880674"/>
                  <a:pt x="78702" y="4866921"/>
                  <a:pt x="79833" y="4854015"/>
                </a:cubicBezTo>
                <a:cubicBezTo>
                  <a:pt x="80869" y="4841674"/>
                  <a:pt x="75970" y="4828956"/>
                  <a:pt x="83412" y="4816616"/>
                </a:cubicBezTo>
                <a:cubicBezTo>
                  <a:pt x="86427" y="4811623"/>
                  <a:pt x="82659" y="4802862"/>
                  <a:pt x="84449" y="4796551"/>
                </a:cubicBezTo>
                <a:cubicBezTo>
                  <a:pt x="87840" y="4784493"/>
                  <a:pt x="84825" y="4774413"/>
                  <a:pt x="81528" y="4762637"/>
                </a:cubicBezTo>
                <a:cubicBezTo>
                  <a:pt x="77478" y="4747942"/>
                  <a:pt x="80398" y="4731362"/>
                  <a:pt x="80210" y="4715536"/>
                </a:cubicBezTo>
                <a:cubicBezTo>
                  <a:pt x="87086" y="4710449"/>
                  <a:pt x="83978" y="4703007"/>
                  <a:pt x="83978" y="4696601"/>
                </a:cubicBezTo>
                <a:cubicBezTo>
                  <a:pt x="84260" y="4659296"/>
                  <a:pt x="84260" y="4621898"/>
                  <a:pt x="83978" y="4584593"/>
                </a:cubicBezTo>
                <a:cubicBezTo>
                  <a:pt x="83883" y="4578187"/>
                  <a:pt x="86898" y="4570839"/>
                  <a:pt x="80021" y="4565658"/>
                </a:cubicBezTo>
                <a:cubicBezTo>
                  <a:pt x="79550" y="4565281"/>
                  <a:pt x="79550" y="4564339"/>
                  <a:pt x="79550" y="4563586"/>
                </a:cubicBezTo>
                <a:cubicBezTo>
                  <a:pt x="79267" y="4554165"/>
                  <a:pt x="89441" y="4545310"/>
                  <a:pt x="79738" y="4535230"/>
                </a:cubicBezTo>
                <a:cubicBezTo>
                  <a:pt x="71637" y="4526847"/>
                  <a:pt x="74746" y="4515354"/>
                  <a:pt x="75217" y="4505274"/>
                </a:cubicBezTo>
                <a:cubicBezTo>
                  <a:pt x="75593" y="4495948"/>
                  <a:pt x="78608" y="4486716"/>
                  <a:pt x="79362" y="4477390"/>
                </a:cubicBezTo>
                <a:cubicBezTo>
                  <a:pt x="80115" y="4468346"/>
                  <a:pt x="79267" y="4459114"/>
                  <a:pt x="79738" y="4449977"/>
                </a:cubicBezTo>
                <a:cubicBezTo>
                  <a:pt x="79833" y="4447433"/>
                  <a:pt x="81623" y="4444419"/>
                  <a:pt x="83506" y="4442534"/>
                </a:cubicBezTo>
                <a:cubicBezTo>
                  <a:pt x="91796" y="4433962"/>
                  <a:pt x="93492" y="4423694"/>
                  <a:pt x="93304" y="4412201"/>
                </a:cubicBezTo>
                <a:cubicBezTo>
                  <a:pt x="92927" y="4385542"/>
                  <a:pt x="93209" y="4358882"/>
                  <a:pt x="93209" y="4332223"/>
                </a:cubicBezTo>
                <a:cubicBezTo>
                  <a:pt x="93209" y="4328454"/>
                  <a:pt x="94717" y="4323556"/>
                  <a:pt x="92927" y="4321012"/>
                </a:cubicBezTo>
                <a:cubicBezTo>
                  <a:pt x="85202" y="4309896"/>
                  <a:pt x="92456" y="4302549"/>
                  <a:pt x="98485" y="4294824"/>
                </a:cubicBezTo>
                <a:cubicBezTo>
                  <a:pt x="104514" y="4287005"/>
                  <a:pt x="108188" y="4278527"/>
                  <a:pt x="106869" y="4268541"/>
                </a:cubicBezTo>
                <a:cubicBezTo>
                  <a:pt x="105079" y="4254222"/>
                  <a:pt x="108094" y="4240939"/>
                  <a:pt x="116101" y="4228976"/>
                </a:cubicBezTo>
                <a:cubicBezTo>
                  <a:pt x="121094" y="4221534"/>
                  <a:pt x="122130" y="4215316"/>
                  <a:pt x="116289" y="4207309"/>
                </a:cubicBezTo>
                <a:cubicBezTo>
                  <a:pt x="112144" y="4201751"/>
                  <a:pt x="110260" y="4194403"/>
                  <a:pt x="111202" y="4186584"/>
                </a:cubicBezTo>
                <a:cubicBezTo>
                  <a:pt x="112144" y="4178294"/>
                  <a:pt x="111014" y="4169816"/>
                  <a:pt x="111485" y="4161432"/>
                </a:cubicBezTo>
                <a:cubicBezTo>
                  <a:pt x="112898" y="4138823"/>
                  <a:pt x="108471" y="4118004"/>
                  <a:pt x="92550" y="4101989"/>
                </a:cubicBezTo>
                <a:cubicBezTo>
                  <a:pt x="98956" y="4092946"/>
                  <a:pt x="104891" y="4085598"/>
                  <a:pt x="109507" y="4077497"/>
                </a:cubicBezTo>
                <a:cubicBezTo>
                  <a:pt x="111202" y="4074388"/>
                  <a:pt x="110637" y="4069113"/>
                  <a:pt x="109507" y="4065344"/>
                </a:cubicBezTo>
                <a:cubicBezTo>
                  <a:pt x="107623" y="4059315"/>
                  <a:pt x="105362" y="4053004"/>
                  <a:pt x="101499" y="4048199"/>
                </a:cubicBezTo>
                <a:cubicBezTo>
                  <a:pt x="93869" y="4038873"/>
                  <a:pt x="93398" y="4028511"/>
                  <a:pt x="92739" y="4017301"/>
                </a:cubicBezTo>
                <a:cubicBezTo>
                  <a:pt x="92173" y="4007598"/>
                  <a:pt x="88405" y="3997989"/>
                  <a:pt x="85862" y="3987344"/>
                </a:cubicBezTo>
                <a:cubicBezTo>
                  <a:pt x="93209" y="3979902"/>
                  <a:pt x="102253" y="3970670"/>
                  <a:pt x="111485" y="3961627"/>
                </a:cubicBezTo>
                <a:cubicBezTo>
                  <a:pt x="117231" y="3955974"/>
                  <a:pt x="118550" y="3950134"/>
                  <a:pt x="112239" y="3944482"/>
                </a:cubicBezTo>
                <a:cubicBezTo>
                  <a:pt x="107905" y="3940525"/>
                  <a:pt x="106210" y="3936286"/>
                  <a:pt x="106775" y="3930634"/>
                </a:cubicBezTo>
                <a:cubicBezTo>
                  <a:pt x="107057" y="3926866"/>
                  <a:pt x="106775" y="3923003"/>
                  <a:pt x="106775" y="3919235"/>
                </a:cubicBezTo>
                <a:cubicBezTo>
                  <a:pt x="106775" y="3904728"/>
                  <a:pt x="110920" y="3888525"/>
                  <a:pt x="105644" y="3876278"/>
                </a:cubicBezTo>
                <a:cubicBezTo>
                  <a:pt x="99804" y="3862713"/>
                  <a:pt x="108094" y="3847641"/>
                  <a:pt x="97637" y="3836148"/>
                </a:cubicBezTo>
                <a:cubicBezTo>
                  <a:pt x="99239" y="3825220"/>
                  <a:pt x="93963" y="3813633"/>
                  <a:pt x="100652" y="3803082"/>
                </a:cubicBezTo>
                <a:cubicBezTo>
                  <a:pt x="101405" y="3801858"/>
                  <a:pt x="102253" y="3800351"/>
                  <a:pt x="102065" y="3799126"/>
                </a:cubicBezTo>
                <a:cubicBezTo>
                  <a:pt x="98956" y="3781793"/>
                  <a:pt x="107528" y="3765495"/>
                  <a:pt x="106586" y="3748445"/>
                </a:cubicBezTo>
                <a:cubicBezTo>
                  <a:pt x="105739" y="3733843"/>
                  <a:pt x="103854" y="3719241"/>
                  <a:pt x="102065" y="3704640"/>
                </a:cubicBezTo>
                <a:cubicBezTo>
                  <a:pt x="100369" y="3691169"/>
                  <a:pt x="98768" y="3677604"/>
                  <a:pt x="93681" y="3664698"/>
                </a:cubicBezTo>
                <a:cubicBezTo>
                  <a:pt x="91796" y="3660082"/>
                  <a:pt x="93021" y="3654241"/>
                  <a:pt x="93021" y="3648966"/>
                </a:cubicBezTo>
                <a:cubicBezTo>
                  <a:pt x="93021" y="3618444"/>
                  <a:pt x="93115" y="3588016"/>
                  <a:pt x="93021" y="3557495"/>
                </a:cubicBezTo>
                <a:cubicBezTo>
                  <a:pt x="93021" y="3551748"/>
                  <a:pt x="92268" y="3546755"/>
                  <a:pt x="89159" y="3540820"/>
                </a:cubicBezTo>
                <a:cubicBezTo>
                  <a:pt x="80775" y="3524523"/>
                  <a:pt x="82470" y="3506436"/>
                  <a:pt x="85956" y="3488914"/>
                </a:cubicBezTo>
                <a:cubicBezTo>
                  <a:pt x="87463" y="3481284"/>
                  <a:pt x="91514" y="3474219"/>
                  <a:pt x="92833" y="3466682"/>
                </a:cubicBezTo>
                <a:cubicBezTo>
                  <a:pt x="93586" y="3461972"/>
                  <a:pt x="92927" y="3455943"/>
                  <a:pt x="90478" y="3451892"/>
                </a:cubicBezTo>
                <a:cubicBezTo>
                  <a:pt x="84449" y="3441907"/>
                  <a:pt x="83224" y="3431451"/>
                  <a:pt x="83883" y="3420240"/>
                </a:cubicBezTo>
                <a:cubicBezTo>
                  <a:pt x="84355" y="3411856"/>
                  <a:pt x="83883" y="3403472"/>
                  <a:pt x="84072" y="3395088"/>
                </a:cubicBezTo>
                <a:cubicBezTo>
                  <a:pt x="84072" y="3391508"/>
                  <a:pt x="83506" y="3386704"/>
                  <a:pt x="85485" y="3384443"/>
                </a:cubicBezTo>
                <a:cubicBezTo>
                  <a:pt x="94999" y="3373798"/>
                  <a:pt x="90760" y="3360515"/>
                  <a:pt x="93492" y="3348740"/>
                </a:cubicBezTo>
                <a:cubicBezTo>
                  <a:pt x="100086" y="3320479"/>
                  <a:pt x="96883" y="3292029"/>
                  <a:pt x="97449" y="3263674"/>
                </a:cubicBezTo>
                <a:cubicBezTo>
                  <a:pt x="98108" y="3235507"/>
                  <a:pt x="97449" y="3207246"/>
                  <a:pt x="97731" y="3179080"/>
                </a:cubicBezTo>
                <a:cubicBezTo>
                  <a:pt x="97731" y="3173428"/>
                  <a:pt x="99144" y="3167681"/>
                  <a:pt x="100369" y="3162123"/>
                </a:cubicBezTo>
                <a:cubicBezTo>
                  <a:pt x="102347" y="3153080"/>
                  <a:pt x="100086" y="3141775"/>
                  <a:pt x="95941" y="3133297"/>
                </a:cubicBezTo>
                <a:cubicBezTo>
                  <a:pt x="92833" y="3126891"/>
                  <a:pt x="95188" y="3125007"/>
                  <a:pt x="97260" y="3120108"/>
                </a:cubicBezTo>
                <a:cubicBezTo>
                  <a:pt x="101876" y="3109087"/>
                  <a:pt x="109978" y="3098536"/>
                  <a:pt x="106681" y="3085253"/>
                </a:cubicBezTo>
                <a:cubicBezTo>
                  <a:pt x="105833" y="3081862"/>
                  <a:pt x="105173" y="3077717"/>
                  <a:pt x="102818" y="3075550"/>
                </a:cubicBezTo>
                <a:cubicBezTo>
                  <a:pt x="98485" y="3071405"/>
                  <a:pt x="97543" y="3067072"/>
                  <a:pt x="97543" y="3061514"/>
                </a:cubicBezTo>
                <a:cubicBezTo>
                  <a:pt x="97543" y="3021854"/>
                  <a:pt x="97543" y="2982289"/>
                  <a:pt x="97543" y="2942629"/>
                </a:cubicBezTo>
                <a:cubicBezTo>
                  <a:pt x="97543" y="2939615"/>
                  <a:pt x="96224" y="2935564"/>
                  <a:pt x="97731" y="2933680"/>
                </a:cubicBezTo>
                <a:cubicBezTo>
                  <a:pt x="108188" y="2920586"/>
                  <a:pt x="97920" y="2912202"/>
                  <a:pt x="90949" y="2903535"/>
                </a:cubicBezTo>
                <a:cubicBezTo>
                  <a:pt x="81999" y="2892419"/>
                  <a:pt x="81340" y="2892513"/>
                  <a:pt x="89630" y="2881397"/>
                </a:cubicBezTo>
                <a:cubicBezTo>
                  <a:pt x="100746" y="2866419"/>
                  <a:pt x="101876" y="2842397"/>
                  <a:pt x="89065" y="2828926"/>
                </a:cubicBezTo>
                <a:cubicBezTo>
                  <a:pt x="81246" y="2820730"/>
                  <a:pt x="84072" y="2814890"/>
                  <a:pt x="88405" y="2807636"/>
                </a:cubicBezTo>
                <a:cubicBezTo>
                  <a:pt x="91608" y="2802172"/>
                  <a:pt x="93869" y="2795861"/>
                  <a:pt x="97826" y="2791056"/>
                </a:cubicBezTo>
                <a:cubicBezTo>
                  <a:pt x="104043" y="2783520"/>
                  <a:pt x="103101" y="2776832"/>
                  <a:pt x="98579" y="2769013"/>
                </a:cubicBezTo>
                <a:cubicBezTo>
                  <a:pt x="93681" y="2760629"/>
                  <a:pt x="92550" y="2751491"/>
                  <a:pt x="92739" y="2741600"/>
                </a:cubicBezTo>
                <a:cubicBezTo>
                  <a:pt x="93209" y="2719650"/>
                  <a:pt x="94811" y="2697418"/>
                  <a:pt x="84260" y="2676599"/>
                </a:cubicBezTo>
                <a:cubicBezTo>
                  <a:pt x="81811" y="2671795"/>
                  <a:pt x="81623" y="2663317"/>
                  <a:pt x="84260" y="2658795"/>
                </a:cubicBezTo>
                <a:cubicBezTo>
                  <a:pt x="95094" y="2640237"/>
                  <a:pt x="84449" y="2623469"/>
                  <a:pt x="81717" y="2606041"/>
                </a:cubicBezTo>
                <a:cubicBezTo>
                  <a:pt x="81246" y="2603309"/>
                  <a:pt x="79362" y="2600672"/>
                  <a:pt x="79362" y="2597940"/>
                </a:cubicBezTo>
                <a:cubicBezTo>
                  <a:pt x="79079" y="2585034"/>
                  <a:pt x="79833" y="2572034"/>
                  <a:pt x="79079" y="2559128"/>
                </a:cubicBezTo>
                <a:cubicBezTo>
                  <a:pt x="78325" y="2546787"/>
                  <a:pt x="76630" y="2534447"/>
                  <a:pt x="74557" y="2522200"/>
                </a:cubicBezTo>
                <a:cubicBezTo>
                  <a:pt x="72202" y="2507787"/>
                  <a:pt x="77289" y="2494316"/>
                  <a:pt x="79738" y="2480751"/>
                </a:cubicBezTo>
                <a:cubicBezTo>
                  <a:pt x="84355" y="2455504"/>
                  <a:pt x="86615" y="2434968"/>
                  <a:pt x="78420" y="2416221"/>
                </a:cubicBezTo>
                <a:cubicBezTo>
                  <a:pt x="75876" y="2410287"/>
                  <a:pt x="74840" y="2405200"/>
                  <a:pt x="74840" y="2399453"/>
                </a:cubicBezTo>
                <a:cubicBezTo>
                  <a:pt x="74652" y="2374301"/>
                  <a:pt x="74275" y="2349149"/>
                  <a:pt x="74934" y="2323996"/>
                </a:cubicBezTo>
                <a:cubicBezTo>
                  <a:pt x="75123" y="2313917"/>
                  <a:pt x="77949" y="2303931"/>
                  <a:pt x="79173" y="2293851"/>
                </a:cubicBezTo>
                <a:cubicBezTo>
                  <a:pt x="82093" y="2269830"/>
                  <a:pt x="81905" y="2268982"/>
                  <a:pt x="74652" y="2244677"/>
                </a:cubicBezTo>
                <a:cubicBezTo>
                  <a:pt x="73238" y="2239967"/>
                  <a:pt x="70695" y="2235351"/>
                  <a:pt x="70318" y="2230547"/>
                </a:cubicBezTo>
                <a:cubicBezTo>
                  <a:pt x="69659" y="2221503"/>
                  <a:pt x="70507" y="2212271"/>
                  <a:pt x="70035" y="2203134"/>
                </a:cubicBezTo>
                <a:cubicBezTo>
                  <a:pt x="69470" y="2191923"/>
                  <a:pt x="70130" y="2181278"/>
                  <a:pt x="76724" y="2171576"/>
                </a:cubicBezTo>
                <a:cubicBezTo>
                  <a:pt x="78231" y="2169315"/>
                  <a:pt x="78985" y="2166206"/>
                  <a:pt x="79173" y="2163474"/>
                </a:cubicBezTo>
                <a:cubicBezTo>
                  <a:pt x="80869" y="2135213"/>
                  <a:pt x="82847" y="2106858"/>
                  <a:pt x="83506" y="2078503"/>
                </a:cubicBezTo>
                <a:cubicBezTo>
                  <a:pt x="83695" y="2070213"/>
                  <a:pt x="85768" y="2062865"/>
                  <a:pt x="88405" y="2055329"/>
                </a:cubicBezTo>
                <a:cubicBezTo>
                  <a:pt x="88782" y="2054010"/>
                  <a:pt x="91137" y="2053068"/>
                  <a:pt x="91137" y="2051937"/>
                </a:cubicBezTo>
                <a:cubicBezTo>
                  <a:pt x="90760" y="2034321"/>
                  <a:pt x="102913" y="2019154"/>
                  <a:pt x="101688" y="2001539"/>
                </a:cubicBezTo>
                <a:cubicBezTo>
                  <a:pt x="101028" y="1992683"/>
                  <a:pt x="104420" y="1985241"/>
                  <a:pt x="109318" y="1979683"/>
                </a:cubicBezTo>
                <a:cubicBezTo>
                  <a:pt x="114499" y="1973937"/>
                  <a:pt x="115724" y="1968473"/>
                  <a:pt x="115630" y="1961502"/>
                </a:cubicBezTo>
                <a:cubicBezTo>
                  <a:pt x="115536" y="1950763"/>
                  <a:pt x="115818" y="1940118"/>
                  <a:pt x="115536" y="1929473"/>
                </a:cubicBezTo>
                <a:cubicBezTo>
                  <a:pt x="115347" y="1922785"/>
                  <a:pt x="116760" y="1916850"/>
                  <a:pt x="119963" y="1910727"/>
                </a:cubicBezTo>
                <a:cubicBezTo>
                  <a:pt x="125804" y="1899516"/>
                  <a:pt x="125333" y="1899328"/>
                  <a:pt x="119681" y="1886045"/>
                </a:cubicBezTo>
                <a:cubicBezTo>
                  <a:pt x="127217" y="1880864"/>
                  <a:pt x="131456" y="1873328"/>
                  <a:pt x="129195" y="1863531"/>
                </a:cubicBezTo>
                <a:cubicBezTo>
                  <a:pt x="126557" y="1852038"/>
                  <a:pt x="133811" y="1842147"/>
                  <a:pt x="133811" y="1831125"/>
                </a:cubicBezTo>
                <a:cubicBezTo>
                  <a:pt x="133811" y="1819726"/>
                  <a:pt x="130797" y="1807197"/>
                  <a:pt x="134565" y="1797117"/>
                </a:cubicBezTo>
                <a:cubicBezTo>
                  <a:pt x="139840" y="1782987"/>
                  <a:pt x="138992" y="1769045"/>
                  <a:pt x="137862" y="1755385"/>
                </a:cubicBezTo>
                <a:cubicBezTo>
                  <a:pt x="136543" y="1739371"/>
                  <a:pt x="144362" y="1724863"/>
                  <a:pt x="142855" y="1709226"/>
                </a:cubicBezTo>
                <a:cubicBezTo>
                  <a:pt x="141347" y="1693494"/>
                  <a:pt x="138521" y="1677950"/>
                  <a:pt x="134753" y="1662407"/>
                </a:cubicBezTo>
                <a:cubicBezTo>
                  <a:pt x="131456" y="1649030"/>
                  <a:pt x="129666" y="1634993"/>
                  <a:pt x="129478" y="1621240"/>
                </a:cubicBezTo>
                <a:cubicBezTo>
                  <a:pt x="128819" y="1575551"/>
                  <a:pt x="129666" y="1529768"/>
                  <a:pt x="129007" y="1484080"/>
                </a:cubicBezTo>
                <a:cubicBezTo>
                  <a:pt x="128724" y="1464862"/>
                  <a:pt x="125992" y="1445739"/>
                  <a:pt x="124768" y="1426522"/>
                </a:cubicBezTo>
                <a:cubicBezTo>
                  <a:pt x="124202" y="1418514"/>
                  <a:pt x="124202" y="1410601"/>
                  <a:pt x="129007" y="1403159"/>
                </a:cubicBezTo>
                <a:cubicBezTo>
                  <a:pt x="131550" y="1399108"/>
                  <a:pt x="132869" y="1393927"/>
                  <a:pt x="133529" y="1389123"/>
                </a:cubicBezTo>
                <a:cubicBezTo>
                  <a:pt x="134282" y="1383094"/>
                  <a:pt x="133717" y="1376971"/>
                  <a:pt x="133717" y="1370847"/>
                </a:cubicBezTo>
                <a:cubicBezTo>
                  <a:pt x="133717" y="1360956"/>
                  <a:pt x="133529" y="1351065"/>
                  <a:pt x="133717" y="1341173"/>
                </a:cubicBezTo>
                <a:cubicBezTo>
                  <a:pt x="133905" y="1329492"/>
                  <a:pt x="133434" y="1318094"/>
                  <a:pt x="137673" y="1306318"/>
                </a:cubicBezTo>
                <a:cubicBezTo>
                  <a:pt x="141536" y="1295673"/>
                  <a:pt x="134753" y="1282579"/>
                  <a:pt x="142760" y="1271840"/>
                </a:cubicBezTo>
                <a:cubicBezTo>
                  <a:pt x="140405" y="1255731"/>
                  <a:pt x="147282" y="1238869"/>
                  <a:pt x="138710" y="1223137"/>
                </a:cubicBezTo>
                <a:cubicBezTo>
                  <a:pt x="137108" y="1220216"/>
                  <a:pt x="138145" y="1215695"/>
                  <a:pt x="138145" y="1211926"/>
                </a:cubicBezTo>
                <a:cubicBezTo>
                  <a:pt x="138145" y="1201658"/>
                  <a:pt x="136637" y="1191767"/>
                  <a:pt x="134376" y="1181593"/>
                </a:cubicBezTo>
                <a:cubicBezTo>
                  <a:pt x="132304" y="1172361"/>
                  <a:pt x="130797" y="1163600"/>
                  <a:pt x="125898" y="1155216"/>
                </a:cubicBezTo>
                <a:cubicBezTo>
                  <a:pt x="123825" y="1151731"/>
                  <a:pt x="125427" y="1146361"/>
                  <a:pt x="124297" y="1142122"/>
                </a:cubicBezTo>
                <a:cubicBezTo>
                  <a:pt x="123449" y="1138919"/>
                  <a:pt x="120999" y="1135999"/>
                  <a:pt x="119210" y="1132890"/>
                </a:cubicBezTo>
                <a:cubicBezTo>
                  <a:pt x="121094" y="1130723"/>
                  <a:pt x="122224" y="1128274"/>
                  <a:pt x="124014" y="1127520"/>
                </a:cubicBezTo>
                <a:cubicBezTo>
                  <a:pt x="139181" y="1121020"/>
                  <a:pt x="140311" y="1107455"/>
                  <a:pt x="137297" y="1095020"/>
                </a:cubicBezTo>
                <a:cubicBezTo>
                  <a:pt x="135978" y="1089651"/>
                  <a:pt x="133434" y="1084187"/>
                  <a:pt x="133717" y="1078440"/>
                </a:cubicBezTo>
                <a:cubicBezTo>
                  <a:pt x="134565" y="1062143"/>
                  <a:pt x="130514" y="1046976"/>
                  <a:pt x="125804" y="1031433"/>
                </a:cubicBezTo>
                <a:cubicBezTo>
                  <a:pt x="122884" y="1021730"/>
                  <a:pt x="121282" y="1008824"/>
                  <a:pt x="125239" y="1000252"/>
                </a:cubicBezTo>
                <a:cubicBezTo>
                  <a:pt x="134659" y="979810"/>
                  <a:pt x="125615" y="961534"/>
                  <a:pt x="122884" y="942599"/>
                </a:cubicBezTo>
                <a:cubicBezTo>
                  <a:pt x="121942" y="935817"/>
                  <a:pt x="116949" y="929599"/>
                  <a:pt x="115724" y="922817"/>
                </a:cubicBezTo>
                <a:cubicBezTo>
                  <a:pt x="114499" y="915469"/>
                  <a:pt x="115159" y="907650"/>
                  <a:pt x="115536" y="900019"/>
                </a:cubicBezTo>
                <a:cubicBezTo>
                  <a:pt x="116572" y="881367"/>
                  <a:pt x="108941" y="863657"/>
                  <a:pt x="110543" y="844722"/>
                </a:cubicBezTo>
                <a:cubicBezTo>
                  <a:pt x="112050" y="826541"/>
                  <a:pt x="111108" y="808171"/>
                  <a:pt x="110637" y="789896"/>
                </a:cubicBezTo>
                <a:cubicBezTo>
                  <a:pt x="110449" y="785091"/>
                  <a:pt x="108753" y="779816"/>
                  <a:pt x="106115" y="775859"/>
                </a:cubicBezTo>
                <a:cubicBezTo>
                  <a:pt x="96036" y="760787"/>
                  <a:pt x="94340" y="746185"/>
                  <a:pt x="101028" y="728569"/>
                </a:cubicBezTo>
                <a:cubicBezTo>
                  <a:pt x="104608" y="719055"/>
                  <a:pt x="103289" y="707091"/>
                  <a:pt x="105550" y="696258"/>
                </a:cubicBezTo>
                <a:cubicBezTo>
                  <a:pt x="107057" y="688816"/>
                  <a:pt x="102441" y="679772"/>
                  <a:pt x="99333" y="671859"/>
                </a:cubicBezTo>
                <a:cubicBezTo>
                  <a:pt x="95753" y="662721"/>
                  <a:pt x="91420" y="653772"/>
                  <a:pt x="86521" y="645199"/>
                </a:cubicBezTo>
                <a:cubicBezTo>
                  <a:pt x="81811" y="637098"/>
                  <a:pt x="82093" y="630692"/>
                  <a:pt x="88311" y="623156"/>
                </a:cubicBezTo>
                <a:cubicBezTo>
                  <a:pt x="98862" y="610438"/>
                  <a:pt x="101499" y="596025"/>
                  <a:pt x="92644" y="580859"/>
                </a:cubicBezTo>
                <a:cubicBezTo>
                  <a:pt x="89253" y="575112"/>
                  <a:pt x="87557" y="569083"/>
                  <a:pt x="88028" y="562206"/>
                </a:cubicBezTo>
                <a:cubicBezTo>
                  <a:pt x="91702" y="509358"/>
                  <a:pt x="81246" y="456887"/>
                  <a:pt x="83506" y="404039"/>
                </a:cubicBezTo>
                <a:cubicBezTo>
                  <a:pt x="83789" y="396597"/>
                  <a:pt x="83036" y="389626"/>
                  <a:pt x="89913" y="383597"/>
                </a:cubicBezTo>
                <a:cubicBezTo>
                  <a:pt x="95188" y="379075"/>
                  <a:pt x="94151" y="371445"/>
                  <a:pt x="90289" y="365416"/>
                </a:cubicBezTo>
                <a:cubicBezTo>
                  <a:pt x="85014" y="357126"/>
                  <a:pt x="82188" y="348271"/>
                  <a:pt x="83601" y="338473"/>
                </a:cubicBezTo>
                <a:cubicBezTo>
                  <a:pt x="85579" y="324720"/>
                  <a:pt x="81528" y="312285"/>
                  <a:pt x="74180" y="301263"/>
                </a:cubicBezTo>
                <a:cubicBezTo>
                  <a:pt x="70035" y="295140"/>
                  <a:pt x="67492" y="287698"/>
                  <a:pt x="70318" y="282705"/>
                </a:cubicBezTo>
                <a:cubicBezTo>
                  <a:pt x="76065" y="272625"/>
                  <a:pt x="73427" y="262451"/>
                  <a:pt x="74369" y="252277"/>
                </a:cubicBezTo>
                <a:cubicBezTo>
                  <a:pt x="75123" y="244459"/>
                  <a:pt x="73427" y="238241"/>
                  <a:pt x="67492" y="232024"/>
                </a:cubicBezTo>
                <a:cubicBezTo>
                  <a:pt x="62311" y="226560"/>
                  <a:pt x="60238" y="218458"/>
                  <a:pt x="60427" y="209886"/>
                </a:cubicBezTo>
                <a:cubicBezTo>
                  <a:pt x="61086" y="180966"/>
                  <a:pt x="60427" y="151951"/>
                  <a:pt x="60804" y="123031"/>
                </a:cubicBezTo>
                <a:cubicBezTo>
                  <a:pt x="60992" y="105320"/>
                  <a:pt x="59673" y="88175"/>
                  <a:pt x="53079" y="71313"/>
                </a:cubicBezTo>
                <a:cubicBezTo>
                  <a:pt x="51195" y="66414"/>
                  <a:pt x="53832" y="58784"/>
                  <a:pt x="56282" y="53320"/>
                </a:cubicBezTo>
                <a:cubicBezTo>
                  <a:pt x="64383" y="35233"/>
                  <a:pt x="61840" y="17900"/>
                  <a:pt x="55151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3" y="2166730"/>
            <a:ext cx="4032000" cy="1820061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tx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3" y="4034994"/>
            <a:ext cx="4032000" cy="35594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200" b="0" cap="none" spc="360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73149F-4BD2-9757-4DA2-469A46C18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3" y="4964853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789D72-6951-5C48-8C56-A38C6ECB7E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2" y="4619413"/>
            <a:ext cx="4032000" cy="720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86" name="Text Placeholder 84">
            <a:extLst>
              <a:ext uri="{FF2B5EF4-FFF2-40B4-BE49-F238E27FC236}">
                <a16:creationId xmlns:a16="http://schemas.microsoft.com/office/drawing/2014/main" id="{326C2319-3A6F-1B56-97C4-0CF865A4172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0813" y="547688"/>
            <a:ext cx="3302400" cy="1732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5" b="1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2" name="Text Placeholder 80">
            <a:extLst>
              <a:ext uri="{FF2B5EF4-FFF2-40B4-BE49-F238E27FC236}">
                <a16:creationId xmlns:a16="http://schemas.microsoft.com/office/drawing/2014/main" id="{8155014B-7BF8-AE14-7D08-535BAD87B5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6168" y="60473"/>
            <a:ext cx="4745832" cy="6797527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1" r="-62636" b="-28376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0365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1FEB8D5-BAE4-04D2-3282-4EA6CAB1A68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932681" y="-1"/>
            <a:ext cx="7259321" cy="6858001"/>
          </a:xfrm>
          <a:custGeom>
            <a:avLst/>
            <a:gdLst>
              <a:gd name="connsiteX0" fmla="*/ 0 w 5444491"/>
              <a:gd name="connsiteY0" fmla="*/ 0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88467 w 5444491"/>
              <a:gd name="connsiteY7" fmla="*/ 5143500 h 5143501"/>
              <a:gd name="connsiteX8" fmla="*/ 82423 w 5444491"/>
              <a:gd name="connsiteY8" fmla="*/ 5107987 h 5143501"/>
              <a:gd name="connsiteX9" fmla="*/ 85108 w 5444491"/>
              <a:gd name="connsiteY9" fmla="*/ 5072566 h 5143501"/>
              <a:gd name="connsiteX10" fmla="*/ 88405 w 5444491"/>
              <a:gd name="connsiteY10" fmla="*/ 5010298 h 5143501"/>
              <a:gd name="connsiteX11" fmla="*/ 88405 w 5444491"/>
              <a:gd name="connsiteY11" fmla="*/ 4948595 h 5143501"/>
              <a:gd name="connsiteX12" fmla="*/ 84166 w 5444491"/>
              <a:gd name="connsiteY12" fmla="*/ 4920710 h 5143501"/>
              <a:gd name="connsiteX13" fmla="*/ 80398 w 5444491"/>
              <a:gd name="connsiteY13" fmla="*/ 4892638 h 5143501"/>
              <a:gd name="connsiteX14" fmla="*/ 79833 w 5444491"/>
              <a:gd name="connsiteY14" fmla="*/ 4854015 h 5143501"/>
              <a:gd name="connsiteX15" fmla="*/ 83412 w 5444491"/>
              <a:gd name="connsiteY15" fmla="*/ 4816616 h 5143501"/>
              <a:gd name="connsiteX16" fmla="*/ 84449 w 5444491"/>
              <a:gd name="connsiteY16" fmla="*/ 4796551 h 5143501"/>
              <a:gd name="connsiteX17" fmla="*/ 81528 w 5444491"/>
              <a:gd name="connsiteY17" fmla="*/ 4762637 h 5143501"/>
              <a:gd name="connsiteX18" fmla="*/ 80210 w 5444491"/>
              <a:gd name="connsiteY18" fmla="*/ 4715536 h 5143501"/>
              <a:gd name="connsiteX19" fmla="*/ 83978 w 5444491"/>
              <a:gd name="connsiteY19" fmla="*/ 4696601 h 5143501"/>
              <a:gd name="connsiteX20" fmla="*/ 83978 w 5444491"/>
              <a:gd name="connsiteY20" fmla="*/ 4584593 h 5143501"/>
              <a:gd name="connsiteX21" fmla="*/ 80021 w 5444491"/>
              <a:gd name="connsiteY21" fmla="*/ 4565658 h 5143501"/>
              <a:gd name="connsiteX22" fmla="*/ 79550 w 5444491"/>
              <a:gd name="connsiteY22" fmla="*/ 4563586 h 5143501"/>
              <a:gd name="connsiteX23" fmla="*/ 79738 w 5444491"/>
              <a:gd name="connsiteY23" fmla="*/ 4535230 h 5143501"/>
              <a:gd name="connsiteX24" fmla="*/ 75217 w 5444491"/>
              <a:gd name="connsiteY24" fmla="*/ 4505274 h 5143501"/>
              <a:gd name="connsiteX25" fmla="*/ 79362 w 5444491"/>
              <a:gd name="connsiteY25" fmla="*/ 4477390 h 5143501"/>
              <a:gd name="connsiteX26" fmla="*/ 79738 w 5444491"/>
              <a:gd name="connsiteY26" fmla="*/ 4449977 h 5143501"/>
              <a:gd name="connsiteX27" fmla="*/ 83506 w 5444491"/>
              <a:gd name="connsiteY27" fmla="*/ 4442534 h 5143501"/>
              <a:gd name="connsiteX28" fmla="*/ 93304 w 5444491"/>
              <a:gd name="connsiteY28" fmla="*/ 4412201 h 5143501"/>
              <a:gd name="connsiteX29" fmla="*/ 93209 w 5444491"/>
              <a:gd name="connsiteY29" fmla="*/ 4332223 h 5143501"/>
              <a:gd name="connsiteX30" fmla="*/ 92927 w 5444491"/>
              <a:gd name="connsiteY30" fmla="*/ 4321012 h 5143501"/>
              <a:gd name="connsiteX31" fmla="*/ 98485 w 5444491"/>
              <a:gd name="connsiteY31" fmla="*/ 4294824 h 5143501"/>
              <a:gd name="connsiteX32" fmla="*/ 106869 w 5444491"/>
              <a:gd name="connsiteY32" fmla="*/ 4268541 h 5143501"/>
              <a:gd name="connsiteX33" fmla="*/ 116101 w 5444491"/>
              <a:gd name="connsiteY33" fmla="*/ 4228976 h 5143501"/>
              <a:gd name="connsiteX34" fmla="*/ 116289 w 5444491"/>
              <a:gd name="connsiteY34" fmla="*/ 4207309 h 5143501"/>
              <a:gd name="connsiteX35" fmla="*/ 111202 w 5444491"/>
              <a:gd name="connsiteY35" fmla="*/ 4186584 h 5143501"/>
              <a:gd name="connsiteX36" fmla="*/ 111485 w 5444491"/>
              <a:gd name="connsiteY36" fmla="*/ 4161432 h 5143501"/>
              <a:gd name="connsiteX37" fmla="*/ 92550 w 5444491"/>
              <a:gd name="connsiteY37" fmla="*/ 4101989 h 5143501"/>
              <a:gd name="connsiteX38" fmla="*/ 109507 w 5444491"/>
              <a:gd name="connsiteY38" fmla="*/ 4077497 h 5143501"/>
              <a:gd name="connsiteX39" fmla="*/ 109507 w 5444491"/>
              <a:gd name="connsiteY39" fmla="*/ 4065344 h 5143501"/>
              <a:gd name="connsiteX40" fmla="*/ 101499 w 5444491"/>
              <a:gd name="connsiteY40" fmla="*/ 4048199 h 5143501"/>
              <a:gd name="connsiteX41" fmla="*/ 92739 w 5444491"/>
              <a:gd name="connsiteY41" fmla="*/ 4017301 h 5143501"/>
              <a:gd name="connsiteX42" fmla="*/ 85862 w 5444491"/>
              <a:gd name="connsiteY42" fmla="*/ 3987344 h 5143501"/>
              <a:gd name="connsiteX43" fmla="*/ 111485 w 5444491"/>
              <a:gd name="connsiteY43" fmla="*/ 3961627 h 5143501"/>
              <a:gd name="connsiteX44" fmla="*/ 112239 w 5444491"/>
              <a:gd name="connsiteY44" fmla="*/ 3944482 h 5143501"/>
              <a:gd name="connsiteX45" fmla="*/ 106775 w 5444491"/>
              <a:gd name="connsiteY45" fmla="*/ 3930634 h 5143501"/>
              <a:gd name="connsiteX46" fmla="*/ 106775 w 5444491"/>
              <a:gd name="connsiteY46" fmla="*/ 3919235 h 5143501"/>
              <a:gd name="connsiteX47" fmla="*/ 105644 w 5444491"/>
              <a:gd name="connsiteY47" fmla="*/ 3876278 h 5143501"/>
              <a:gd name="connsiteX48" fmla="*/ 97637 w 5444491"/>
              <a:gd name="connsiteY48" fmla="*/ 3836148 h 5143501"/>
              <a:gd name="connsiteX49" fmla="*/ 100652 w 5444491"/>
              <a:gd name="connsiteY49" fmla="*/ 3803082 h 5143501"/>
              <a:gd name="connsiteX50" fmla="*/ 102065 w 5444491"/>
              <a:gd name="connsiteY50" fmla="*/ 3799126 h 5143501"/>
              <a:gd name="connsiteX51" fmla="*/ 106586 w 5444491"/>
              <a:gd name="connsiteY51" fmla="*/ 3748445 h 5143501"/>
              <a:gd name="connsiteX52" fmla="*/ 102065 w 5444491"/>
              <a:gd name="connsiteY52" fmla="*/ 3704640 h 5143501"/>
              <a:gd name="connsiteX53" fmla="*/ 93681 w 5444491"/>
              <a:gd name="connsiteY53" fmla="*/ 3664698 h 5143501"/>
              <a:gd name="connsiteX54" fmla="*/ 93021 w 5444491"/>
              <a:gd name="connsiteY54" fmla="*/ 3648966 h 5143501"/>
              <a:gd name="connsiteX55" fmla="*/ 93021 w 5444491"/>
              <a:gd name="connsiteY55" fmla="*/ 3557495 h 5143501"/>
              <a:gd name="connsiteX56" fmla="*/ 89159 w 5444491"/>
              <a:gd name="connsiteY56" fmla="*/ 3540820 h 5143501"/>
              <a:gd name="connsiteX57" fmla="*/ 85956 w 5444491"/>
              <a:gd name="connsiteY57" fmla="*/ 3488914 h 5143501"/>
              <a:gd name="connsiteX58" fmla="*/ 92833 w 5444491"/>
              <a:gd name="connsiteY58" fmla="*/ 3466682 h 5143501"/>
              <a:gd name="connsiteX59" fmla="*/ 90478 w 5444491"/>
              <a:gd name="connsiteY59" fmla="*/ 3451892 h 5143501"/>
              <a:gd name="connsiteX60" fmla="*/ 83883 w 5444491"/>
              <a:gd name="connsiteY60" fmla="*/ 3420240 h 5143501"/>
              <a:gd name="connsiteX61" fmla="*/ 84072 w 5444491"/>
              <a:gd name="connsiteY61" fmla="*/ 3395088 h 5143501"/>
              <a:gd name="connsiteX62" fmla="*/ 85485 w 5444491"/>
              <a:gd name="connsiteY62" fmla="*/ 3384443 h 5143501"/>
              <a:gd name="connsiteX63" fmla="*/ 93492 w 5444491"/>
              <a:gd name="connsiteY63" fmla="*/ 3348740 h 5143501"/>
              <a:gd name="connsiteX64" fmla="*/ 97449 w 5444491"/>
              <a:gd name="connsiteY64" fmla="*/ 3263674 h 5143501"/>
              <a:gd name="connsiteX65" fmla="*/ 97731 w 5444491"/>
              <a:gd name="connsiteY65" fmla="*/ 3179080 h 5143501"/>
              <a:gd name="connsiteX66" fmla="*/ 100369 w 5444491"/>
              <a:gd name="connsiteY66" fmla="*/ 3162123 h 5143501"/>
              <a:gd name="connsiteX67" fmla="*/ 95941 w 5444491"/>
              <a:gd name="connsiteY67" fmla="*/ 3133297 h 5143501"/>
              <a:gd name="connsiteX68" fmla="*/ 97260 w 5444491"/>
              <a:gd name="connsiteY68" fmla="*/ 3120108 h 5143501"/>
              <a:gd name="connsiteX69" fmla="*/ 106681 w 5444491"/>
              <a:gd name="connsiteY69" fmla="*/ 3085253 h 5143501"/>
              <a:gd name="connsiteX70" fmla="*/ 102818 w 5444491"/>
              <a:gd name="connsiteY70" fmla="*/ 3075550 h 5143501"/>
              <a:gd name="connsiteX71" fmla="*/ 97543 w 5444491"/>
              <a:gd name="connsiteY71" fmla="*/ 3061514 h 5143501"/>
              <a:gd name="connsiteX72" fmla="*/ 97543 w 5444491"/>
              <a:gd name="connsiteY72" fmla="*/ 2942629 h 5143501"/>
              <a:gd name="connsiteX73" fmla="*/ 97731 w 5444491"/>
              <a:gd name="connsiteY73" fmla="*/ 2933680 h 5143501"/>
              <a:gd name="connsiteX74" fmla="*/ 90949 w 5444491"/>
              <a:gd name="connsiteY74" fmla="*/ 2903535 h 5143501"/>
              <a:gd name="connsiteX75" fmla="*/ 89630 w 5444491"/>
              <a:gd name="connsiteY75" fmla="*/ 2881397 h 5143501"/>
              <a:gd name="connsiteX76" fmla="*/ 89065 w 5444491"/>
              <a:gd name="connsiteY76" fmla="*/ 2828926 h 5143501"/>
              <a:gd name="connsiteX77" fmla="*/ 88405 w 5444491"/>
              <a:gd name="connsiteY77" fmla="*/ 2807636 h 5143501"/>
              <a:gd name="connsiteX78" fmla="*/ 97826 w 5444491"/>
              <a:gd name="connsiteY78" fmla="*/ 2791056 h 5143501"/>
              <a:gd name="connsiteX79" fmla="*/ 98579 w 5444491"/>
              <a:gd name="connsiteY79" fmla="*/ 2769013 h 5143501"/>
              <a:gd name="connsiteX80" fmla="*/ 92739 w 5444491"/>
              <a:gd name="connsiteY80" fmla="*/ 2741600 h 5143501"/>
              <a:gd name="connsiteX81" fmla="*/ 84260 w 5444491"/>
              <a:gd name="connsiteY81" fmla="*/ 2676599 h 5143501"/>
              <a:gd name="connsiteX82" fmla="*/ 84260 w 5444491"/>
              <a:gd name="connsiteY82" fmla="*/ 2658795 h 5143501"/>
              <a:gd name="connsiteX83" fmla="*/ 81717 w 5444491"/>
              <a:gd name="connsiteY83" fmla="*/ 2606041 h 5143501"/>
              <a:gd name="connsiteX84" fmla="*/ 79362 w 5444491"/>
              <a:gd name="connsiteY84" fmla="*/ 2597940 h 5143501"/>
              <a:gd name="connsiteX85" fmla="*/ 79079 w 5444491"/>
              <a:gd name="connsiteY85" fmla="*/ 2559128 h 5143501"/>
              <a:gd name="connsiteX86" fmla="*/ 74557 w 5444491"/>
              <a:gd name="connsiteY86" fmla="*/ 2522200 h 5143501"/>
              <a:gd name="connsiteX87" fmla="*/ 79738 w 5444491"/>
              <a:gd name="connsiteY87" fmla="*/ 2480751 h 5143501"/>
              <a:gd name="connsiteX88" fmla="*/ 78420 w 5444491"/>
              <a:gd name="connsiteY88" fmla="*/ 2416221 h 5143501"/>
              <a:gd name="connsiteX89" fmla="*/ 74840 w 5444491"/>
              <a:gd name="connsiteY89" fmla="*/ 2399453 h 5143501"/>
              <a:gd name="connsiteX90" fmla="*/ 74934 w 5444491"/>
              <a:gd name="connsiteY90" fmla="*/ 2323996 h 5143501"/>
              <a:gd name="connsiteX91" fmla="*/ 79173 w 5444491"/>
              <a:gd name="connsiteY91" fmla="*/ 2293851 h 5143501"/>
              <a:gd name="connsiteX92" fmla="*/ 74652 w 5444491"/>
              <a:gd name="connsiteY92" fmla="*/ 2244677 h 5143501"/>
              <a:gd name="connsiteX93" fmla="*/ 70318 w 5444491"/>
              <a:gd name="connsiteY93" fmla="*/ 2230547 h 5143501"/>
              <a:gd name="connsiteX94" fmla="*/ 70035 w 5444491"/>
              <a:gd name="connsiteY94" fmla="*/ 2203134 h 5143501"/>
              <a:gd name="connsiteX95" fmla="*/ 76724 w 5444491"/>
              <a:gd name="connsiteY95" fmla="*/ 2171576 h 5143501"/>
              <a:gd name="connsiteX96" fmla="*/ 79173 w 5444491"/>
              <a:gd name="connsiteY96" fmla="*/ 2163474 h 5143501"/>
              <a:gd name="connsiteX97" fmla="*/ 83506 w 5444491"/>
              <a:gd name="connsiteY97" fmla="*/ 2078503 h 5143501"/>
              <a:gd name="connsiteX98" fmla="*/ 88405 w 5444491"/>
              <a:gd name="connsiteY98" fmla="*/ 2055329 h 5143501"/>
              <a:gd name="connsiteX99" fmla="*/ 91137 w 5444491"/>
              <a:gd name="connsiteY99" fmla="*/ 2051937 h 5143501"/>
              <a:gd name="connsiteX100" fmla="*/ 101688 w 5444491"/>
              <a:gd name="connsiteY100" fmla="*/ 2001539 h 5143501"/>
              <a:gd name="connsiteX101" fmla="*/ 109318 w 5444491"/>
              <a:gd name="connsiteY101" fmla="*/ 1979683 h 5143501"/>
              <a:gd name="connsiteX102" fmla="*/ 115630 w 5444491"/>
              <a:gd name="connsiteY102" fmla="*/ 1961502 h 5143501"/>
              <a:gd name="connsiteX103" fmla="*/ 115536 w 5444491"/>
              <a:gd name="connsiteY103" fmla="*/ 1929473 h 5143501"/>
              <a:gd name="connsiteX104" fmla="*/ 119963 w 5444491"/>
              <a:gd name="connsiteY104" fmla="*/ 1910727 h 5143501"/>
              <a:gd name="connsiteX105" fmla="*/ 119681 w 5444491"/>
              <a:gd name="connsiteY105" fmla="*/ 1886045 h 5143501"/>
              <a:gd name="connsiteX106" fmla="*/ 129195 w 5444491"/>
              <a:gd name="connsiteY106" fmla="*/ 1863531 h 5143501"/>
              <a:gd name="connsiteX107" fmla="*/ 133811 w 5444491"/>
              <a:gd name="connsiteY107" fmla="*/ 1831125 h 5143501"/>
              <a:gd name="connsiteX108" fmla="*/ 134565 w 5444491"/>
              <a:gd name="connsiteY108" fmla="*/ 1797117 h 5143501"/>
              <a:gd name="connsiteX109" fmla="*/ 137862 w 5444491"/>
              <a:gd name="connsiteY109" fmla="*/ 1755385 h 5143501"/>
              <a:gd name="connsiteX110" fmla="*/ 142855 w 5444491"/>
              <a:gd name="connsiteY110" fmla="*/ 1709226 h 5143501"/>
              <a:gd name="connsiteX111" fmla="*/ 134753 w 5444491"/>
              <a:gd name="connsiteY111" fmla="*/ 1662407 h 5143501"/>
              <a:gd name="connsiteX112" fmla="*/ 129478 w 5444491"/>
              <a:gd name="connsiteY112" fmla="*/ 1621240 h 5143501"/>
              <a:gd name="connsiteX113" fmla="*/ 129007 w 5444491"/>
              <a:gd name="connsiteY113" fmla="*/ 1484080 h 5143501"/>
              <a:gd name="connsiteX114" fmla="*/ 124768 w 5444491"/>
              <a:gd name="connsiteY114" fmla="*/ 1426522 h 5143501"/>
              <a:gd name="connsiteX115" fmla="*/ 129007 w 5444491"/>
              <a:gd name="connsiteY115" fmla="*/ 1403159 h 5143501"/>
              <a:gd name="connsiteX116" fmla="*/ 133529 w 5444491"/>
              <a:gd name="connsiteY116" fmla="*/ 1389123 h 5143501"/>
              <a:gd name="connsiteX117" fmla="*/ 133717 w 5444491"/>
              <a:gd name="connsiteY117" fmla="*/ 1370847 h 5143501"/>
              <a:gd name="connsiteX118" fmla="*/ 133717 w 5444491"/>
              <a:gd name="connsiteY118" fmla="*/ 1341173 h 5143501"/>
              <a:gd name="connsiteX119" fmla="*/ 137673 w 5444491"/>
              <a:gd name="connsiteY119" fmla="*/ 1306318 h 5143501"/>
              <a:gd name="connsiteX120" fmla="*/ 142760 w 5444491"/>
              <a:gd name="connsiteY120" fmla="*/ 1271840 h 5143501"/>
              <a:gd name="connsiteX121" fmla="*/ 138710 w 5444491"/>
              <a:gd name="connsiteY121" fmla="*/ 1223137 h 5143501"/>
              <a:gd name="connsiteX122" fmla="*/ 138145 w 5444491"/>
              <a:gd name="connsiteY122" fmla="*/ 1211926 h 5143501"/>
              <a:gd name="connsiteX123" fmla="*/ 134376 w 5444491"/>
              <a:gd name="connsiteY123" fmla="*/ 1181593 h 5143501"/>
              <a:gd name="connsiteX124" fmla="*/ 125898 w 5444491"/>
              <a:gd name="connsiteY124" fmla="*/ 1155216 h 5143501"/>
              <a:gd name="connsiteX125" fmla="*/ 124297 w 5444491"/>
              <a:gd name="connsiteY125" fmla="*/ 1142122 h 5143501"/>
              <a:gd name="connsiteX126" fmla="*/ 119210 w 5444491"/>
              <a:gd name="connsiteY126" fmla="*/ 1132890 h 5143501"/>
              <a:gd name="connsiteX127" fmla="*/ 124014 w 5444491"/>
              <a:gd name="connsiteY127" fmla="*/ 1127520 h 5143501"/>
              <a:gd name="connsiteX128" fmla="*/ 137297 w 5444491"/>
              <a:gd name="connsiteY128" fmla="*/ 1095020 h 5143501"/>
              <a:gd name="connsiteX129" fmla="*/ 133717 w 5444491"/>
              <a:gd name="connsiteY129" fmla="*/ 1078440 h 5143501"/>
              <a:gd name="connsiteX130" fmla="*/ 125804 w 5444491"/>
              <a:gd name="connsiteY130" fmla="*/ 1031433 h 5143501"/>
              <a:gd name="connsiteX131" fmla="*/ 125239 w 5444491"/>
              <a:gd name="connsiteY131" fmla="*/ 1000252 h 5143501"/>
              <a:gd name="connsiteX132" fmla="*/ 122884 w 5444491"/>
              <a:gd name="connsiteY132" fmla="*/ 942599 h 5143501"/>
              <a:gd name="connsiteX133" fmla="*/ 115724 w 5444491"/>
              <a:gd name="connsiteY133" fmla="*/ 922817 h 5143501"/>
              <a:gd name="connsiteX134" fmla="*/ 115536 w 5444491"/>
              <a:gd name="connsiteY134" fmla="*/ 900019 h 5143501"/>
              <a:gd name="connsiteX135" fmla="*/ 110543 w 5444491"/>
              <a:gd name="connsiteY135" fmla="*/ 844722 h 5143501"/>
              <a:gd name="connsiteX136" fmla="*/ 110637 w 5444491"/>
              <a:gd name="connsiteY136" fmla="*/ 789896 h 5143501"/>
              <a:gd name="connsiteX137" fmla="*/ 106115 w 5444491"/>
              <a:gd name="connsiteY137" fmla="*/ 775859 h 5143501"/>
              <a:gd name="connsiteX138" fmla="*/ 101028 w 5444491"/>
              <a:gd name="connsiteY138" fmla="*/ 728569 h 5143501"/>
              <a:gd name="connsiteX139" fmla="*/ 105550 w 5444491"/>
              <a:gd name="connsiteY139" fmla="*/ 696258 h 5143501"/>
              <a:gd name="connsiteX140" fmla="*/ 99333 w 5444491"/>
              <a:gd name="connsiteY140" fmla="*/ 671859 h 5143501"/>
              <a:gd name="connsiteX141" fmla="*/ 86521 w 5444491"/>
              <a:gd name="connsiteY141" fmla="*/ 645199 h 5143501"/>
              <a:gd name="connsiteX142" fmla="*/ 88311 w 5444491"/>
              <a:gd name="connsiteY142" fmla="*/ 623156 h 5143501"/>
              <a:gd name="connsiteX143" fmla="*/ 92644 w 5444491"/>
              <a:gd name="connsiteY143" fmla="*/ 580859 h 5143501"/>
              <a:gd name="connsiteX144" fmla="*/ 88028 w 5444491"/>
              <a:gd name="connsiteY144" fmla="*/ 562206 h 5143501"/>
              <a:gd name="connsiteX145" fmla="*/ 83506 w 5444491"/>
              <a:gd name="connsiteY145" fmla="*/ 404039 h 5143501"/>
              <a:gd name="connsiteX146" fmla="*/ 89913 w 5444491"/>
              <a:gd name="connsiteY146" fmla="*/ 383597 h 5143501"/>
              <a:gd name="connsiteX147" fmla="*/ 90289 w 5444491"/>
              <a:gd name="connsiteY147" fmla="*/ 365416 h 5143501"/>
              <a:gd name="connsiteX148" fmla="*/ 83601 w 5444491"/>
              <a:gd name="connsiteY148" fmla="*/ 338473 h 5143501"/>
              <a:gd name="connsiteX149" fmla="*/ 74180 w 5444491"/>
              <a:gd name="connsiteY149" fmla="*/ 301263 h 5143501"/>
              <a:gd name="connsiteX150" fmla="*/ 70318 w 5444491"/>
              <a:gd name="connsiteY150" fmla="*/ 282705 h 5143501"/>
              <a:gd name="connsiteX151" fmla="*/ 74369 w 5444491"/>
              <a:gd name="connsiteY151" fmla="*/ 252277 h 5143501"/>
              <a:gd name="connsiteX152" fmla="*/ 67492 w 5444491"/>
              <a:gd name="connsiteY152" fmla="*/ 232024 h 5143501"/>
              <a:gd name="connsiteX153" fmla="*/ 60427 w 5444491"/>
              <a:gd name="connsiteY153" fmla="*/ 209886 h 5143501"/>
              <a:gd name="connsiteX154" fmla="*/ 60804 w 5444491"/>
              <a:gd name="connsiteY154" fmla="*/ 123031 h 5143501"/>
              <a:gd name="connsiteX155" fmla="*/ 53079 w 5444491"/>
              <a:gd name="connsiteY155" fmla="*/ 71313 h 5143501"/>
              <a:gd name="connsiteX156" fmla="*/ 56282 w 5444491"/>
              <a:gd name="connsiteY156" fmla="*/ 53320 h 5143501"/>
              <a:gd name="connsiteX157" fmla="*/ 55151 w 5444491"/>
              <a:gd name="connsiteY157" fmla="*/ 1 h 5143501"/>
              <a:gd name="connsiteX158" fmla="*/ 0 w 5444491"/>
              <a:gd name="connsiteY15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5444491" h="5143501">
                <a:moveTo>
                  <a:pt x="0" y="0"/>
                </a:moveTo>
                <a:lnTo>
                  <a:pt x="5444491" y="0"/>
                </a:lnTo>
                <a:lnTo>
                  <a:pt x="5444491" y="5143500"/>
                </a:lnTo>
                <a:lnTo>
                  <a:pt x="5444490" y="5143500"/>
                </a:lnTo>
                <a:lnTo>
                  <a:pt x="5444490" y="5143501"/>
                </a:lnTo>
                <a:lnTo>
                  <a:pt x="1482090" y="5143501"/>
                </a:lnTo>
                <a:lnTo>
                  <a:pt x="1482090" y="5143500"/>
                </a:lnTo>
                <a:lnTo>
                  <a:pt x="88467" y="5143500"/>
                </a:lnTo>
                <a:lnTo>
                  <a:pt x="82423" y="5107987"/>
                </a:lnTo>
                <a:cubicBezTo>
                  <a:pt x="82094" y="5095999"/>
                  <a:pt x="83224" y="5084059"/>
                  <a:pt x="85108" y="5072566"/>
                </a:cubicBezTo>
                <a:cubicBezTo>
                  <a:pt x="88594" y="5051559"/>
                  <a:pt x="87557" y="5031022"/>
                  <a:pt x="88405" y="5010298"/>
                </a:cubicBezTo>
                <a:cubicBezTo>
                  <a:pt x="89253" y="4989761"/>
                  <a:pt x="89065" y="4969131"/>
                  <a:pt x="88405" y="4948595"/>
                </a:cubicBezTo>
                <a:cubicBezTo>
                  <a:pt x="88123" y="4939269"/>
                  <a:pt x="85202" y="4930037"/>
                  <a:pt x="84166" y="4920710"/>
                </a:cubicBezTo>
                <a:cubicBezTo>
                  <a:pt x="83130" y="4911290"/>
                  <a:pt x="83224" y="4902247"/>
                  <a:pt x="80398" y="4892638"/>
                </a:cubicBezTo>
                <a:cubicBezTo>
                  <a:pt x="76912" y="4880674"/>
                  <a:pt x="78702" y="4866921"/>
                  <a:pt x="79833" y="4854015"/>
                </a:cubicBezTo>
                <a:cubicBezTo>
                  <a:pt x="80869" y="4841674"/>
                  <a:pt x="75970" y="4828956"/>
                  <a:pt x="83412" y="4816616"/>
                </a:cubicBezTo>
                <a:cubicBezTo>
                  <a:pt x="86427" y="4811623"/>
                  <a:pt x="82659" y="4802862"/>
                  <a:pt x="84449" y="4796551"/>
                </a:cubicBezTo>
                <a:cubicBezTo>
                  <a:pt x="87840" y="4784493"/>
                  <a:pt x="84825" y="4774413"/>
                  <a:pt x="81528" y="4762637"/>
                </a:cubicBezTo>
                <a:cubicBezTo>
                  <a:pt x="77478" y="4747942"/>
                  <a:pt x="80398" y="4731362"/>
                  <a:pt x="80210" y="4715536"/>
                </a:cubicBezTo>
                <a:cubicBezTo>
                  <a:pt x="87086" y="4710449"/>
                  <a:pt x="83978" y="4703007"/>
                  <a:pt x="83978" y="4696601"/>
                </a:cubicBezTo>
                <a:cubicBezTo>
                  <a:pt x="84260" y="4659296"/>
                  <a:pt x="84260" y="4621898"/>
                  <a:pt x="83978" y="4584593"/>
                </a:cubicBezTo>
                <a:cubicBezTo>
                  <a:pt x="83883" y="4578187"/>
                  <a:pt x="86898" y="4570839"/>
                  <a:pt x="80021" y="4565658"/>
                </a:cubicBezTo>
                <a:cubicBezTo>
                  <a:pt x="79550" y="4565281"/>
                  <a:pt x="79550" y="4564339"/>
                  <a:pt x="79550" y="4563586"/>
                </a:cubicBezTo>
                <a:cubicBezTo>
                  <a:pt x="79267" y="4554165"/>
                  <a:pt x="89441" y="4545310"/>
                  <a:pt x="79738" y="4535230"/>
                </a:cubicBezTo>
                <a:cubicBezTo>
                  <a:pt x="71637" y="4526847"/>
                  <a:pt x="74746" y="4515354"/>
                  <a:pt x="75217" y="4505274"/>
                </a:cubicBezTo>
                <a:cubicBezTo>
                  <a:pt x="75593" y="4495948"/>
                  <a:pt x="78608" y="4486716"/>
                  <a:pt x="79362" y="4477390"/>
                </a:cubicBezTo>
                <a:cubicBezTo>
                  <a:pt x="80115" y="4468346"/>
                  <a:pt x="79267" y="4459114"/>
                  <a:pt x="79738" y="4449977"/>
                </a:cubicBezTo>
                <a:cubicBezTo>
                  <a:pt x="79833" y="4447433"/>
                  <a:pt x="81623" y="4444419"/>
                  <a:pt x="83506" y="4442534"/>
                </a:cubicBezTo>
                <a:cubicBezTo>
                  <a:pt x="91796" y="4433962"/>
                  <a:pt x="93492" y="4423694"/>
                  <a:pt x="93304" y="4412201"/>
                </a:cubicBezTo>
                <a:cubicBezTo>
                  <a:pt x="92927" y="4385542"/>
                  <a:pt x="93209" y="4358882"/>
                  <a:pt x="93209" y="4332223"/>
                </a:cubicBezTo>
                <a:cubicBezTo>
                  <a:pt x="93209" y="4328454"/>
                  <a:pt x="94717" y="4323556"/>
                  <a:pt x="92927" y="4321012"/>
                </a:cubicBezTo>
                <a:cubicBezTo>
                  <a:pt x="85202" y="4309896"/>
                  <a:pt x="92456" y="4302549"/>
                  <a:pt x="98485" y="4294824"/>
                </a:cubicBezTo>
                <a:cubicBezTo>
                  <a:pt x="104514" y="4287005"/>
                  <a:pt x="108188" y="4278527"/>
                  <a:pt x="106869" y="4268541"/>
                </a:cubicBezTo>
                <a:cubicBezTo>
                  <a:pt x="105079" y="4254222"/>
                  <a:pt x="108094" y="4240939"/>
                  <a:pt x="116101" y="4228976"/>
                </a:cubicBezTo>
                <a:cubicBezTo>
                  <a:pt x="121094" y="4221534"/>
                  <a:pt x="122130" y="4215316"/>
                  <a:pt x="116289" y="4207309"/>
                </a:cubicBezTo>
                <a:cubicBezTo>
                  <a:pt x="112144" y="4201751"/>
                  <a:pt x="110260" y="4194403"/>
                  <a:pt x="111202" y="4186584"/>
                </a:cubicBezTo>
                <a:cubicBezTo>
                  <a:pt x="112144" y="4178294"/>
                  <a:pt x="111014" y="4169816"/>
                  <a:pt x="111485" y="4161432"/>
                </a:cubicBezTo>
                <a:cubicBezTo>
                  <a:pt x="112898" y="4138823"/>
                  <a:pt x="108471" y="4118004"/>
                  <a:pt x="92550" y="4101989"/>
                </a:cubicBezTo>
                <a:cubicBezTo>
                  <a:pt x="98956" y="4092946"/>
                  <a:pt x="104891" y="4085598"/>
                  <a:pt x="109507" y="4077497"/>
                </a:cubicBezTo>
                <a:cubicBezTo>
                  <a:pt x="111202" y="4074388"/>
                  <a:pt x="110637" y="4069113"/>
                  <a:pt x="109507" y="4065344"/>
                </a:cubicBezTo>
                <a:cubicBezTo>
                  <a:pt x="107623" y="4059315"/>
                  <a:pt x="105362" y="4053004"/>
                  <a:pt x="101499" y="4048199"/>
                </a:cubicBezTo>
                <a:cubicBezTo>
                  <a:pt x="93869" y="4038873"/>
                  <a:pt x="93398" y="4028511"/>
                  <a:pt x="92739" y="4017301"/>
                </a:cubicBezTo>
                <a:cubicBezTo>
                  <a:pt x="92173" y="4007598"/>
                  <a:pt x="88405" y="3997989"/>
                  <a:pt x="85862" y="3987344"/>
                </a:cubicBezTo>
                <a:cubicBezTo>
                  <a:pt x="93209" y="3979902"/>
                  <a:pt x="102253" y="3970670"/>
                  <a:pt x="111485" y="3961627"/>
                </a:cubicBezTo>
                <a:cubicBezTo>
                  <a:pt x="117231" y="3955974"/>
                  <a:pt x="118550" y="3950134"/>
                  <a:pt x="112239" y="3944482"/>
                </a:cubicBezTo>
                <a:cubicBezTo>
                  <a:pt x="107905" y="3940525"/>
                  <a:pt x="106210" y="3936286"/>
                  <a:pt x="106775" y="3930634"/>
                </a:cubicBezTo>
                <a:cubicBezTo>
                  <a:pt x="107057" y="3926866"/>
                  <a:pt x="106775" y="3923003"/>
                  <a:pt x="106775" y="3919235"/>
                </a:cubicBezTo>
                <a:cubicBezTo>
                  <a:pt x="106775" y="3904728"/>
                  <a:pt x="110920" y="3888525"/>
                  <a:pt x="105644" y="3876278"/>
                </a:cubicBezTo>
                <a:cubicBezTo>
                  <a:pt x="99804" y="3862713"/>
                  <a:pt x="108094" y="3847641"/>
                  <a:pt x="97637" y="3836148"/>
                </a:cubicBezTo>
                <a:cubicBezTo>
                  <a:pt x="99239" y="3825220"/>
                  <a:pt x="93963" y="3813633"/>
                  <a:pt x="100652" y="3803082"/>
                </a:cubicBezTo>
                <a:cubicBezTo>
                  <a:pt x="101405" y="3801858"/>
                  <a:pt x="102253" y="3800351"/>
                  <a:pt x="102065" y="3799126"/>
                </a:cubicBezTo>
                <a:cubicBezTo>
                  <a:pt x="98956" y="3781793"/>
                  <a:pt x="107528" y="3765495"/>
                  <a:pt x="106586" y="3748445"/>
                </a:cubicBezTo>
                <a:cubicBezTo>
                  <a:pt x="105739" y="3733843"/>
                  <a:pt x="103854" y="3719241"/>
                  <a:pt x="102065" y="3704640"/>
                </a:cubicBezTo>
                <a:cubicBezTo>
                  <a:pt x="100369" y="3691169"/>
                  <a:pt x="98768" y="3677604"/>
                  <a:pt x="93681" y="3664698"/>
                </a:cubicBezTo>
                <a:cubicBezTo>
                  <a:pt x="91796" y="3660082"/>
                  <a:pt x="93021" y="3654241"/>
                  <a:pt x="93021" y="3648966"/>
                </a:cubicBezTo>
                <a:cubicBezTo>
                  <a:pt x="93021" y="3618444"/>
                  <a:pt x="93115" y="3588016"/>
                  <a:pt x="93021" y="3557495"/>
                </a:cubicBezTo>
                <a:cubicBezTo>
                  <a:pt x="93021" y="3551748"/>
                  <a:pt x="92268" y="3546755"/>
                  <a:pt x="89159" y="3540820"/>
                </a:cubicBezTo>
                <a:cubicBezTo>
                  <a:pt x="80775" y="3524523"/>
                  <a:pt x="82470" y="3506436"/>
                  <a:pt x="85956" y="3488914"/>
                </a:cubicBezTo>
                <a:cubicBezTo>
                  <a:pt x="87463" y="3481284"/>
                  <a:pt x="91514" y="3474219"/>
                  <a:pt x="92833" y="3466682"/>
                </a:cubicBezTo>
                <a:cubicBezTo>
                  <a:pt x="93586" y="3461972"/>
                  <a:pt x="92927" y="3455943"/>
                  <a:pt x="90478" y="3451892"/>
                </a:cubicBezTo>
                <a:cubicBezTo>
                  <a:pt x="84449" y="3441907"/>
                  <a:pt x="83224" y="3431451"/>
                  <a:pt x="83883" y="3420240"/>
                </a:cubicBezTo>
                <a:cubicBezTo>
                  <a:pt x="84355" y="3411856"/>
                  <a:pt x="83883" y="3403472"/>
                  <a:pt x="84072" y="3395088"/>
                </a:cubicBezTo>
                <a:cubicBezTo>
                  <a:pt x="84072" y="3391508"/>
                  <a:pt x="83506" y="3386704"/>
                  <a:pt x="85485" y="3384443"/>
                </a:cubicBezTo>
                <a:cubicBezTo>
                  <a:pt x="94999" y="3373798"/>
                  <a:pt x="90760" y="3360515"/>
                  <a:pt x="93492" y="3348740"/>
                </a:cubicBezTo>
                <a:cubicBezTo>
                  <a:pt x="100086" y="3320479"/>
                  <a:pt x="96883" y="3292029"/>
                  <a:pt x="97449" y="3263674"/>
                </a:cubicBezTo>
                <a:cubicBezTo>
                  <a:pt x="98108" y="3235507"/>
                  <a:pt x="97449" y="3207246"/>
                  <a:pt x="97731" y="3179080"/>
                </a:cubicBezTo>
                <a:cubicBezTo>
                  <a:pt x="97731" y="3173428"/>
                  <a:pt x="99144" y="3167681"/>
                  <a:pt x="100369" y="3162123"/>
                </a:cubicBezTo>
                <a:cubicBezTo>
                  <a:pt x="102347" y="3153080"/>
                  <a:pt x="100086" y="3141775"/>
                  <a:pt x="95941" y="3133297"/>
                </a:cubicBezTo>
                <a:cubicBezTo>
                  <a:pt x="92833" y="3126891"/>
                  <a:pt x="95188" y="3125007"/>
                  <a:pt x="97260" y="3120108"/>
                </a:cubicBezTo>
                <a:cubicBezTo>
                  <a:pt x="101876" y="3109087"/>
                  <a:pt x="109978" y="3098536"/>
                  <a:pt x="106681" y="3085253"/>
                </a:cubicBezTo>
                <a:cubicBezTo>
                  <a:pt x="105833" y="3081862"/>
                  <a:pt x="105173" y="3077717"/>
                  <a:pt x="102818" y="3075550"/>
                </a:cubicBezTo>
                <a:cubicBezTo>
                  <a:pt x="98485" y="3071405"/>
                  <a:pt x="97543" y="3067072"/>
                  <a:pt x="97543" y="3061514"/>
                </a:cubicBezTo>
                <a:cubicBezTo>
                  <a:pt x="97543" y="3021854"/>
                  <a:pt x="97543" y="2982289"/>
                  <a:pt x="97543" y="2942629"/>
                </a:cubicBezTo>
                <a:cubicBezTo>
                  <a:pt x="97543" y="2939615"/>
                  <a:pt x="96224" y="2935564"/>
                  <a:pt x="97731" y="2933680"/>
                </a:cubicBezTo>
                <a:cubicBezTo>
                  <a:pt x="108188" y="2920586"/>
                  <a:pt x="97920" y="2912202"/>
                  <a:pt x="90949" y="2903535"/>
                </a:cubicBezTo>
                <a:cubicBezTo>
                  <a:pt x="81999" y="2892419"/>
                  <a:pt x="81340" y="2892513"/>
                  <a:pt x="89630" y="2881397"/>
                </a:cubicBezTo>
                <a:cubicBezTo>
                  <a:pt x="100746" y="2866419"/>
                  <a:pt x="101876" y="2842397"/>
                  <a:pt x="89065" y="2828926"/>
                </a:cubicBezTo>
                <a:cubicBezTo>
                  <a:pt x="81246" y="2820730"/>
                  <a:pt x="84072" y="2814890"/>
                  <a:pt x="88405" y="2807636"/>
                </a:cubicBezTo>
                <a:cubicBezTo>
                  <a:pt x="91608" y="2802172"/>
                  <a:pt x="93869" y="2795861"/>
                  <a:pt x="97826" y="2791056"/>
                </a:cubicBezTo>
                <a:cubicBezTo>
                  <a:pt x="104043" y="2783520"/>
                  <a:pt x="103101" y="2776832"/>
                  <a:pt x="98579" y="2769013"/>
                </a:cubicBezTo>
                <a:cubicBezTo>
                  <a:pt x="93681" y="2760629"/>
                  <a:pt x="92550" y="2751491"/>
                  <a:pt x="92739" y="2741600"/>
                </a:cubicBezTo>
                <a:cubicBezTo>
                  <a:pt x="93209" y="2719650"/>
                  <a:pt x="94811" y="2697418"/>
                  <a:pt x="84260" y="2676599"/>
                </a:cubicBezTo>
                <a:cubicBezTo>
                  <a:pt x="81811" y="2671795"/>
                  <a:pt x="81623" y="2663317"/>
                  <a:pt x="84260" y="2658795"/>
                </a:cubicBezTo>
                <a:cubicBezTo>
                  <a:pt x="95094" y="2640237"/>
                  <a:pt x="84449" y="2623469"/>
                  <a:pt x="81717" y="2606041"/>
                </a:cubicBezTo>
                <a:cubicBezTo>
                  <a:pt x="81246" y="2603309"/>
                  <a:pt x="79362" y="2600672"/>
                  <a:pt x="79362" y="2597940"/>
                </a:cubicBezTo>
                <a:cubicBezTo>
                  <a:pt x="79079" y="2585034"/>
                  <a:pt x="79833" y="2572034"/>
                  <a:pt x="79079" y="2559128"/>
                </a:cubicBezTo>
                <a:cubicBezTo>
                  <a:pt x="78325" y="2546787"/>
                  <a:pt x="76630" y="2534447"/>
                  <a:pt x="74557" y="2522200"/>
                </a:cubicBezTo>
                <a:cubicBezTo>
                  <a:pt x="72202" y="2507787"/>
                  <a:pt x="77289" y="2494316"/>
                  <a:pt x="79738" y="2480751"/>
                </a:cubicBezTo>
                <a:cubicBezTo>
                  <a:pt x="84355" y="2455504"/>
                  <a:pt x="86615" y="2434968"/>
                  <a:pt x="78420" y="2416221"/>
                </a:cubicBezTo>
                <a:cubicBezTo>
                  <a:pt x="75876" y="2410287"/>
                  <a:pt x="74840" y="2405200"/>
                  <a:pt x="74840" y="2399453"/>
                </a:cubicBezTo>
                <a:cubicBezTo>
                  <a:pt x="74652" y="2374301"/>
                  <a:pt x="74275" y="2349149"/>
                  <a:pt x="74934" y="2323996"/>
                </a:cubicBezTo>
                <a:cubicBezTo>
                  <a:pt x="75123" y="2313917"/>
                  <a:pt x="77949" y="2303931"/>
                  <a:pt x="79173" y="2293851"/>
                </a:cubicBezTo>
                <a:cubicBezTo>
                  <a:pt x="82093" y="2269830"/>
                  <a:pt x="81905" y="2268982"/>
                  <a:pt x="74652" y="2244677"/>
                </a:cubicBezTo>
                <a:cubicBezTo>
                  <a:pt x="73238" y="2239967"/>
                  <a:pt x="70695" y="2235351"/>
                  <a:pt x="70318" y="2230547"/>
                </a:cubicBezTo>
                <a:cubicBezTo>
                  <a:pt x="69659" y="2221503"/>
                  <a:pt x="70507" y="2212271"/>
                  <a:pt x="70035" y="2203134"/>
                </a:cubicBezTo>
                <a:cubicBezTo>
                  <a:pt x="69470" y="2191923"/>
                  <a:pt x="70130" y="2181278"/>
                  <a:pt x="76724" y="2171576"/>
                </a:cubicBezTo>
                <a:cubicBezTo>
                  <a:pt x="78231" y="2169315"/>
                  <a:pt x="78985" y="2166206"/>
                  <a:pt x="79173" y="2163474"/>
                </a:cubicBezTo>
                <a:cubicBezTo>
                  <a:pt x="80869" y="2135213"/>
                  <a:pt x="82847" y="2106858"/>
                  <a:pt x="83506" y="2078503"/>
                </a:cubicBezTo>
                <a:cubicBezTo>
                  <a:pt x="83695" y="2070213"/>
                  <a:pt x="85768" y="2062865"/>
                  <a:pt x="88405" y="2055329"/>
                </a:cubicBezTo>
                <a:cubicBezTo>
                  <a:pt x="88782" y="2054010"/>
                  <a:pt x="91137" y="2053068"/>
                  <a:pt x="91137" y="2051937"/>
                </a:cubicBezTo>
                <a:cubicBezTo>
                  <a:pt x="90760" y="2034321"/>
                  <a:pt x="102913" y="2019154"/>
                  <a:pt x="101688" y="2001539"/>
                </a:cubicBezTo>
                <a:cubicBezTo>
                  <a:pt x="101028" y="1992683"/>
                  <a:pt x="104420" y="1985241"/>
                  <a:pt x="109318" y="1979683"/>
                </a:cubicBezTo>
                <a:cubicBezTo>
                  <a:pt x="114499" y="1973937"/>
                  <a:pt x="115724" y="1968473"/>
                  <a:pt x="115630" y="1961502"/>
                </a:cubicBezTo>
                <a:cubicBezTo>
                  <a:pt x="115536" y="1950763"/>
                  <a:pt x="115818" y="1940118"/>
                  <a:pt x="115536" y="1929473"/>
                </a:cubicBezTo>
                <a:cubicBezTo>
                  <a:pt x="115347" y="1922785"/>
                  <a:pt x="116760" y="1916850"/>
                  <a:pt x="119963" y="1910727"/>
                </a:cubicBezTo>
                <a:cubicBezTo>
                  <a:pt x="125804" y="1899516"/>
                  <a:pt x="125333" y="1899328"/>
                  <a:pt x="119681" y="1886045"/>
                </a:cubicBezTo>
                <a:cubicBezTo>
                  <a:pt x="127217" y="1880864"/>
                  <a:pt x="131456" y="1873328"/>
                  <a:pt x="129195" y="1863531"/>
                </a:cubicBezTo>
                <a:cubicBezTo>
                  <a:pt x="126557" y="1852038"/>
                  <a:pt x="133811" y="1842147"/>
                  <a:pt x="133811" y="1831125"/>
                </a:cubicBezTo>
                <a:cubicBezTo>
                  <a:pt x="133811" y="1819726"/>
                  <a:pt x="130797" y="1807197"/>
                  <a:pt x="134565" y="1797117"/>
                </a:cubicBezTo>
                <a:cubicBezTo>
                  <a:pt x="139840" y="1782987"/>
                  <a:pt x="138992" y="1769045"/>
                  <a:pt x="137862" y="1755385"/>
                </a:cubicBezTo>
                <a:cubicBezTo>
                  <a:pt x="136543" y="1739371"/>
                  <a:pt x="144362" y="1724863"/>
                  <a:pt x="142855" y="1709226"/>
                </a:cubicBezTo>
                <a:cubicBezTo>
                  <a:pt x="141347" y="1693494"/>
                  <a:pt x="138521" y="1677950"/>
                  <a:pt x="134753" y="1662407"/>
                </a:cubicBezTo>
                <a:cubicBezTo>
                  <a:pt x="131456" y="1649030"/>
                  <a:pt x="129666" y="1634993"/>
                  <a:pt x="129478" y="1621240"/>
                </a:cubicBezTo>
                <a:cubicBezTo>
                  <a:pt x="128819" y="1575551"/>
                  <a:pt x="129666" y="1529768"/>
                  <a:pt x="129007" y="1484080"/>
                </a:cubicBezTo>
                <a:cubicBezTo>
                  <a:pt x="128724" y="1464862"/>
                  <a:pt x="125992" y="1445739"/>
                  <a:pt x="124768" y="1426522"/>
                </a:cubicBezTo>
                <a:cubicBezTo>
                  <a:pt x="124202" y="1418514"/>
                  <a:pt x="124202" y="1410601"/>
                  <a:pt x="129007" y="1403159"/>
                </a:cubicBezTo>
                <a:cubicBezTo>
                  <a:pt x="131550" y="1399108"/>
                  <a:pt x="132869" y="1393927"/>
                  <a:pt x="133529" y="1389123"/>
                </a:cubicBezTo>
                <a:cubicBezTo>
                  <a:pt x="134282" y="1383094"/>
                  <a:pt x="133717" y="1376971"/>
                  <a:pt x="133717" y="1370847"/>
                </a:cubicBezTo>
                <a:cubicBezTo>
                  <a:pt x="133717" y="1360956"/>
                  <a:pt x="133529" y="1351065"/>
                  <a:pt x="133717" y="1341173"/>
                </a:cubicBezTo>
                <a:cubicBezTo>
                  <a:pt x="133905" y="1329492"/>
                  <a:pt x="133434" y="1318094"/>
                  <a:pt x="137673" y="1306318"/>
                </a:cubicBezTo>
                <a:cubicBezTo>
                  <a:pt x="141536" y="1295673"/>
                  <a:pt x="134753" y="1282579"/>
                  <a:pt x="142760" y="1271840"/>
                </a:cubicBezTo>
                <a:cubicBezTo>
                  <a:pt x="140405" y="1255731"/>
                  <a:pt x="147282" y="1238869"/>
                  <a:pt x="138710" y="1223137"/>
                </a:cubicBezTo>
                <a:cubicBezTo>
                  <a:pt x="137108" y="1220216"/>
                  <a:pt x="138145" y="1215695"/>
                  <a:pt x="138145" y="1211926"/>
                </a:cubicBezTo>
                <a:cubicBezTo>
                  <a:pt x="138145" y="1201658"/>
                  <a:pt x="136637" y="1191767"/>
                  <a:pt x="134376" y="1181593"/>
                </a:cubicBezTo>
                <a:cubicBezTo>
                  <a:pt x="132304" y="1172361"/>
                  <a:pt x="130797" y="1163600"/>
                  <a:pt x="125898" y="1155216"/>
                </a:cubicBezTo>
                <a:cubicBezTo>
                  <a:pt x="123825" y="1151731"/>
                  <a:pt x="125427" y="1146361"/>
                  <a:pt x="124297" y="1142122"/>
                </a:cubicBezTo>
                <a:cubicBezTo>
                  <a:pt x="123449" y="1138919"/>
                  <a:pt x="120999" y="1135999"/>
                  <a:pt x="119210" y="1132890"/>
                </a:cubicBezTo>
                <a:cubicBezTo>
                  <a:pt x="121094" y="1130723"/>
                  <a:pt x="122224" y="1128274"/>
                  <a:pt x="124014" y="1127520"/>
                </a:cubicBezTo>
                <a:cubicBezTo>
                  <a:pt x="139181" y="1121020"/>
                  <a:pt x="140311" y="1107455"/>
                  <a:pt x="137297" y="1095020"/>
                </a:cubicBezTo>
                <a:cubicBezTo>
                  <a:pt x="135978" y="1089651"/>
                  <a:pt x="133434" y="1084187"/>
                  <a:pt x="133717" y="1078440"/>
                </a:cubicBezTo>
                <a:cubicBezTo>
                  <a:pt x="134565" y="1062143"/>
                  <a:pt x="130514" y="1046976"/>
                  <a:pt x="125804" y="1031433"/>
                </a:cubicBezTo>
                <a:cubicBezTo>
                  <a:pt x="122884" y="1021730"/>
                  <a:pt x="121282" y="1008824"/>
                  <a:pt x="125239" y="1000252"/>
                </a:cubicBezTo>
                <a:cubicBezTo>
                  <a:pt x="134659" y="979810"/>
                  <a:pt x="125615" y="961534"/>
                  <a:pt x="122884" y="942599"/>
                </a:cubicBezTo>
                <a:cubicBezTo>
                  <a:pt x="121942" y="935817"/>
                  <a:pt x="116949" y="929599"/>
                  <a:pt x="115724" y="922817"/>
                </a:cubicBezTo>
                <a:cubicBezTo>
                  <a:pt x="114499" y="915469"/>
                  <a:pt x="115159" y="907650"/>
                  <a:pt x="115536" y="900019"/>
                </a:cubicBezTo>
                <a:cubicBezTo>
                  <a:pt x="116572" y="881367"/>
                  <a:pt x="108941" y="863657"/>
                  <a:pt x="110543" y="844722"/>
                </a:cubicBezTo>
                <a:cubicBezTo>
                  <a:pt x="112050" y="826541"/>
                  <a:pt x="111108" y="808171"/>
                  <a:pt x="110637" y="789896"/>
                </a:cubicBezTo>
                <a:cubicBezTo>
                  <a:pt x="110449" y="785091"/>
                  <a:pt x="108753" y="779816"/>
                  <a:pt x="106115" y="775859"/>
                </a:cubicBezTo>
                <a:cubicBezTo>
                  <a:pt x="96036" y="760787"/>
                  <a:pt x="94340" y="746185"/>
                  <a:pt x="101028" y="728569"/>
                </a:cubicBezTo>
                <a:cubicBezTo>
                  <a:pt x="104608" y="719055"/>
                  <a:pt x="103289" y="707091"/>
                  <a:pt x="105550" y="696258"/>
                </a:cubicBezTo>
                <a:cubicBezTo>
                  <a:pt x="107057" y="688816"/>
                  <a:pt x="102441" y="679772"/>
                  <a:pt x="99333" y="671859"/>
                </a:cubicBezTo>
                <a:cubicBezTo>
                  <a:pt x="95753" y="662721"/>
                  <a:pt x="91420" y="653772"/>
                  <a:pt x="86521" y="645199"/>
                </a:cubicBezTo>
                <a:cubicBezTo>
                  <a:pt x="81811" y="637098"/>
                  <a:pt x="82093" y="630692"/>
                  <a:pt x="88311" y="623156"/>
                </a:cubicBezTo>
                <a:cubicBezTo>
                  <a:pt x="98862" y="610438"/>
                  <a:pt x="101499" y="596025"/>
                  <a:pt x="92644" y="580859"/>
                </a:cubicBezTo>
                <a:cubicBezTo>
                  <a:pt x="89253" y="575112"/>
                  <a:pt x="87557" y="569083"/>
                  <a:pt x="88028" y="562206"/>
                </a:cubicBezTo>
                <a:cubicBezTo>
                  <a:pt x="91702" y="509358"/>
                  <a:pt x="81246" y="456887"/>
                  <a:pt x="83506" y="404039"/>
                </a:cubicBezTo>
                <a:cubicBezTo>
                  <a:pt x="83789" y="396597"/>
                  <a:pt x="83036" y="389626"/>
                  <a:pt x="89913" y="383597"/>
                </a:cubicBezTo>
                <a:cubicBezTo>
                  <a:pt x="95188" y="379075"/>
                  <a:pt x="94151" y="371445"/>
                  <a:pt x="90289" y="365416"/>
                </a:cubicBezTo>
                <a:cubicBezTo>
                  <a:pt x="85014" y="357126"/>
                  <a:pt x="82188" y="348271"/>
                  <a:pt x="83601" y="338473"/>
                </a:cubicBezTo>
                <a:cubicBezTo>
                  <a:pt x="85579" y="324720"/>
                  <a:pt x="81528" y="312285"/>
                  <a:pt x="74180" y="301263"/>
                </a:cubicBezTo>
                <a:cubicBezTo>
                  <a:pt x="70035" y="295140"/>
                  <a:pt x="67492" y="287698"/>
                  <a:pt x="70318" y="282705"/>
                </a:cubicBezTo>
                <a:cubicBezTo>
                  <a:pt x="76065" y="272625"/>
                  <a:pt x="73427" y="262451"/>
                  <a:pt x="74369" y="252277"/>
                </a:cubicBezTo>
                <a:cubicBezTo>
                  <a:pt x="75123" y="244459"/>
                  <a:pt x="73427" y="238241"/>
                  <a:pt x="67492" y="232024"/>
                </a:cubicBezTo>
                <a:cubicBezTo>
                  <a:pt x="62311" y="226560"/>
                  <a:pt x="60238" y="218458"/>
                  <a:pt x="60427" y="209886"/>
                </a:cubicBezTo>
                <a:cubicBezTo>
                  <a:pt x="61086" y="180966"/>
                  <a:pt x="60427" y="151951"/>
                  <a:pt x="60804" y="123031"/>
                </a:cubicBezTo>
                <a:cubicBezTo>
                  <a:pt x="60992" y="105320"/>
                  <a:pt x="59673" y="88175"/>
                  <a:pt x="53079" y="71313"/>
                </a:cubicBezTo>
                <a:cubicBezTo>
                  <a:pt x="51195" y="66414"/>
                  <a:pt x="53832" y="58784"/>
                  <a:pt x="56282" y="53320"/>
                </a:cubicBezTo>
                <a:cubicBezTo>
                  <a:pt x="64383" y="35233"/>
                  <a:pt x="61840" y="17900"/>
                  <a:pt x="55151" y="1"/>
                </a:cubicBez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3" y="2166730"/>
            <a:ext cx="4032000" cy="1820061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bg2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3" y="4034994"/>
            <a:ext cx="4032000" cy="355948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200" b="0" cap="none" spc="360" baseline="0">
                <a:solidFill>
                  <a:schemeClr val="bg2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73149F-4BD2-9757-4DA2-469A46C18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3" y="4964853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789D72-6951-5C48-8C56-A38C6ECB7E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2" y="4619413"/>
            <a:ext cx="4032000" cy="7200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F7C0170-2701-68EA-D625-5BA0886A0E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813" y="547688"/>
            <a:ext cx="3048212" cy="159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72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26826F4-E2D2-B652-669D-2143846F2F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" y="2777358"/>
            <a:ext cx="12192002" cy="4080643"/>
          </a:xfrm>
          <a:custGeom>
            <a:avLst/>
            <a:gdLst>
              <a:gd name="connsiteX0" fmla="*/ 8419134 w 12192002"/>
              <a:gd name="connsiteY0" fmla="*/ 797 h 4080643"/>
              <a:gd name="connsiteX1" fmla="*/ 8485190 w 12192002"/>
              <a:gd name="connsiteY1" fmla="*/ 12546 h 4080643"/>
              <a:gd name="connsiteX2" fmla="*/ 8546596 w 12192002"/>
              <a:gd name="connsiteY2" fmla="*/ 21856 h 4080643"/>
              <a:gd name="connsiteX3" fmla="*/ 8596470 w 12192002"/>
              <a:gd name="connsiteY3" fmla="*/ 30944 h 4080643"/>
              <a:gd name="connsiteX4" fmla="*/ 8604674 w 12192002"/>
              <a:gd name="connsiteY4" fmla="*/ 23631 h 4080643"/>
              <a:gd name="connsiteX5" fmla="*/ 8648788 w 12192002"/>
              <a:gd name="connsiteY5" fmla="*/ 7447 h 4080643"/>
              <a:gd name="connsiteX6" fmla="*/ 8690238 w 12192002"/>
              <a:gd name="connsiteY6" fmla="*/ 12103 h 4080643"/>
              <a:gd name="connsiteX7" fmla="*/ 8778686 w 12192002"/>
              <a:gd name="connsiteY7" fmla="*/ 20967 h 4080643"/>
              <a:gd name="connsiteX8" fmla="*/ 8845632 w 12192002"/>
              <a:gd name="connsiteY8" fmla="*/ 16093 h 4080643"/>
              <a:gd name="connsiteX9" fmla="*/ 8881542 w 12192002"/>
              <a:gd name="connsiteY9" fmla="*/ 12546 h 4080643"/>
              <a:gd name="connsiteX10" fmla="*/ 8954916 w 12192002"/>
              <a:gd name="connsiteY10" fmla="*/ 31165 h 4080643"/>
              <a:gd name="connsiteX11" fmla="*/ 8986614 w 12192002"/>
              <a:gd name="connsiteY11" fmla="*/ 33382 h 4080643"/>
              <a:gd name="connsiteX12" fmla="*/ 9159962 w 12192002"/>
              <a:gd name="connsiteY12" fmla="*/ 32939 h 4080643"/>
              <a:gd name="connsiteX13" fmla="*/ 9240432 w 12192002"/>
              <a:gd name="connsiteY13" fmla="*/ 48235 h 4080643"/>
              <a:gd name="connsiteX14" fmla="*/ 9291636 w 12192002"/>
              <a:gd name="connsiteY14" fmla="*/ 54219 h 4080643"/>
              <a:gd name="connsiteX15" fmla="*/ 9437718 w 12192002"/>
              <a:gd name="connsiteY15" fmla="*/ 60427 h 4080643"/>
              <a:gd name="connsiteX16" fmla="*/ 9488924 w 12192002"/>
              <a:gd name="connsiteY16" fmla="*/ 64194 h 4080643"/>
              <a:gd name="connsiteX17" fmla="*/ 9584244 w 12192002"/>
              <a:gd name="connsiteY17" fmla="*/ 64194 h 4080643"/>
              <a:gd name="connsiteX18" fmla="*/ 9616166 w 12192002"/>
              <a:gd name="connsiteY18" fmla="*/ 65746 h 4080643"/>
              <a:gd name="connsiteX19" fmla="*/ 9865324 w 12192002"/>
              <a:gd name="connsiteY19" fmla="*/ 65526 h 4080643"/>
              <a:gd name="connsiteX20" fmla="*/ 9910548 w 12192002"/>
              <a:gd name="connsiteY20" fmla="*/ 56658 h 4080643"/>
              <a:gd name="connsiteX21" fmla="*/ 9936484 w 12192002"/>
              <a:gd name="connsiteY21" fmla="*/ 55106 h 4080643"/>
              <a:gd name="connsiteX22" fmla="*/ 9997222 w 12192002"/>
              <a:gd name="connsiteY22" fmla="*/ 67076 h 4080643"/>
              <a:gd name="connsiteX23" fmla="*/ 10052638 w 12192002"/>
              <a:gd name="connsiteY23" fmla="*/ 76388 h 4080643"/>
              <a:gd name="connsiteX24" fmla="*/ 10068378 w 12192002"/>
              <a:gd name="connsiteY24" fmla="*/ 76610 h 4080643"/>
              <a:gd name="connsiteX25" fmla="*/ 10231752 w 12192002"/>
              <a:gd name="connsiteY25" fmla="*/ 87471 h 4080643"/>
              <a:gd name="connsiteX26" fmla="*/ 10394238 w 12192002"/>
              <a:gd name="connsiteY26" fmla="*/ 87915 h 4080643"/>
              <a:gd name="connsiteX27" fmla="*/ 10440346 w 12192002"/>
              <a:gd name="connsiteY27" fmla="*/ 94786 h 4080643"/>
              <a:gd name="connsiteX28" fmla="*/ 10486232 w 12192002"/>
              <a:gd name="connsiteY28" fmla="*/ 95673 h 4080643"/>
              <a:gd name="connsiteX29" fmla="*/ 10595960 w 12192002"/>
              <a:gd name="connsiteY29" fmla="*/ 101657 h 4080643"/>
              <a:gd name="connsiteX30" fmla="*/ 10661576 w 12192002"/>
              <a:gd name="connsiteY30" fmla="*/ 104541 h 4080643"/>
              <a:gd name="connsiteX31" fmla="*/ 10699258 w 12192002"/>
              <a:gd name="connsiteY31" fmla="*/ 105647 h 4080643"/>
              <a:gd name="connsiteX32" fmla="*/ 10724750 w 12192002"/>
              <a:gd name="connsiteY32" fmla="*/ 108752 h 4080643"/>
              <a:gd name="connsiteX33" fmla="*/ 10773518 w 12192002"/>
              <a:gd name="connsiteY33" fmla="*/ 108752 h 4080643"/>
              <a:gd name="connsiteX34" fmla="*/ 10920266 w 12192002"/>
              <a:gd name="connsiteY34" fmla="*/ 134244 h 4080643"/>
              <a:gd name="connsiteX35" fmla="*/ 10955290 w 12192002"/>
              <a:gd name="connsiteY35" fmla="*/ 141337 h 4080643"/>
              <a:gd name="connsiteX36" fmla="*/ 10988986 w 12192002"/>
              <a:gd name="connsiteY36" fmla="*/ 122272 h 4080643"/>
              <a:gd name="connsiteX37" fmla="*/ 11079650 w 12192002"/>
              <a:gd name="connsiteY37" fmla="*/ 67520 h 4080643"/>
              <a:gd name="connsiteX38" fmla="*/ 11156572 w 12192002"/>
              <a:gd name="connsiteY38" fmla="*/ 77940 h 4080643"/>
              <a:gd name="connsiteX39" fmla="*/ 11223294 w 12192002"/>
              <a:gd name="connsiteY39" fmla="*/ 108973 h 4080643"/>
              <a:gd name="connsiteX40" fmla="*/ 11269846 w 12192002"/>
              <a:gd name="connsiteY40" fmla="*/ 75944 h 4080643"/>
              <a:gd name="connsiteX41" fmla="*/ 11426788 w 12192002"/>
              <a:gd name="connsiteY41" fmla="*/ 76388 h 4080643"/>
              <a:gd name="connsiteX42" fmla="*/ 11509694 w 12192002"/>
              <a:gd name="connsiteY42" fmla="*/ 68185 h 4080643"/>
              <a:gd name="connsiteX43" fmla="*/ 11584620 w 12192002"/>
              <a:gd name="connsiteY43" fmla="*/ 78603 h 4080643"/>
              <a:gd name="connsiteX44" fmla="*/ 11656884 w 12192002"/>
              <a:gd name="connsiteY44" fmla="*/ 72841 h 4080643"/>
              <a:gd name="connsiteX45" fmla="*/ 11691466 w 12192002"/>
              <a:gd name="connsiteY45" fmla="*/ 65746 h 4080643"/>
              <a:gd name="connsiteX46" fmla="*/ 11750210 w 12192002"/>
              <a:gd name="connsiteY46" fmla="*/ 71289 h 4080643"/>
              <a:gd name="connsiteX47" fmla="*/ 11807182 w 12192002"/>
              <a:gd name="connsiteY47" fmla="*/ 66191 h 4080643"/>
              <a:gd name="connsiteX48" fmla="*/ 11872130 w 12192002"/>
              <a:gd name="connsiteY48" fmla="*/ 65526 h 4080643"/>
              <a:gd name="connsiteX49" fmla="*/ 11927326 w 12192002"/>
              <a:gd name="connsiteY49" fmla="*/ 55328 h 4080643"/>
              <a:gd name="connsiteX50" fmla="*/ 11982522 w 12192002"/>
              <a:gd name="connsiteY50" fmla="*/ 44466 h 4080643"/>
              <a:gd name="connsiteX51" fmla="*/ 11987842 w 12192002"/>
              <a:gd name="connsiteY51" fmla="*/ 44466 h 4080643"/>
              <a:gd name="connsiteX52" fmla="*/ 12192002 w 12192002"/>
              <a:gd name="connsiteY52" fmla="*/ 31389 h 4080643"/>
              <a:gd name="connsiteX53" fmla="*/ 12192002 w 12192002"/>
              <a:gd name="connsiteY53" fmla="*/ 601302 h 4080643"/>
              <a:gd name="connsiteX54" fmla="*/ 12192002 w 12192002"/>
              <a:gd name="connsiteY54" fmla="*/ 962723 h 4080643"/>
              <a:gd name="connsiteX55" fmla="*/ 12192002 w 12192002"/>
              <a:gd name="connsiteY55" fmla="*/ 1532636 h 4080643"/>
              <a:gd name="connsiteX56" fmla="*/ 12192002 w 12192002"/>
              <a:gd name="connsiteY56" fmla="*/ 3510729 h 4080643"/>
              <a:gd name="connsiteX57" fmla="*/ 12192002 w 12192002"/>
              <a:gd name="connsiteY57" fmla="*/ 4080642 h 4080643"/>
              <a:gd name="connsiteX58" fmla="*/ 0 w 12192002"/>
              <a:gd name="connsiteY58" fmla="*/ 4080643 h 4080643"/>
              <a:gd name="connsiteX59" fmla="*/ 0 w 12192002"/>
              <a:gd name="connsiteY59" fmla="*/ 3510730 h 4080643"/>
              <a:gd name="connsiteX60" fmla="*/ 0 w 12192002"/>
              <a:gd name="connsiteY60" fmla="*/ 1664311 h 4080643"/>
              <a:gd name="connsiteX61" fmla="*/ 0 w 12192002"/>
              <a:gd name="connsiteY61" fmla="*/ 1663867 h 4080643"/>
              <a:gd name="connsiteX62" fmla="*/ 0 w 12192002"/>
              <a:gd name="connsiteY62" fmla="*/ 1094398 h 4080643"/>
              <a:gd name="connsiteX63" fmla="*/ 0 w 12192002"/>
              <a:gd name="connsiteY63" fmla="*/ 1093954 h 4080643"/>
              <a:gd name="connsiteX64" fmla="*/ 0 w 12192002"/>
              <a:gd name="connsiteY64" fmla="*/ 732976 h 4080643"/>
              <a:gd name="connsiteX65" fmla="*/ 0 w 12192002"/>
              <a:gd name="connsiteY65" fmla="*/ 732533 h 4080643"/>
              <a:gd name="connsiteX66" fmla="*/ 0 w 12192002"/>
              <a:gd name="connsiteY66" fmla="*/ 163062 h 4080643"/>
              <a:gd name="connsiteX67" fmla="*/ 0 w 12192002"/>
              <a:gd name="connsiteY67" fmla="*/ 162619 h 4080643"/>
              <a:gd name="connsiteX68" fmla="*/ 87781 w 12192002"/>
              <a:gd name="connsiteY68" fmla="*/ 151312 h 4080643"/>
              <a:gd name="connsiteX69" fmla="*/ 180663 w 12192002"/>
              <a:gd name="connsiteY69" fmla="*/ 162176 h 4080643"/>
              <a:gd name="connsiteX70" fmla="*/ 277312 w 12192002"/>
              <a:gd name="connsiteY70" fmla="*/ 164612 h 4080643"/>
              <a:gd name="connsiteX71" fmla="*/ 393913 w 12192002"/>
              <a:gd name="connsiteY71" fmla="*/ 183897 h 4080643"/>
              <a:gd name="connsiteX72" fmla="*/ 409872 w 12192002"/>
              <a:gd name="connsiteY72" fmla="*/ 183897 h 4080643"/>
              <a:gd name="connsiteX73" fmla="*/ 519379 w 12192002"/>
              <a:gd name="connsiteY73" fmla="*/ 173924 h 4080643"/>
              <a:gd name="connsiteX74" fmla="*/ 1261540 w 12192002"/>
              <a:gd name="connsiteY74" fmla="*/ 173924 h 4080643"/>
              <a:gd name="connsiteX75" fmla="*/ 1468359 w 12192002"/>
              <a:gd name="connsiteY75" fmla="*/ 160843 h 4080643"/>
              <a:gd name="connsiteX76" fmla="*/ 1533753 w 12192002"/>
              <a:gd name="connsiteY76" fmla="*/ 153085 h 4080643"/>
              <a:gd name="connsiteX77" fmla="*/ 1686485 w 12192002"/>
              <a:gd name="connsiteY77" fmla="*/ 160623 h 4080643"/>
              <a:gd name="connsiteX78" fmla="*/ 1904169 w 12192002"/>
              <a:gd name="connsiteY78" fmla="*/ 154639 h 4080643"/>
              <a:gd name="connsiteX79" fmla="*/ 2111211 w 12192002"/>
              <a:gd name="connsiteY79" fmla="*/ 162397 h 4080643"/>
              <a:gd name="connsiteX80" fmla="*/ 2162196 w 12192002"/>
              <a:gd name="connsiteY80" fmla="*/ 154415 h 4080643"/>
              <a:gd name="connsiteX81" fmla="*/ 2214290 w 12192002"/>
              <a:gd name="connsiteY81" fmla="*/ 153309 h 4080643"/>
              <a:gd name="connsiteX82" fmla="*/ 2307837 w 12192002"/>
              <a:gd name="connsiteY82" fmla="*/ 161067 h 4080643"/>
              <a:gd name="connsiteX83" fmla="*/ 2585371 w 12192002"/>
              <a:gd name="connsiteY83" fmla="*/ 152642 h 4080643"/>
              <a:gd name="connsiteX84" fmla="*/ 2678251 w 12192002"/>
              <a:gd name="connsiteY84" fmla="*/ 161730 h 4080643"/>
              <a:gd name="connsiteX85" fmla="*/ 2800171 w 12192002"/>
              <a:gd name="connsiteY85" fmla="*/ 143112 h 4080643"/>
              <a:gd name="connsiteX86" fmla="*/ 2837190 w 12192002"/>
              <a:gd name="connsiteY86" fmla="*/ 141115 h 4080643"/>
              <a:gd name="connsiteX87" fmla="*/ 3005218 w 12192002"/>
              <a:gd name="connsiteY87" fmla="*/ 141115 h 4080643"/>
              <a:gd name="connsiteX88" fmla="*/ 3043569 w 12192002"/>
              <a:gd name="connsiteY88" fmla="*/ 128701 h 4080643"/>
              <a:gd name="connsiteX89" fmla="*/ 3110955 w 12192002"/>
              <a:gd name="connsiteY89" fmla="*/ 109195 h 4080643"/>
              <a:gd name="connsiteX90" fmla="*/ 3161275 w 12192002"/>
              <a:gd name="connsiteY90" fmla="*/ 98998 h 4080643"/>
              <a:gd name="connsiteX91" fmla="*/ 3197851 w 12192002"/>
              <a:gd name="connsiteY91" fmla="*/ 98998 h 4080643"/>
              <a:gd name="connsiteX92" fmla="*/ 3286079 w 12192002"/>
              <a:gd name="connsiteY92" fmla="*/ 108530 h 4080643"/>
              <a:gd name="connsiteX93" fmla="*/ 3367875 w 12192002"/>
              <a:gd name="connsiteY93" fmla="*/ 120280 h 4080643"/>
              <a:gd name="connsiteX94" fmla="*/ 3407110 w 12192002"/>
              <a:gd name="connsiteY94" fmla="*/ 118728 h 4080643"/>
              <a:gd name="connsiteX95" fmla="*/ 3462086 w 12192002"/>
              <a:gd name="connsiteY95" fmla="*/ 110969 h 4080643"/>
              <a:gd name="connsiteX96" fmla="*/ 3568047 w 12192002"/>
              <a:gd name="connsiteY96" fmla="*/ 130918 h 4080643"/>
              <a:gd name="connsiteX97" fmla="*/ 3585779 w 12192002"/>
              <a:gd name="connsiteY97" fmla="*/ 142667 h 4080643"/>
              <a:gd name="connsiteX98" fmla="*/ 3611492 w 12192002"/>
              <a:gd name="connsiteY98" fmla="*/ 113184 h 4080643"/>
              <a:gd name="connsiteX99" fmla="*/ 3664253 w 12192002"/>
              <a:gd name="connsiteY99" fmla="*/ 99218 h 4080643"/>
              <a:gd name="connsiteX100" fmla="*/ 3736072 w 12192002"/>
              <a:gd name="connsiteY100" fmla="*/ 108973 h 4080643"/>
              <a:gd name="connsiteX101" fmla="*/ 3851343 w 12192002"/>
              <a:gd name="connsiteY101" fmla="*/ 118061 h 4080643"/>
              <a:gd name="connsiteX102" fmla="*/ 3917624 w 12192002"/>
              <a:gd name="connsiteY102" fmla="*/ 110525 h 4080643"/>
              <a:gd name="connsiteX103" fmla="*/ 3943780 w 12192002"/>
              <a:gd name="connsiteY103" fmla="*/ 109195 h 4080643"/>
              <a:gd name="connsiteX104" fmla="*/ 4095183 w 12192002"/>
              <a:gd name="connsiteY104" fmla="*/ 110525 h 4080643"/>
              <a:gd name="connsiteX105" fmla="*/ 4356312 w 12192002"/>
              <a:gd name="connsiteY105" fmla="*/ 120280 h 4080643"/>
              <a:gd name="connsiteX106" fmla="*/ 4395108 w 12192002"/>
              <a:gd name="connsiteY106" fmla="*/ 129810 h 4080643"/>
              <a:gd name="connsiteX107" fmla="*/ 4472913 w 12192002"/>
              <a:gd name="connsiteY107" fmla="*/ 121830 h 4080643"/>
              <a:gd name="connsiteX108" fmla="*/ 4540303 w 12192002"/>
              <a:gd name="connsiteY108" fmla="*/ 125378 h 4080643"/>
              <a:gd name="connsiteX109" fmla="*/ 4638726 w 12192002"/>
              <a:gd name="connsiteY109" fmla="*/ 125378 h 4080643"/>
              <a:gd name="connsiteX110" fmla="*/ 4729612 w 12192002"/>
              <a:gd name="connsiteY110" fmla="*/ 109860 h 4080643"/>
              <a:gd name="connsiteX111" fmla="*/ 4930003 w 12192002"/>
              <a:gd name="connsiteY111" fmla="*/ 108752 h 4080643"/>
              <a:gd name="connsiteX112" fmla="*/ 5018230 w 12192002"/>
              <a:gd name="connsiteY112" fmla="*/ 99442 h 4080643"/>
              <a:gd name="connsiteX113" fmla="*/ 5065225 w 12192002"/>
              <a:gd name="connsiteY113" fmla="*/ 99442 h 4080643"/>
              <a:gd name="connsiteX114" fmla="*/ 5131948 w 12192002"/>
              <a:gd name="connsiteY114" fmla="*/ 95673 h 4080643"/>
              <a:gd name="connsiteX115" fmla="*/ 5171182 w 12192002"/>
              <a:gd name="connsiteY115" fmla="*/ 88578 h 4080643"/>
              <a:gd name="connsiteX116" fmla="*/ 5237905 w 12192002"/>
              <a:gd name="connsiteY116" fmla="*/ 97888 h 4080643"/>
              <a:gd name="connsiteX117" fmla="*/ 5438300 w 12192002"/>
              <a:gd name="connsiteY117" fmla="*/ 98333 h 4080643"/>
              <a:gd name="connsiteX118" fmla="*/ 5505244 w 12192002"/>
              <a:gd name="connsiteY118" fmla="*/ 120057 h 4080643"/>
              <a:gd name="connsiteX119" fmla="*/ 5640464 w 12192002"/>
              <a:gd name="connsiteY119" fmla="*/ 118061 h 4080643"/>
              <a:gd name="connsiteX120" fmla="*/ 5691892 w 12192002"/>
              <a:gd name="connsiteY120" fmla="*/ 91684 h 4080643"/>
              <a:gd name="connsiteX121" fmla="*/ 5720931 w 12192002"/>
              <a:gd name="connsiteY121" fmla="*/ 92347 h 4080643"/>
              <a:gd name="connsiteX122" fmla="*/ 5739997 w 12192002"/>
              <a:gd name="connsiteY122" fmla="*/ 98333 h 4080643"/>
              <a:gd name="connsiteX123" fmla="*/ 5962997 w 12192002"/>
              <a:gd name="connsiteY123" fmla="*/ 109640 h 4080643"/>
              <a:gd name="connsiteX124" fmla="*/ 6072284 w 12192002"/>
              <a:gd name="connsiteY124" fmla="*/ 119837 h 4080643"/>
              <a:gd name="connsiteX125" fmla="*/ 6185780 w 12192002"/>
              <a:gd name="connsiteY125" fmla="*/ 119170 h 4080643"/>
              <a:gd name="connsiteX126" fmla="*/ 6332747 w 12192002"/>
              <a:gd name="connsiteY126" fmla="*/ 111190 h 4080643"/>
              <a:gd name="connsiteX127" fmla="*/ 6502109 w 12192002"/>
              <a:gd name="connsiteY127" fmla="*/ 119613 h 4080643"/>
              <a:gd name="connsiteX128" fmla="*/ 6557301 w 12192002"/>
              <a:gd name="connsiteY128" fmla="*/ 109860 h 4080643"/>
              <a:gd name="connsiteX129" fmla="*/ 6611392 w 12192002"/>
              <a:gd name="connsiteY129" fmla="*/ 109416 h 4080643"/>
              <a:gd name="connsiteX130" fmla="*/ 6704494 w 12192002"/>
              <a:gd name="connsiteY130" fmla="*/ 121387 h 4080643"/>
              <a:gd name="connsiteX131" fmla="*/ 6786734 w 12192002"/>
              <a:gd name="connsiteY131" fmla="*/ 109640 h 4080643"/>
              <a:gd name="connsiteX132" fmla="*/ 6869419 w 12192002"/>
              <a:gd name="connsiteY132" fmla="*/ 99218 h 4080643"/>
              <a:gd name="connsiteX133" fmla="*/ 6901341 w 12192002"/>
              <a:gd name="connsiteY133" fmla="*/ 98555 h 4080643"/>
              <a:gd name="connsiteX134" fmla="*/ 7099072 w 12192002"/>
              <a:gd name="connsiteY134" fmla="*/ 65746 h 4080643"/>
              <a:gd name="connsiteX135" fmla="*/ 7138086 w 12192002"/>
              <a:gd name="connsiteY135" fmla="*/ 55106 h 4080643"/>
              <a:gd name="connsiteX136" fmla="*/ 7291927 w 12192002"/>
              <a:gd name="connsiteY136" fmla="*/ 36487 h 4080643"/>
              <a:gd name="connsiteX137" fmla="*/ 7406089 w 12192002"/>
              <a:gd name="connsiteY137" fmla="*/ 23631 h 4080643"/>
              <a:gd name="connsiteX138" fmla="*/ 7504733 w 12192002"/>
              <a:gd name="connsiteY138" fmla="*/ 12103 h 4080643"/>
              <a:gd name="connsiteX139" fmla="*/ 7602048 w 12192002"/>
              <a:gd name="connsiteY139" fmla="*/ 12989 h 4080643"/>
              <a:gd name="connsiteX140" fmla="*/ 7993080 w 12192002"/>
              <a:gd name="connsiteY140" fmla="*/ 23407 h 4080643"/>
              <a:gd name="connsiteX141" fmla="*/ 8042733 w 12192002"/>
              <a:gd name="connsiteY141" fmla="*/ 33824 h 4080643"/>
              <a:gd name="connsiteX142" fmla="*/ 8140490 w 12192002"/>
              <a:gd name="connsiteY142" fmla="*/ 20967 h 4080643"/>
              <a:gd name="connsiteX143" fmla="*/ 8201672 w 12192002"/>
              <a:gd name="connsiteY143" fmla="*/ 12546 h 4080643"/>
              <a:gd name="connsiteX144" fmla="*/ 8320269 w 12192002"/>
              <a:gd name="connsiteY144" fmla="*/ 10107 h 4080643"/>
              <a:gd name="connsiteX145" fmla="*/ 8419134 w 12192002"/>
              <a:gd name="connsiteY145" fmla="*/ 797 h 408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2192002" h="4080643">
                <a:moveTo>
                  <a:pt x="8419134" y="797"/>
                </a:moveTo>
                <a:cubicBezTo>
                  <a:pt x="8443518" y="-3417"/>
                  <a:pt x="8462804" y="10329"/>
                  <a:pt x="8485190" y="12546"/>
                </a:cubicBezTo>
                <a:cubicBezTo>
                  <a:pt x="8505364" y="14763"/>
                  <a:pt x="8526200" y="5451"/>
                  <a:pt x="8546596" y="21856"/>
                </a:cubicBezTo>
                <a:cubicBezTo>
                  <a:pt x="8558342" y="31165"/>
                  <a:pt x="8581840" y="14539"/>
                  <a:pt x="8596470" y="30944"/>
                </a:cubicBezTo>
                <a:cubicBezTo>
                  <a:pt x="8599352" y="28505"/>
                  <a:pt x="8602234" y="26290"/>
                  <a:pt x="8604674" y="23631"/>
                </a:cubicBezTo>
                <a:cubicBezTo>
                  <a:pt x="8611100" y="16758"/>
                  <a:pt x="8640582" y="6338"/>
                  <a:pt x="8648788" y="7447"/>
                </a:cubicBezTo>
                <a:cubicBezTo>
                  <a:pt x="8662530" y="9220"/>
                  <a:pt x="8676494" y="10550"/>
                  <a:pt x="8690238" y="12103"/>
                </a:cubicBezTo>
                <a:cubicBezTo>
                  <a:pt x="8719500" y="15206"/>
                  <a:pt x="8748538" y="8555"/>
                  <a:pt x="8778686" y="20967"/>
                </a:cubicBezTo>
                <a:cubicBezTo>
                  <a:pt x="8796642" y="28285"/>
                  <a:pt x="8823240" y="28729"/>
                  <a:pt x="8845632" y="16093"/>
                </a:cubicBezTo>
                <a:cubicBezTo>
                  <a:pt x="8855162" y="10550"/>
                  <a:pt x="8870016" y="10329"/>
                  <a:pt x="8881542" y="12546"/>
                </a:cubicBezTo>
                <a:cubicBezTo>
                  <a:pt x="8906370" y="17202"/>
                  <a:pt x="8930308" y="25403"/>
                  <a:pt x="8954916" y="31165"/>
                </a:cubicBezTo>
                <a:cubicBezTo>
                  <a:pt x="8965112" y="33382"/>
                  <a:pt x="8975974" y="33382"/>
                  <a:pt x="8986614" y="33382"/>
                </a:cubicBezTo>
                <a:cubicBezTo>
                  <a:pt x="9044472" y="33604"/>
                  <a:pt x="9102328" y="35158"/>
                  <a:pt x="9159962" y="32939"/>
                </a:cubicBezTo>
                <a:cubicBezTo>
                  <a:pt x="9188780" y="31831"/>
                  <a:pt x="9216934" y="36263"/>
                  <a:pt x="9240432" y="48235"/>
                </a:cubicBezTo>
                <a:cubicBezTo>
                  <a:pt x="9258828" y="57545"/>
                  <a:pt x="9276118" y="57103"/>
                  <a:pt x="9291636" y="54219"/>
                </a:cubicBezTo>
                <a:cubicBezTo>
                  <a:pt x="9366118" y="40699"/>
                  <a:pt x="9381414" y="38480"/>
                  <a:pt x="9437718" y="60427"/>
                </a:cubicBezTo>
                <a:cubicBezTo>
                  <a:pt x="9455894" y="67300"/>
                  <a:pt x="9472520" y="67743"/>
                  <a:pt x="9488924" y="64194"/>
                </a:cubicBezTo>
                <a:cubicBezTo>
                  <a:pt x="9537914" y="53556"/>
                  <a:pt x="9537694" y="52889"/>
                  <a:pt x="9584244" y="64194"/>
                </a:cubicBezTo>
                <a:cubicBezTo>
                  <a:pt x="9594440" y="66633"/>
                  <a:pt x="9605526" y="65746"/>
                  <a:pt x="9616166" y="65746"/>
                </a:cubicBezTo>
                <a:cubicBezTo>
                  <a:pt x="9699292" y="65970"/>
                  <a:pt x="9782200" y="66191"/>
                  <a:pt x="9865324" y="65526"/>
                </a:cubicBezTo>
                <a:cubicBezTo>
                  <a:pt x="9880400" y="65526"/>
                  <a:pt x="9896804" y="71732"/>
                  <a:pt x="9910548" y="56658"/>
                </a:cubicBezTo>
                <a:cubicBezTo>
                  <a:pt x="9914760" y="52004"/>
                  <a:pt x="9927616" y="55773"/>
                  <a:pt x="9936484" y="55106"/>
                </a:cubicBezTo>
                <a:cubicBezTo>
                  <a:pt x="9957762" y="53556"/>
                  <a:pt x="9974388" y="70402"/>
                  <a:pt x="9997222" y="67076"/>
                </a:cubicBezTo>
                <a:cubicBezTo>
                  <a:pt x="10014954" y="64416"/>
                  <a:pt x="10036458" y="57766"/>
                  <a:pt x="10052638" y="76388"/>
                </a:cubicBezTo>
                <a:cubicBezTo>
                  <a:pt x="10054856" y="79048"/>
                  <a:pt x="10063060" y="77273"/>
                  <a:pt x="10068378" y="76610"/>
                </a:cubicBezTo>
                <a:cubicBezTo>
                  <a:pt x="10123576" y="69293"/>
                  <a:pt x="10176998" y="87471"/>
                  <a:pt x="10231752" y="87471"/>
                </a:cubicBezTo>
                <a:cubicBezTo>
                  <a:pt x="10285838" y="87471"/>
                  <a:pt x="10340148" y="86806"/>
                  <a:pt x="10394238" y="87915"/>
                </a:cubicBezTo>
                <a:cubicBezTo>
                  <a:pt x="10409310" y="88136"/>
                  <a:pt x="10424164" y="83926"/>
                  <a:pt x="10440346" y="94786"/>
                </a:cubicBezTo>
                <a:cubicBezTo>
                  <a:pt x="10451208" y="102102"/>
                  <a:pt x="10472490" y="100994"/>
                  <a:pt x="10486232" y="95673"/>
                </a:cubicBezTo>
                <a:cubicBezTo>
                  <a:pt x="10524580" y="80820"/>
                  <a:pt x="10560938" y="83039"/>
                  <a:pt x="10595960" y="101657"/>
                </a:cubicBezTo>
                <a:cubicBezTo>
                  <a:pt x="10618348" y="113629"/>
                  <a:pt x="10640738" y="112299"/>
                  <a:pt x="10661576" y="104541"/>
                </a:cubicBezTo>
                <a:cubicBezTo>
                  <a:pt x="10675762" y="99218"/>
                  <a:pt x="10685738" y="95229"/>
                  <a:pt x="10699258" y="105647"/>
                </a:cubicBezTo>
                <a:cubicBezTo>
                  <a:pt x="10705022" y="110082"/>
                  <a:pt x="10716106" y="108752"/>
                  <a:pt x="10724750" y="108752"/>
                </a:cubicBezTo>
                <a:cubicBezTo>
                  <a:pt x="10741156" y="109416"/>
                  <a:pt x="10757560" y="110745"/>
                  <a:pt x="10773518" y="108752"/>
                </a:cubicBezTo>
                <a:cubicBezTo>
                  <a:pt x="10825392" y="102102"/>
                  <a:pt x="10873716" y="116068"/>
                  <a:pt x="10920266" y="134244"/>
                </a:cubicBezTo>
                <a:cubicBezTo>
                  <a:pt x="10932680" y="138898"/>
                  <a:pt x="10943544" y="139343"/>
                  <a:pt x="10955290" y="141337"/>
                </a:cubicBezTo>
                <a:cubicBezTo>
                  <a:pt x="10971916" y="144221"/>
                  <a:pt x="10981894" y="136239"/>
                  <a:pt x="10988986" y="122272"/>
                </a:cubicBezTo>
                <a:cubicBezTo>
                  <a:pt x="11007828" y="85476"/>
                  <a:pt x="11037310" y="59542"/>
                  <a:pt x="11079650" y="67520"/>
                </a:cubicBezTo>
                <a:cubicBezTo>
                  <a:pt x="11105586" y="72399"/>
                  <a:pt x="11131520" y="72841"/>
                  <a:pt x="11156572" y="77940"/>
                </a:cubicBezTo>
                <a:cubicBezTo>
                  <a:pt x="11178738" y="82592"/>
                  <a:pt x="11198910" y="97225"/>
                  <a:pt x="11223294" y="108973"/>
                </a:cubicBezTo>
                <a:cubicBezTo>
                  <a:pt x="11229056" y="85032"/>
                  <a:pt x="11242800" y="74392"/>
                  <a:pt x="11269846" y="75944"/>
                </a:cubicBezTo>
                <a:cubicBezTo>
                  <a:pt x="11321936" y="78827"/>
                  <a:pt x="11374474" y="77497"/>
                  <a:pt x="11426788" y="76388"/>
                </a:cubicBezTo>
                <a:cubicBezTo>
                  <a:pt x="11454274" y="75944"/>
                  <a:pt x="11481322" y="77718"/>
                  <a:pt x="11509694" y="68185"/>
                </a:cubicBezTo>
                <a:cubicBezTo>
                  <a:pt x="11531642" y="60872"/>
                  <a:pt x="11565334" y="65746"/>
                  <a:pt x="11584620" y="78603"/>
                </a:cubicBezTo>
                <a:cubicBezTo>
                  <a:pt x="11613660" y="98112"/>
                  <a:pt x="11634276" y="77273"/>
                  <a:pt x="11656884" y="72841"/>
                </a:cubicBezTo>
                <a:cubicBezTo>
                  <a:pt x="11667748" y="70845"/>
                  <a:pt x="11680162" y="68850"/>
                  <a:pt x="11691466" y="65746"/>
                </a:cubicBezTo>
                <a:cubicBezTo>
                  <a:pt x="11711418" y="60205"/>
                  <a:pt x="11725384" y="90130"/>
                  <a:pt x="11750210" y="71289"/>
                </a:cubicBezTo>
                <a:cubicBezTo>
                  <a:pt x="11763068" y="61535"/>
                  <a:pt x="11787896" y="66856"/>
                  <a:pt x="11807182" y="66191"/>
                </a:cubicBezTo>
                <a:cubicBezTo>
                  <a:pt x="11828902" y="65526"/>
                  <a:pt x="11850626" y="67300"/>
                  <a:pt x="11872130" y="65526"/>
                </a:cubicBezTo>
                <a:cubicBezTo>
                  <a:pt x="11890750" y="63974"/>
                  <a:pt x="11908706" y="57988"/>
                  <a:pt x="11927326" y="55328"/>
                </a:cubicBezTo>
                <a:cubicBezTo>
                  <a:pt x="11945948" y="52669"/>
                  <a:pt x="11966562" y="61314"/>
                  <a:pt x="11982522" y="44466"/>
                </a:cubicBezTo>
                <a:cubicBezTo>
                  <a:pt x="11983410" y="43801"/>
                  <a:pt x="11986070" y="44466"/>
                  <a:pt x="11987842" y="44466"/>
                </a:cubicBezTo>
                <a:cubicBezTo>
                  <a:pt x="12054566" y="40256"/>
                  <a:pt x="12121514" y="36043"/>
                  <a:pt x="12192002" y="31389"/>
                </a:cubicBezTo>
                <a:lnTo>
                  <a:pt x="12192002" y="601302"/>
                </a:lnTo>
                <a:lnTo>
                  <a:pt x="12192002" y="962723"/>
                </a:lnTo>
                <a:lnTo>
                  <a:pt x="12192002" y="1532636"/>
                </a:lnTo>
                <a:lnTo>
                  <a:pt x="12192002" y="3510729"/>
                </a:lnTo>
                <a:lnTo>
                  <a:pt x="12192002" y="4080642"/>
                </a:lnTo>
                <a:lnTo>
                  <a:pt x="0" y="4080643"/>
                </a:lnTo>
                <a:lnTo>
                  <a:pt x="0" y="3510730"/>
                </a:lnTo>
                <a:lnTo>
                  <a:pt x="0" y="1664311"/>
                </a:lnTo>
                <a:lnTo>
                  <a:pt x="0" y="1663867"/>
                </a:lnTo>
                <a:lnTo>
                  <a:pt x="0" y="1094398"/>
                </a:lnTo>
                <a:lnTo>
                  <a:pt x="0" y="1093954"/>
                </a:lnTo>
                <a:lnTo>
                  <a:pt x="0" y="732976"/>
                </a:lnTo>
                <a:lnTo>
                  <a:pt x="0" y="732533"/>
                </a:lnTo>
                <a:lnTo>
                  <a:pt x="0" y="163062"/>
                </a:lnTo>
                <a:lnTo>
                  <a:pt x="0" y="162619"/>
                </a:lnTo>
                <a:cubicBezTo>
                  <a:pt x="29925" y="163949"/>
                  <a:pt x="56748" y="145551"/>
                  <a:pt x="87781" y="151312"/>
                </a:cubicBezTo>
                <a:cubicBezTo>
                  <a:pt x="118373" y="157078"/>
                  <a:pt x="149630" y="160400"/>
                  <a:pt x="180663" y="162176"/>
                </a:cubicBezTo>
                <a:cubicBezTo>
                  <a:pt x="213027" y="163949"/>
                  <a:pt x="248716" y="154194"/>
                  <a:pt x="277312" y="164612"/>
                </a:cubicBezTo>
                <a:cubicBezTo>
                  <a:pt x="316105" y="178799"/>
                  <a:pt x="358001" y="162176"/>
                  <a:pt x="393913" y="183897"/>
                </a:cubicBezTo>
                <a:cubicBezTo>
                  <a:pt x="397902" y="186336"/>
                  <a:pt x="405660" y="186114"/>
                  <a:pt x="409872" y="183897"/>
                </a:cubicBezTo>
                <a:cubicBezTo>
                  <a:pt x="445120" y="164392"/>
                  <a:pt x="483024" y="173924"/>
                  <a:pt x="519379" y="173924"/>
                </a:cubicBezTo>
                <a:cubicBezTo>
                  <a:pt x="766764" y="173037"/>
                  <a:pt x="1014153" y="172815"/>
                  <a:pt x="1261540" y="173924"/>
                </a:cubicBezTo>
                <a:cubicBezTo>
                  <a:pt x="1330702" y="174146"/>
                  <a:pt x="1398533" y="157741"/>
                  <a:pt x="1468359" y="160843"/>
                </a:cubicBezTo>
                <a:cubicBezTo>
                  <a:pt x="1488311" y="161730"/>
                  <a:pt x="1513360" y="145771"/>
                  <a:pt x="1533753" y="153085"/>
                </a:cubicBezTo>
                <a:cubicBezTo>
                  <a:pt x="1584517" y="171264"/>
                  <a:pt x="1637497" y="168160"/>
                  <a:pt x="1686485" y="160623"/>
                </a:cubicBezTo>
                <a:cubicBezTo>
                  <a:pt x="1759637" y="149540"/>
                  <a:pt x="1833012" y="146436"/>
                  <a:pt x="1904169" y="154639"/>
                </a:cubicBezTo>
                <a:cubicBezTo>
                  <a:pt x="1973552" y="162840"/>
                  <a:pt x="2042272" y="160180"/>
                  <a:pt x="2111211" y="162397"/>
                </a:cubicBezTo>
                <a:cubicBezTo>
                  <a:pt x="2127837" y="162840"/>
                  <a:pt x="2144463" y="165721"/>
                  <a:pt x="2162196" y="154415"/>
                </a:cubicBezTo>
                <a:cubicBezTo>
                  <a:pt x="2175053" y="146214"/>
                  <a:pt x="2201213" y="145551"/>
                  <a:pt x="2214290" y="153309"/>
                </a:cubicBezTo>
                <a:cubicBezTo>
                  <a:pt x="2245545" y="171707"/>
                  <a:pt x="2279017" y="166386"/>
                  <a:pt x="2307837" y="161067"/>
                </a:cubicBezTo>
                <a:cubicBezTo>
                  <a:pt x="2400274" y="143554"/>
                  <a:pt x="2492934" y="155524"/>
                  <a:pt x="2585371" y="152642"/>
                </a:cubicBezTo>
                <a:cubicBezTo>
                  <a:pt x="2616184" y="151755"/>
                  <a:pt x="2647439" y="163062"/>
                  <a:pt x="2678251" y="161730"/>
                </a:cubicBezTo>
                <a:cubicBezTo>
                  <a:pt x="2719261" y="159958"/>
                  <a:pt x="2760269" y="155302"/>
                  <a:pt x="2800171" y="143112"/>
                </a:cubicBezTo>
                <a:cubicBezTo>
                  <a:pt x="2811476" y="139565"/>
                  <a:pt x="2824776" y="141115"/>
                  <a:pt x="2837190" y="141115"/>
                </a:cubicBezTo>
                <a:cubicBezTo>
                  <a:pt x="2893273" y="140895"/>
                  <a:pt x="2949357" y="140672"/>
                  <a:pt x="3005218" y="141115"/>
                </a:cubicBezTo>
                <a:cubicBezTo>
                  <a:pt x="3019848" y="141337"/>
                  <a:pt x="3030490" y="136239"/>
                  <a:pt x="3043569" y="128701"/>
                </a:cubicBezTo>
                <a:cubicBezTo>
                  <a:pt x="3063297" y="117398"/>
                  <a:pt x="3087901" y="113629"/>
                  <a:pt x="3110955" y="109195"/>
                </a:cubicBezTo>
                <a:cubicBezTo>
                  <a:pt x="3127581" y="105871"/>
                  <a:pt x="3144872" y="111190"/>
                  <a:pt x="3161275" y="98998"/>
                </a:cubicBezTo>
                <a:cubicBezTo>
                  <a:pt x="3169478" y="93234"/>
                  <a:pt x="3188543" y="93456"/>
                  <a:pt x="3197851" y="98998"/>
                </a:cubicBezTo>
                <a:cubicBezTo>
                  <a:pt x="3226671" y="116068"/>
                  <a:pt x="3256817" y="106756"/>
                  <a:pt x="3286079" y="108530"/>
                </a:cubicBezTo>
                <a:cubicBezTo>
                  <a:pt x="3313786" y="110303"/>
                  <a:pt x="3343268" y="104317"/>
                  <a:pt x="3367875" y="120280"/>
                </a:cubicBezTo>
                <a:cubicBezTo>
                  <a:pt x="3383172" y="130031"/>
                  <a:pt x="3398909" y="126041"/>
                  <a:pt x="3407110" y="118728"/>
                </a:cubicBezTo>
                <a:cubicBezTo>
                  <a:pt x="3425288" y="102767"/>
                  <a:pt x="3449229" y="103432"/>
                  <a:pt x="3462086" y="110969"/>
                </a:cubicBezTo>
                <a:cubicBezTo>
                  <a:pt x="3496225" y="130918"/>
                  <a:pt x="3531691" y="130475"/>
                  <a:pt x="3568047" y="130918"/>
                </a:cubicBezTo>
                <a:cubicBezTo>
                  <a:pt x="3572479" y="130918"/>
                  <a:pt x="3576691" y="136459"/>
                  <a:pt x="3585779" y="142667"/>
                </a:cubicBezTo>
                <a:cubicBezTo>
                  <a:pt x="3593316" y="133579"/>
                  <a:pt x="3600189" y="119392"/>
                  <a:pt x="3611492" y="113184"/>
                </a:cubicBezTo>
                <a:cubicBezTo>
                  <a:pt x="3627455" y="104541"/>
                  <a:pt x="3646518" y="89245"/>
                  <a:pt x="3664253" y="99218"/>
                </a:cubicBezTo>
                <a:cubicBezTo>
                  <a:pt x="3687971" y="112742"/>
                  <a:pt x="3712134" y="106976"/>
                  <a:pt x="3736072" y="108973"/>
                </a:cubicBezTo>
                <a:cubicBezTo>
                  <a:pt x="3774202" y="112299"/>
                  <a:pt x="3812550" y="104761"/>
                  <a:pt x="3851343" y="118061"/>
                </a:cubicBezTo>
                <a:cubicBezTo>
                  <a:pt x="3869741" y="124489"/>
                  <a:pt x="3896787" y="129145"/>
                  <a:pt x="3917624" y="110525"/>
                </a:cubicBezTo>
                <a:cubicBezTo>
                  <a:pt x="3922723" y="106091"/>
                  <a:pt x="3934913" y="109195"/>
                  <a:pt x="3943780" y="109195"/>
                </a:cubicBezTo>
                <a:cubicBezTo>
                  <a:pt x="3994323" y="108973"/>
                  <a:pt x="4045973" y="102544"/>
                  <a:pt x="4095183" y="110525"/>
                </a:cubicBezTo>
                <a:cubicBezTo>
                  <a:pt x="4182301" y="124712"/>
                  <a:pt x="4269418" y="116288"/>
                  <a:pt x="4356312" y="120280"/>
                </a:cubicBezTo>
                <a:cubicBezTo>
                  <a:pt x="4369393" y="120722"/>
                  <a:pt x="4382471" y="130697"/>
                  <a:pt x="4395108" y="129810"/>
                </a:cubicBezTo>
                <a:cubicBezTo>
                  <a:pt x="4420821" y="128258"/>
                  <a:pt x="4446090" y="135129"/>
                  <a:pt x="4472913" y="121830"/>
                </a:cubicBezTo>
                <a:cubicBezTo>
                  <a:pt x="4490647" y="113184"/>
                  <a:pt x="4518136" y="120722"/>
                  <a:pt x="4540303" y="125378"/>
                </a:cubicBezTo>
                <a:cubicBezTo>
                  <a:pt x="4573553" y="132470"/>
                  <a:pt x="4605695" y="132694"/>
                  <a:pt x="4638726" y="125378"/>
                </a:cubicBezTo>
                <a:cubicBezTo>
                  <a:pt x="4668872" y="118728"/>
                  <a:pt x="4699242" y="110969"/>
                  <a:pt x="4729612" y="109860"/>
                </a:cubicBezTo>
                <a:cubicBezTo>
                  <a:pt x="4796336" y="107643"/>
                  <a:pt x="4863278" y="110082"/>
                  <a:pt x="4930003" y="108752"/>
                </a:cubicBezTo>
                <a:cubicBezTo>
                  <a:pt x="4959264" y="108086"/>
                  <a:pt x="4988968" y="115401"/>
                  <a:pt x="5018230" y="99442"/>
                </a:cubicBezTo>
                <a:cubicBezTo>
                  <a:pt x="5030643" y="92569"/>
                  <a:pt x="5055470" y="91460"/>
                  <a:pt x="5065225" y="99442"/>
                </a:cubicBezTo>
                <a:cubicBezTo>
                  <a:pt x="5090938" y="120280"/>
                  <a:pt x="5113326" y="106756"/>
                  <a:pt x="5131948" y="95673"/>
                </a:cubicBezTo>
                <a:cubicBezTo>
                  <a:pt x="5146135" y="87248"/>
                  <a:pt x="5162761" y="82816"/>
                  <a:pt x="5171182" y="88578"/>
                </a:cubicBezTo>
                <a:cubicBezTo>
                  <a:pt x="5193130" y="103654"/>
                  <a:pt x="5215738" y="97668"/>
                  <a:pt x="5237905" y="97888"/>
                </a:cubicBezTo>
                <a:cubicBezTo>
                  <a:pt x="5304631" y="98998"/>
                  <a:pt x="5371577" y="98333"/>
                  <a:pt x="5438300" y="98333"/>
                </a:cubicBezTo>
                <a:cubicBezTo>
                  <a:pt x="5463858" y="98482"/>
                  <a:pt x="5486181" y="105723"/>
                  <a:pt x="5505244" y="120057"/>
                </a:cubicBezTo>
                <a:cubicBezTo>
                  <a:pt x="5549578" y="93899"/>
                  <a:pt x="5594355" y="86585"/>
                  <a:pt x="5640464" y="118061"/>
                </a:cubicBezTo>
                <a:cubicBezTo>
                  <a:pt x="5656869" y="109416"/>
                  <a:pt x="5673715" y="98998"/>
                  <a:pt x="5691892" y="91684"/>
                </a:cubicBezTo>
                <a:cubicBezTo>
                  <a:pt x="5700096" y="88358"/>
                  <a:pt x="5711180" y="91017"/>
                  <a:pt x="5720931" y="92347"/>
                </a:cubicBezTo>
                <a:cubicBezTo>
                  <a:pt x="5727360" y="93234"/>
                  <a:pt x="5733568" y="97888"/>
                  <a:pt x="5739997" y="98333"/>
                </a:cubicBezTo>
                <a:cubicBezTo>
                  <a:pt x="5814259" y="102324"/>
                  <a:pt x="5888739" y="105204"/>
                  <a:pt x="5962997" y="109640"/>
                </a:cubicBezTo>
                <a:cubicBezTo>
                  <a:pt x="5999353" y="111855"/>
                  <a:pt x="6035707" y="118061"/>
                  <a:pt x="6072284" y="119837"/>
                </a:cubicBezTo>
                <a:cubicBezTo>
                  <a:pt x="6109968" y="121609"/>
                  <a:pt x="6148539" y="124047"/>
                  <a:pt x="6185780" y="119170"/>
                </a:cubicBezTo>
                <a:cubicBezTo>
                  <a:pt x="6234990" y="112962"/>
                  <a:pt x="6285312" y="99885"/>
                  <a:pt x="6332747" y="111190"/>
                </a:cubicBezTo>
                <a:cubicBezTo>
                  <a:pt x="6389719" y="124712"/>
                  <a:pt x="6445803" y="117174"/>
                  <a:pt x="6502109" y="119613"/>
                </a:cubicBezTo>
                <a:cubicBezTo>
                  <a:pt x="6520285" y="120280"/>
                  <a:pt x="6538683" y="111632"/>
                  <a:pt x="6557301" y="109860"/>
                </a:cubicBezTo>
                <a:cubicBezTo>
                  <a:pt x="6575037" y="108086"/>
                  <a:pt x="6593213" y="109416"/>
                  <a:pt x="6611392" y="109416"/>
                </a:cubicBezTo>
                <a:cubicBezTo>
                  <a:pt x="6642869" y="109416"/>
                  <a:pt x="6672130" y="122717"/>
                  <a:pt x="6704494" y="121387"/>
                </a:cubicBezTo>
                <a:cubicBezTo>
                  <a:pt x="6732868" y="120057"/>
                  <a:pt x="6759469" y="114072"/>
                  <a:pt x="6786734" y="109640"/>
                </a:cubicBezTo>
                <a:cubicBezTo>
                  <a:pt x="6814002" y="104984"/>
                  <a:pt x="6842818" y="116288"/>
                  <a:pt x="6869419" y="99218"/>
                </a:cubicBezTo>
                <a:cubicBezTo>
                  <a:pt x="6876957" y="94344"/>
                  <a:pt x="6890477" y="98555"/>
                  <a:pt x="6901341" y="98555"/>
                </a:cubicBezTo>
                <a:cubicBezTo>
                  <a:pt x="6969394" y="99663"/>
                  <a:pt x="7034121" y="82372"/>
                  <a:pt x="7099072" y="65746"/>
                </a:cubicBezTo>
                <a:cubicBezTo>
                  <a:pt x="7111929" y="62422"/>
                  <a:pt x="7123012" y="54443"/>
                  <a:pt x="7138086" y="55106"/>
                </a:cubicBezTo>
                <a:cubicBezTo>
                  <a:pt x="7190400" y="57766"/>
                  <a:pt x="7240720" y="43359"/>
                  <a:pt x="7291927" y="36487"/>
                </a:cubicBezTo>
                <a:cubicBezTo>
                  <a:pt x="7329389" y="31389"/>
                  <a:pt x="7367517" y="18087"/>
                  <a:pt x="7406089" y="23631"/>
                </a:cubicBezTo>
                <a:cubicBezTo>
                  <a:pt x="7440448" y="28505"/>
                  <a:pt x="7471261" y="10994"/>
                  <a:pt x="7504733" y="12103"/>
                </a:cubicBezTo>
                <a:cubicBezTo>
                  <a:pt x="7537097" y="12989"/>
                  <a:pt x="7570349" y="8335"/>
                  <a:pt x="7602048" y="12989"/>
                </a:cubicBezTo>
                <a:cubicBezTo>
                  <a:pt x="7732169" y="32495"/>
                  <a:pt x="7862735" y="18087"/>
                  <a:pt x="7993080" y="23407"/>
                </a:cubicBezTo>
                <a:cubicBezTo>
                  <a:pt x="8009702" y="24073"/>
                  <a:pt x="8026107" y="30279"/>
                  <a:pt x="8042733" y="33824"/>
                </a:cubicBezTo>
                <a:cubicBezTo>
                  <a:pt x="8076650" y="41142"/>
                  <a:pt x="8109677" y="29615"/>
                  <a:pt x="8140490" y="20967"/>
                </a:cubicBezTo>
                <a:cubicBezTo>
                  <a:pt x="8161549" y="14983"/>
                  <a:pt x="8181279" y="12989"/>
                  <a:pt x="8201672" y="12546"/>
                </a:cubicBezTo>
                <a:cubicBezTo>
                  <a:pt x="8241352" y="11659"/>
                  <a:pt x="8283028" y="19638"/>
                  <a:pt x="8320269" y="10107"/>
                </a:cubicBezTo>
                <a:cubicBezTo>
                  <a:pt x="8353962" y="1462"/>
                  <a:pt x="8386769" y="6338"/>
                  <a:pt x="8419134" y="7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2" y="548218"/>
            <a:ext cx="4032000" cy="1154159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tx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2" y="1750581"/>
            <a:ext cx="4032000" cy="355948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200" b="0" cap="none" spc="360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8FD2D261-5DA4-B190-F6D0-4AF3E2CD37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1" y="2454064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4DC287D-C2C8-14AD-73F1-2499E2060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1" y="2247053"/>
            <a:ext cx="4032000" cy="720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BCA5E01-4A2D-DD8E-C306-D943D802B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67526" y="547688"/>
            <a:ext cx="3048212" cy="15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14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3">
            <a:extLst>
              <a:ext uri="{FF2B5EF4-FFF2-40B4-BE49-F238E27FC236}">
                <a16:creationId xmlns:a16="http://schemas.microsoft.com/office/drawing/2014/main" id="{0D9AB7F8-E0EB-4FEC-ABE0-DA1507F1D62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71481" y="-2989"/>
            <a:ext cx="6720521" cy="6858001"/>
          </a:xfrm>
          <a:custGeom>
            <a:avLst/>
            <a:gdLst>
              <a:gd name="connsiteX0" fmla="*/ 0 w 5444491"/>
              <a:gd name="connsiteY0" fmla="*/ 0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469527 w 5444491"/>
              <a:gd name="connsiteY7" fmla="*/ 5143500 h 5143501"/>
              <a:gd name="connsiteX8" fmla="*/ 463926 w 5444491"/>
              <a:gd name="connsiteY8" fmla="*/ 5057434 h 5143501"/>
              <a:gd name="connsiteX9" fmla="*/ 463926 w 5444491"/>
              <a:gd name="connsiteY9" fmla="*/ 5055194 h 5143501"/>
              <a:gd name="connsiteX10" fmla="*/ 459352 w 5444491"/>
              <a:gd name="connsiteY10" fmla="*/ 5031950 h 5143501"/>
              <a:gd name="connsiteX11" fmla="*/ 455058 w 5444491"/>
              <a:gd name="connsiteY11" fmla="*/ 5008707 h 5143501"/>
              <a:gd name="connsiteX12" fmla="*/ 454778 w 5444491"/>
              <a:gd name="connsiteY12" fmla="*/ 4981356 h 5143501"/>
              <a:gd name="connsiteX13" fmla="*/ 452631 w 5444491"/>
              <a:gd name="connsiteY13" fmla="*/ 4957365 h 5143501"/>
              <a:gd name="connsiteX14" fmla="*/ 454964 w 5444491"/>
              <a:gd name="connsiteY14" fmla="*/ 4932534 h 5143501"/>
              <a:gd name="connsiteX15" fmla="*/ 451977 w 5444491"/>
              <a:gd name="connsiteY15" fmla="*/ 4917972 h 5143501"/>
              <a:gd name="connsiteX16" fmla="*/ 449550 w 5444491"/>
              <a:gd name="connsiteY16" fmla="*/ 4887447 h 5143501"/>
              <a:gd name="connsiteX17" fmla="*/ 453938 w 5444491"/>
              <a:gd name="connsiteY17" fmla="*/ 4855895 h 5143501"/>
              <a:gd name="connsiteX18" fmla="*/ 450484 w 5444491"/>
              <a:gd name="connsiteY18" fmla="*/ 4820890 h 5143501"/>
              <a:gd name="connsiteX19" fmla="*/ 450670 w 5444491"/>
              <a:gd name="connsiteY19" fmla="*/ 4754705 h 5143501"/>
              <a:gd name="connsiteX20" fmla="*/ 436668 w 5444491"/>
              <a:gd name="connsiteY20" fmla="*/ 4735102 h 5143501"/>
              <a:gd name="connsiteX21" fmla="*/ 449737 w 5444491"/>
              <a:gd name="connsiteY21" fmla="*/ 4707005 h 5143501"/>
              <a:gd name="connsiteX22" fmla="*/ 454124 w 5444491"/>
              <a:gd name="connsiteY22" fmla="*/ 4674613 h 5143501"/>
              <a:gd name="connsiteX23" fmla="*/ 430974 w 5444491"/>
              <a:gd name="connsiteY23" fmla="*/ 4636340 h 5143501"/>
              <a:gd name="connsiteX24" fmla="*/ 422946 w 5444491"/>
              <a:gd name="connsiteY24" fmla="*/ 4622151 h 5143501"/>
              <a:gd name="connsiteX25" fmla="*/ 425933 w 5444491"/>
              <a:gd name="connsiteY25" fmla="*/ 4607402 h 5143501"/>
              <a:gd name="connsiteX26" fmla="*/ 436761 w 5444491"/>
              <a:gd name="connsiteY26" fmla="*/ 4545605 h 5143501"/>
              <a:gd name="connsiteX27" fmla="*/ 436761 w 5444491"/>
              <a:gd name="connsiteY27" fmla="*/ 4525068 h 5143501"/>
              <a:gd name="connsiteX28" fmla="*/ 438068 w 5444491"/>
              <a:gd name="connsiteY28" fmla="*/ 4514333 h 5143501"/>
              <a:gd name="connsiteX29" fmla="*/ 438535 w 5444491"/>
              <a:gd name="connsiteY29" fmla="*/ 4498371 h 5143501"/>
              <a:gd name="connsiteX30" fmla="*/ 439749 w 5444491"/>
              <a:gd name="connsiteY30" fmla="*/ 4470740 h 5143501"/>
              <a:gd name="connsiteX31" fmla="*/ 442269 w 5444491"/>
              <a:gd name="connsiteY31" fmla="*/ 4424439 h 5143501"/>
              <a:gd name="connsiteX32" fmla="*/ 442642 w 5444491"/>
              <a:gd name="connsiteY32" fmla="*/ 4405116 h 5143501"/>
              <a:gd name="connsiteX33" fmla="*/ 445536 w 5444491"/>
              <a:gd name="connsiteY33" fmla="*/ 4385699 h 5143501"/>
              <a:gd name="connsiteX34" fmla="*/ 445723 w 5444491"/>
              <a:gd name="connsiteY34" fmla="*/ 4317181 h 5143501"/>
              <a:gd name="connsiteX35" fmla="*/ 450297 w 5444491"/>
              <a:gd name="connsiteY35" fmla="*/ 4248290 h 5143501"/>
              <a:gd name="connsiteX36" fmla="*/ 450390 w 5444491"/>
              <a:gd name="connsiteY36" fmla="*/ 4241662 h 5143501"/>
              <a:gd name="connsiteX37" fmla="*/ 454311 w 5444491"/>
              <a:gd name="connsiteY37" fmla="*/ 4218325 h 5143501"/>
              <a:gd name="connsiteX38" fmla="*/ 459352 w 5444491"/>
              <a:gd name="connsiteY38" fmla="*/ 4192748 h 5143501"/>
              <a:gd name="connsiteX39" fmla="*/ 458698 w 5444491"/>
              <a:gd name="connsiteY39" fmla="*/ 4181826 h 5143501"/>
              <a:gd name="connsiteX40" fmla="*/ 454871 w 5444491"/>
              <a:gd name="connsiteY40" fmla="*/ 4162690 h 5143501"/>
              <a:gd name="connsiteX41" fmla="*/ 454778 w 5444491"/>
              <a:gd name="connsiteY41" fmla="*/ 4057579 h 5143501"/>
              <a:gd name="connsiteX42" fmla="*/ 455431 w 5444491"/>
              <a:gd name="connsiteY42" fmla="*/ 4044137 h 5143501"/>
              <a:gd name="connsiteX43" fmla="*/ 455431 w 5444491"/>
              <a:gd name="connsiteY43" fmla="*/ 4003997 h 5143501"/>
              <a:gd name="connsiteX44" fmla="*/ 457018 w 5444491"/>
              <a:gd name="connsiteY44" fmla="*/ 3982434 h 5143501"/>
              <a:gd name="connsiteX45" fmla="*/ 459538 w 5444491"/>
              <a:gd name="connsiteY45" fmla="*/ 3920824 h 5143501"/>
              <a:gd name="connsiteX46" fmla="*/ 462059 w 5444491"/>
              <a:gd name="connsiteY46" fmla="*/ 3899167 h 5143501"/>
              <a:gd name="connsiteX47" fmla="*/ 468500 w 5444491"/>
              <a:gd name="connsiteY47" fmla="*/ 3865281 h 5143501"/>
              <a:gd name="connsiteX48" fmla="*/ 468313 w 5444491"/>
              <a:gd name="connsiteY48" fmla="*/ 3792189 h 5143501"/>
              <a:gd name="connsiteX49" fmla="*/ 469247 w 5444491"/>
              <a:gd name="connsiteY49" fmla="*/ 3778841 h 5143501"/>
              <a:gd name="connsiteX50" fmla="*/ 477181 w 5444491"/>
              <a:gd name="connsiteY50" fmla="*/ 3747942 h 5143501"/>
              <a:gd name="connsiteX51" fmla="*/ 475688 w 5444491"/>
              <a:gd name="connsiteY51" fmla="*/ 3732727 h 5143501"/>
              <a:gd name="connsiteX52" fmla="*/ 473634 w 5444491"/>
              <a:gd name="connsiteY52" fmla="*/ 3704535 h 5143501"/>
              <a:gd name="connsiteX53" fmla="*/ 477368 w 5444491"/>
              <a:gd name="connsiteY53" fmla="*/ 3667289 h 5143501"/>
              <a:gd name="connsiteX54" fmla="*/ 479328 w 5444491"/>
              <a:gd name="connsiteY54" fmla="*/ 3649833 h 5143501"/>
              <a:gd name="connsiteX55" fmla="*/ 472514 w 5444491"/>
              <a:gd name="connsiteY55" fmla="*/ 3631163 h 5143501"/>
              <a:gd name="connsiteX56" fmla="*/ 469433 w 5444491"/>
              <a:gd name="connsiteY56" fmla="*/ 3627710 h 5143501"/>
              <a:gd name="connsiteX57" fmla="*/ 473261 w 5444491"/>
              <a:gd name="connsiteY57" fmla="*/ 3606613 h 5143501"/>
              <a:gd name="connsiteX58" fmla="*/ 477181 w 5444491"/>
              <a:gd name="connsiteY58" fmla="*/ 3580662 h 5143501"/>
              <a:gd name="connsiteX59" fmla="*/ 482222 w 5444491"/>
              <a:gd name="connsiteY59" fmla="*/ 3552844 h 5143501"/>
              <a:gd name="connsiteX60" fmla="*/ 478301 w 5444491"/>
              <a:gd name="connsiteY60" fmla="*/ 3511117 h 5143501"/>
              <a:gd name="connsiteX61" fmla="*/ 477275 w 5444491"/>
              <a:gd name="connsiteY61" fmla="*/ 3461083 h 5143501"/>
              <a:gd name="connsiteX62" fmla="*/ 473727 w 5444491"/>
              <a:gd name="connsiteY62" fmla="*/ 3435318 h 5143501"/>
              <a:gd name="connsiteX63" fmla="*/ 468313 w 5444491"/>
              <a:gd name="connsiteY63" fmla="*/ 3394058 h 5143501"/>
              <a:gd name="connsiteX64" fmla="*/ 472701 w 5444491"/>
              <a:gd name="connsiteY64" fmla="*/ 3373148 h 5143501"/>
              <a:gd name="connsiteX65" fmla="*/ 477088 w 5444491"/>
              <a:gd name="connsiteY65" fmla="*/ 3208202 h 5143501"/>
              <a:gd name="connsiteX66" fmla="*/ 477461 w 5444491"/>
              <a:gd name="connsiteY66" fmla="*/ 3167128 h 5143501"/>
              <a:gd name="connsiteX67" fmla="*/ 472607 w 5444491"/>
              <a:gd name="connsiteY67" fmla="*/ 3125588 h 5143501"/>
              <a:gd name="connsiteX68" fmla="*/ 467193 w 5444491"/>
              <a:gd name="connsiteY68" fmla="*/ 3077420 h 5143501"/>
              <a:gd name="connsiteX69" fmla="*/ 459352 w 5444491"/>
              <a:gd name="connsiteY69" fmla="*/ 3012543 h 5143501"/>
              <a:gd name="connsiteX70" fmla="*/ 454871 w 5444491"/>
              <a:gd name="connsiteY70" fmla="*/ 2996114 h 5143501"/>
              <a:gd name="connsiteX71" fmla="*/ 440962 w 5444491"/>
              <a:gd name="connsiteY71" fmla="*/ 2912754 h 5143501"/>
              <a:gd name="connsiteX72" fmla="*/ 440682 w 5444491"/>
              <a:gd name="connsiteY72" fmla="*/ 2899218 h 5143501"/>
              <a:gd name="connsiteX73" fmla="*/ 436295 w 5444491"/>
              <a:gd name="connsiteY73" fmla="*/ 2864399 h 5143501"/>
              <a:gd name="connsiteX74" fmla="*/ 431347 w 5444491"/>
              <a:gd name="connsiteY74" fmla="*/ 2829767 h 5143501"/>
              <a:gd name="connsiteX75" fmla="*/ 436388 w 5444491"/>
              <a:gd name="connsiteY75" fmla="*/ 2790561 h 5143501"/>
              <a:gd name="connsiteX76" fmla="*/ 436201 w 5444491"/>
              <a:gd name="connsiteY76" fmla="*/ 2767690 h 5143501"/>
              <a:gd name="connsiteX77" fmla="*/ 432094 w 5444491"/>
              <a:gd name="connsiteY77" fmla="*/ 2744446 h 5143501"/>
              <a:gd name="connsiteX78" fmla="*/ 435641 w 5444491"/>
              <a:gd name="connsiteY78" fmla="*/ 2673035 h 5143501"/>
              <a:gd name="connsiteX79" fmla="*/ 432281 w 5444491"/>
              <a:gd name="connsiteY79" fmla="*/ 2611145 h 5143501"/>
              <a:gd name="connsiteX80" fmla="*/ 432094 w 5444491"/>
              <a:gd name="connsiteY80" fmla="*/ 2563257 h 5143501"/>
              <a:gd name="connsiteX81" fmla="*/ 436388 w 5444491"/>
              <a:gd name="connsiteY81" fmla="*/ 2517143 h 5143501"/>
              <a:gd name="connsiteX82" fmla="*/ 441149 w 5444491"/>
              <a:gd name="connsiteY82" fmla="*/ 2423141 h 5143501"/>
              <a:gd name="connsiteX83" fmla="*/ 443669 w 5444491"/>
              <a:gd name="connsiteY83" fmla="*/ 2415113 h 5143501"/>
              <a:gd name="connsiteX84" fmla="*/ 443949 w 5444491"/>
              <a:gd name="connsiteY84" fmla="*/ 2402885 h 5143501"/>
              <a:gd name="connsiteX85" fmla="*/ 432748 w 5444491"/>
              <a:gd name="connsiteY85" fmla="*/ 2381134 h 5143501"/>
              <a:gd name="connsiteX86" fmla="*/ 431907 w 5444491"/>
              <a:gd name="connsiteY86" fmla="*/ 2324098 h 5143501"/>
              <a:gd name="connsiteX87" fmla="*/ 441055 w 5444491"/>
              <a:gd name="connsiteY87" fmla="*/ 2295907 h 5143501"/>
              <a:gd name="connsiteX88" fmla="*/ 441242 w 5444491"/>
              <a:gd name="connsiteY88" fmla="*/ 2211333 h 5143501"/>
              <a:gd name="connsiteX89" fmla="*/ 445163 w 5444491"/>
              <a:gd name="connsiteY89" fmla="*/ 2183235 h 5143501"/>
              <a:gd name="connsiteX90" fmla="*/ 442176 w 5444491"/>
              <a:gd name="connsiteY90" fmla="*/ 2166619 h 5143501"/>
              <a:gd name="connsiteX91" fmla="*/ 440589 w 5444491"/>
              <a:gd name="connsiteY91" fmla="*/ 2138522 h 5143501"/>
              <a:gd name="connsiteX92" fmla="*/ 440589 w 5444491"/>
              <a:gd name="connsiteY92" fmla="*/ 2118638 h 5143501"/>
              <a:gd name="connsiteX93" fmla="*/ 436668 w 5444491"/>
              <a:gd name="connsiteY93" fmla="*/ 2081392 h 5143501"/>
              <a:gd name="connsiteX94" fmla="*/ 436201 w 5444491"/>
              <a:gd name="connsiteY94" fmla="*/ 1996912 h 5143501"/>
              <a:gd name="connsiteX95" fmla="*/ 429667 w 5444491"/>
              <a:gd name="connsiteY95" fmla="*/ 1958639 h 5143501"/>
              <a:gd name="connsiteX96" fmla="*/ 429667 w 5444491"/>
              <a:gd name="connsiteY96" fmla="*/ 1917192 h 5143501"/>
              <a:gd name="connsiteX97" fmla="*/ 431160 w 5444491"/>
              <a:gd name="connsiteY97" fmla="*/ 1888814 h 5143501"/>
              <a:gd name="connsiteX98" fmla="*/ 427800 w 5444491"/>
              <a:gd name="connsiteY98" fmla="*/ 1856049 h 5143501"/>
              <a:gd name="connsiteX99" fmla="*/ 431814 w 5444491"/>
              <a:gd name="connsiteY99" fmla="*/ 1839713 h 5143501"/>
              <a:gd name="connsiteX100" fmla="*/ 435921 w 5444491"/>
              <a:gd name="connsiteY100" fmla="*/ 1729562 h 5143501"/>
              <a:gd name="connsiteX101" fmla="*/ 436481 w 5444491"/>
              <a:gd name="connsiteY101" fmla="*/ 1665712 h 5143501"/>
              <a:gd name="connsiteX102" fmla="*/ 435921 w 5444491"/>
              <a:gd name="connsiteY102" fmla="*/ 1654696 h 5143501"/>
              <a:gd name="connsiteX103" fmla="*/ 432748 w 5444491"/>
              <a:gd name="connsiteY103" fmla="*/ 1626785 h 5143501"/>
              <a:gd name="connsiteX104" fmla="*/ 436575 w 5444491"/>
              <a:gd name="connsiteY104" fmla="*/ 1578151 h 5143501"/>
              <a:gd name="connsiteX105" fmla="*/ 440682 w 5444491"/>
              <a:gd name="connsiteY105" fmla="*/ 1547813 h 5143501"/>
              <a:gd name="connsiteX106" fmla="*/ 434801 w 5444491"/>
              <a:gd name="connsiteY106" fmla="*/ 1525596 h 5143501"/>
              <a:gd name="connsiteX107" fmla="*/ 422386 w 5444491"/>
              <a:gd name="connsiteY107" fmla="*/ 1514674 h 5143501"/>
              <a:gd name="connsiteX108" fmla="*/ 427333 w 5444491"/>
              <a:gd name="connsiteY108" fmla="*/ 1507206 h 5143501"/>
              <a:gd name="connsiteX109" fmla="*/ 435734 w 5444491"/>
              <a:gd name="connsiteY109" fmla="*/ 1462585 h 5143501"/>
              <a:gd name="connsiteX110" fmla="*/ 432374 w 5444491"/>
              <a:gd name="connsiteY110" fmla="*/ 1439435 h 5143501"/>
              <a:gd name="connsiteX111" fmla="*/ 431721 w 5444491"/>
              <a:gd name="connsiteY111" fmla="*/ 1422912 h 5143501"/>
              <a:gd name="connsiteX112" fmla="*/ 436668 w 5444491"/>
              <a:gd name="connsiteY112" fmla="*/ 1388373 h 5143501"/>
              <a:gd name="connsiteX113" fmla="*/ 440682 w 5444491"/>
              <a:gd name="connsiteY113" fmla="*/ 1351221 h 5143501"/>
              <a:gd name="connsiteX114" fmla="*/ 440682 w 5444491"/>
              <a:gd name="connsiteY114" fmla="*/ 1335818 h 5143501"/>
              <a:gd name="connsiteX115" fmla="*/ 436388 w 5444491"/>
              <a:gd name="connsiteY115" fmla="*/ 1314535 h 5143501"/>
              <a:gd name="connsiteX116" fmla="*/ 428080 w 5444491"/>
              <a:gd name="connsiteY116" fmla="*/ 1286157 h 5143501"/>
              <a:gd name="connsiteX117" fmla="*/ 422852 w 5444491"/>
              <a:gd name="connsiteY117" fmla="*/ 1269914 h 5143501"/>
              <a:gd name="connsiteX118" fmla="*/ 422852 w 5444491"/>
              <a:gd name="connsiteY118" fmla="*/ 1199063 h 5143501"/>
              <a:gd name="connsiteX119" fmla="*/ 422012 w 5444491"/>
              <a:gd name="connsiteY119" fmla="*/ 1183380 h 5143501"/>
              <a:gd name="connsiteX120" fmla="*/ 414171 w 5444491"/>
              <a:gd name="connsiteY120" fmla="*/ 1132038 h 5143501"/>
              <a:gd name="connsiteX121" fmla="*/ 417998 w 5444491"/>
              <a:gd name="connsiteY121" fmla="*/ 1092832 h 5143501"/>
              <a:gd name="connsiteX122" fmla="*/ 414451 w 5444491"/>
              <a:gd name="connsiteY122" fmla="*/ 975773 h 5143501"/>
              <a:gd name="connsiteX123" fmla="*/ 417718 w 5444491"/>
              <a:gd name="connsiteY123" fmla="*/ 936380 h 5143501"/>
              <a:gd name="connsiteX124" fmla="*/ 417252 w 5444491"/>
              <a:gd name="connsiteY124" fmla="*/ 914443 h 5143501"/>
              <a:gd name="connsiteX125" fmla="*/ 413891 w 5444491"/>
              <a:gd name="connsiteY125" fmla="*/ 892973 h 5143501"/>
              <a:gd name="connsiteX126" fmla="*/ 417158 w 5444491"/>
              <a:gd name="connsiteY126" fmla="*/ 805599 h 5143501"/>
              <a:gd name="connsiteX127" fmla="*/ 414638 w 5444491"/>
              <a:gd name="connsiteY127" fmla="*/ 713837 h 5143501"/>
              <a:gd name="connsiteX128" fmla="*/ 417812 w 5444491"/>
              <a:gd name="connsiteY128" fmla="*/ 649520 h 5143501"/>
              <a:gd name="connsiteX129" fmla="*/ 414544 w 5444491"/>
              <a:gd name="connsiteY129" fmla="*/ 621889 h 5143501"/>
              <a:gd name="connsiteX130" fmla="*/ 409037 w 5444491"/>
              <a:gd name="connsiteY130" fmla="*/ 534608 h 5143501"/>
              <a:gd name="connsiteX131" fmla="*/ 409037 w 5444491"/>
              <a:gd name="connsiteY131" fmla="*/ 221611 h 5143501"/>
              <a:gd name="connsiteX132" fmla="*/ 404836 w 5444491"/>
              <a:gd name="connsiteY132" fmla="*/ 175403 h 5143501"/>
              <a:gd name="connsiteX133" fmla="*/ 404836 w 5444491"/>
              <a:gd name="connsiteY133" fmla="*/ 168682 h 5143501"/>
              <a:gd name="connsiteX134" fmla="*/ 412957 w 5444491"/>
              <a:gd name="connsiteY134" fmla="*/ 119488 h 5143501"/>
              <a:gd name="connsiteX135" fmla="*/ 413984 w 5444491"/>
              <a:gd name="connsiteY135" fmla="*/ 78694 h 5143501"/>
              <a:gd name="connsiteX136" fmla="*/ 418558 w 5444491"/>
              <a:gd name="connsiteY136" fmla="*/ 39488 h 5143501"/>
              <a:gd name="connsiteX137" fmla="*/ 413798 w 5444491"/>
              <a:gd name="connsiteY137" fmla="*/ 2522 h 5143501"/>
              <a:gd name="connsiteX138" fmla="*/ 413984 w 5444491"/>
              <a:gd name="connsiteY138" fmla="*/ 2242 h 5143501"/>
              <a:gd name="connsiteX139" fmla="*/ 55666 w 5444491"/>
              <a:gd name="connsiteY139" fmla="*/ 2242 h 5143501"/>
              <a:gd name="connsiteX140" fmla="*/ 55151 w 5444491"/>
              <a:gd name="connsiteY140" fmla="*/ 1 h 5143501"/>
              <a:gd name="connsiteX141" fmla="*/ 0 w 5444491"/>
              <a:gd name="connsiteY141" fmla="*/ 1 h 5143501"/>
              <a:gd name="connsiteX0" fmla="*/ 0 w 5444491"/>
              <a:gd name="connsiteY0" fmla="*/ 1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469527 w 5444491"/>
              <a:gd name="connsiteY7" fmla="*/ 5143500 h 5143501"/>
              <a:gd name="connsiteX8" fmla="*/ 463926 w 5444491"/>
              <a:gd name="connsiteY8" fmla="*/ 5057434 h 5143501"/>
              <a:gd name="connsiteX9" fmla="*/ 463926 w 5444491"/>
              <a:gd name="connsiteY9" fmla="*/ 5055194 h 5143501"/>
              <a:gd name="connsiteX10" fmla="*/ 459352 w 5444491"/>
              <a:gd name="connsiteY10" fmla="*/ 5031950 h 5143501"/>
              <a:gd name="connsiteX11" fmla="*/ 455058 w 5444491"/>
              <a:gd name="connsiteY11" fmla="*/ 5008707 h 5143501"/>
              <a:gd name="connsiteX12" fmla="*/ 454778 w 5444491"/>
              <a:gd name="connsiteY12" fmla="*/ 4981356 h 5143501"/>
              <a:gd name="connsiteX13" fmla="*/ 452631 w 5444491"/>
              <a:gd name="connsiteY13" fmla="*/ 4957365 h 5143501"/>
              <a:gd name="connsiteX14" fmla="*/ 454964 w 5444491"/>
              <a:gd name="connsiteY14" fmla="*/ 4932534 h 5143501"/>
              <a:gd name="connsiteX15" fmla="*/ 451977 w 5444491"/>
              <a:gd name="connsiteY15" fmla="*/ 4917972 h 5143501"/>
              <a:gd name="connsiteX16" fmla="*/ 449550 w 5444491"/>
              <a:gd name="connsiteY16" fmla="*/ 4887447 h 5143501"/>
              <a:gd name="connsiteX17" fmla="*/ 453938 w 5444491"/>
              <a:gd name="connsiteY17" fmla="*/ 4855895 h 5143501"/>
              <a:gd name="connsiteX18" fmla="*/ 450484 w 5444491"/>
              <a:gd name="connsiteY18" fmla="*/ 4820890 h 5143501"/>
              <a:gd name="connsiteX19" fmla="*/ 450670 w 5444491"/>
              <a:gd name="connsiteY19" fmla="*/ 4754705 h 5143501"/>
              <a:gd name="connsiteX20" fmla="*/ 436668 w 5444491"/>
              <a:gd name="connsiteY20" fmla="*/ 4735102 h 5143501"/>
              <a:gd name="connsiteX21" fmla="*/ 449737 w 5444491"/>
              <a:gd name="connsiteY21" fmla="*/ 4707005 h 5143501"/>
              <a:gd name="connsiteX22" fmla="*/ 454124 w 5444491"/>
              <a:gd name="connsiteY22" fmla="*/ 4674613 h 5143501"/>
              <a:gd name="connsiteX23" fmla="*/ 430974 w 5444491"/>
              <a:gd name="connsiteY23" fmla="*/ 4636340 h 5143501"/>
              <a:gd name="connsiteX24" fmla="*/ 422946 w 5444491"/>
              <a:gd name="connsiteY24" fmla="*/ 4622151 h 5143501"/>
              <a:gd name="connsiteX25" fmla="*/ 425933 w 5444491"/>
              <a:gd name="connsiteY25" fmla="*/ 4607402 h 5143501"/>
              <a:gd name="connsiteX26" fmla="*/ 436761 w 5444491"/>
              <a:gd name="connsiteY26" fmla="*/ 4545605 h 5143501"/>
              <a:gd name="connsiteX27" fmla="*/ 436761 w 5444491"/>
              <a:gd name="connsiteY27" fmla="*/ 4525068 h 5143501"/>
              <a:gd name="connsiteX28" fmla="*/ 438068 w 5444491"/>
              <a:gd name="connsiteY28" fmla="*/ 4514333 h 5143501"/>
              <a:gd name="connsiteX29" fmla="*/ 438535 w 5444491"/>
              <a:gd name="connsiteY29" fmla="*/ 4498371 h 5143501"/>
              <a:gd name="connsiteX30" fmla="*/ 439749 w 5444491"/>
              <a:gd name="connsiteY30" fmla="*/ 4470740 h 5143501"/>
              <a:gd name="connsiteX31" fmla="*/ 442269 w 5444491"/>
              <a:gd name="connsiteY31" fmla="*/ 4424439 h 5143501"/>
              <a:gd name="connsiteX32" fmla="*/ 442642 w 5444491"/>
              <a:gd name="connsiteY32" fmla="*/ 4405116 h 5143501"/>
              <a:gd name="connsiteX33" fmla="*/ 445536 w 5444491"/>
              <a:gd name="connsiteY33" fmla="*/ 4385699 h 5143501"/>
              <a:gd name="connsiteX34" fmla="*/ 445723 w 5444491"/>
              <a:gd name="connsiteY34" fmla="*/ 4317181 h 5143501"/>
              <a:gd name="connsiteX35" fmla="*/ 450297 w 5444491"/>
              <a:gd name="connsiteY35" fmla="*/ 4248290 h 5143501"/>
              <a:gd name="connsiteX36" fmla="*/ 450390 w 5444491"/>
              <a:gd name="connsiteY36" fmla="*/ 4241662 h 5143501"/>
              <a:gd name="connsiteX37" fmla="*/ 454311 w 5444491"/>
              <a:gd name="connsiteY37" fmla="*/ 4218325 h 5143501"/>
              <a:gd name="connsiteX38" fmla="*/ 459352 w 5444491"/>
              <a:gd name="connsiteY38" fmla="*/ 4192748 h 5143501"/>
              <a:gd name="connsiteX39" fmla="*/ 458698 w 5444491"/>
              <a:gd name="connsiteY39" fmla="*/ 4181826 h 5143501"/>
              <a:gd name="connsiteX40" fmla="*/ 454871 w 5444491"/>
              <a:gd name="connsiteY40" fmla="*/ 4162690 h 5143501"/>
              <a:gd name="connsiteX41" fmla="*/ 454778 w 5444491"/>
              <a:gd name="connsiteY41" fmla="*/ 4057579 h 5143501"/>
              <a:gd name="connsiteX42" fmla="*/ 455431 w 5444491"/>
              <a:gd name="connsiteY42" fmla="*/ 4044137 h 5143501"/>
              <a:gd name="connsiteX43" fmla="*/ 455431 w 5444491"/>
              <a:gd name="connsiteY43" fmla="*/ 4003997 h 5143501"/>
              <a:gd name="connsiteX44" fmla="*/ 457018 w 5444491"/>
              <a:gd name="connsiteY44" fmla="*/ 3982434 h 5143501"/>
              <a:gd name="connsiteX45" fmla="*/ 459538 w 5444491"/>
              <a:gd name="connsiteY45" fmla="*/ 3920824 h 5143501"/>
              <a:gd name="connsiteX46" fmla="*/ 462059 w 5444491"/>
              <a:gd name="connsiteY46" fmla="*/ 3899167 h 5143501"/>
              <a:gd name="connsiteX47" fmla="*/ 468500 w 5444491"/>
              <a:gd name="connsiteY47" fmla="*/ 3865281 h 5143501"/>
              <a:gd name="connsiteX48" fmla="*/ 468313 w 5444491"/>
              <a:gd name="connsiteY48" fmla="*/ 3792189 h 5143501"/>
              <a:gd name="connsiteX49" fmla="*/ 469247 w 5444491"/>
              <a:gd name="connsiteY49" fmla="*/ 3778841 h 5143501"/>
              <a:gd name="connsiteX50" fmla="*/ 477181 w 5444491"/>
              <a:gd name="connsiteY50" fmla="*/ 3747942 h 5143501"/>
              <a:gd name="connsiteX51" fmla="*/ 475688 w 5444491"/>
              <a:gd name="connsiteY51" fmla="*/ 3732727 h 5143501"/>
              <a:gd name="connsiteX52" fmla="*/ 473634 w 5444491"/>
              <a:gd name="connsiteY52" fmla="*/ 3704535 h 5143501"/>
              <a:gd name="connsiteX53" fmla="*/ 477368 w 5444491"/>
              <a:gd name="connsiteY53" fmla="*/ 3667289 h 5143501"/>
              <a:gd name="connsiteX54" fmla="*/ 479328 w 5444491"/>
              <a:gd name="connsiteY54" fmla="*/ 3649833 h 5143501"/>
              <a:gd name="connsiteX55" fmla="*/ 472514 w 5444491"/>
              <a:gd name="connsiteY55" fmla="*/ 3631163 h 5143501"/>
              <a:gd name="connsiteX56" fmla="*/ 469433 w 5444491"/>
              <a:gd name="connsiteY56" fmla="*/ 3627710 h 5143501"/>
              <a:gd name="connsiteX57" fmla="*/ 473261 w 5444491"/>
              <a:gd name="connsiteY57" fmla="*/ 3606613 h 5143501"/>
              <a:gd name="connsiteX58" fmla="*/ 477181 w 5444491"/>
              <a:gd name="connsiteY58" fmla="*/ 3580662 h 5143501"/>
              <a:gd name="connsiteX59" fmla="*/ 482222 w 5444491"/>
              <a:gd name="connsiteY59" fmla="*/ 3552844 h 5143501"/>
              <a:gd name="connsiteX60" fmla="*/ 478301 w 5444491"/>
              <a:gd name="connsiteY60" fmla="*/ 3511117 h 5143501"/>
              <a:gd name="connsiteX61" fmla="*/ 477275 w 5444491"/>
              <a:gd name="connsiteY61" fmla="*/ 3461083 h 5143501"/>
              <a:gd name="connsiteX62" fmla="*/ 473727 w 5444491"/>
              <a:gd name="connsiteY62" fmla="*/ 3435318 h 5143501"/>
              <a:gd name="connsiteX63" fmla="*/ 468313 w 5444491"/>
              <a:gd name="connsiteY63" fmla="*/ 3394058 h 5143501"/>
              <a:gd name="connsiteX64" fmla="*/ 472701 w 5444491"/>
              <a:gd name="connsiteY64" fmla="*/ 3373148 h 5143501"/>
              <a:gd name="connsiteX65" fmla="*/ 477088 w 5444491"/>
              <a:gd name="connsiteY65" fmla="*/ 3208202 h 5143501"/>
              <a:gd name="connsiteX66" fmla="*/ 477461 w 5444491"/>
              <a:gd name="connsiteY66" fmla="*/ 3167128 h 5143501"/>
              <a:gd name="connsiteX67" fmla="*/ 472607 w 5444491"/>
              <a:gd name="connsiteY67" fmla="*/ 3125588 h 5143501"/>
              <a:gd name="connsiteX68" fmla="*/ 467193 w 5444491"/>
              <a:gd name="connsiteY68" fmla="*/ 3077420 h 5143501"/>
              <a:gd name="connsiteX69" fmla="*/ 459352 w 5444491"/>
              <a:gd name="connsiteY69" fmla="*/ 3012543 h 5143501"/>
              <a:gd name="connsiteX70" fmla="*/ 454871 w 5444491"/>
              <a:gd name="connsiteY70" fmla="*/ 2996114 h 5143501"/>
              <a:gd name="connsiteX71" fmla="*/ 440962 w 5444491"/>
              <a:gd name="connsiteY71" fmla="*/ 2912754 h 5143501"/>
              <a:gd name="connsiteX72" fmla="*/ 440682 w 5444491"/>
              <a:gd name="connsiteY72" fmla="*/ 2899218 h 5143501"/>
              <a:gd name="connsiteX73" fmla="*/ 436295 w 5444491"/>
              <a:gd name="connsiteY73" fmla="*/ 2864399 h 5143501"/>
              <a:gd name="connsiteX74" fmla="*/ 431347 w 5444491"/>
              <a:gd name="connsiteY74" fmla="*/ 2829767 h 5143501"/>
              <a:gd name="connsiteX75" fmla="*/ 436388 w 5444491"/>
              <a:gd name="connsiteY75" fmla="*/ 2790561 h 5143501"/>
              <a:gd name="connsiteX76" fmla="*/ 436201 w 5444491"/>
              <a:gd name="connsiteY76" fmla="*/ 2767690 h 5143501"/>
              <a:gd name="connsiteX77" fmla="*/ 432094 w 5444491"/>
              <a:gd name="connsiteY77" fmla="*/ 2744446 h 5143501"/>
              <a:gd name="connsiteX78" fmla="*/ 435641 w 5444491"/>
              <a:gd name="connsiteY78" fmla="*/ 2673035 h 5143501"/>
              <a:gd name="connsiteX79" fmla="*/ 432281 w 5444491"/>
              <a:gd name="connsiteY79" fmla="*/ 2611145 h 5143501"/>
              <a:gd name="connsiteX80" fmla="*/ 432094 w 5444491"/>
              <a:gd name="connsiteY80" fmla="*/ 2563257 h 5143501"/>
              <a:gd name="connsiteX81" fmla="*/ 436388 w 5444491"/>
              <a:gd name="connsiteY81" fmla="*/ 2517143 h 5143501"/>
              <a:gd name="connsiteX82" fmla="*/ 441149 w 5444491"/>
              <a:gd name="connsiteY82" fmla="*/ 2423141 h 5143501"/>
              <a:gd name="connsiteX83" fmla="*/ 443669 w 5444491"/>
              <a:gd name="connsiteY83" fmla="*/ 2415113 h 5143501"/>
              <a:gd name="connsiteX84" fmla="*/ 443949 w 5444491"/>
              <a:gd name="connsiteY84" fmla="*/ 2402885 h 5143501"/>
              <a:gd name="connsiteX85" fmla="*/ 432748 w 5444491"/>
              <a:gd name="connsiteY85" fmla="*/ 2381134 h 5143501"/>
              <a:gd name="connsiteX86" fmla="*/ 431907 w 5444491"/>
              <a:gd name="connsiteY86" fmla="*/ 2324098 h 5143501"/>
              <a:gd name="connsiteX87" fmla="*/ 441055 w 5444491"/>
              <a:gd name="connsiteY87" fmla="*/ 2295907 h 5143501"/>
              <a:gd name="connsiteX88" fmla="*/ 441242 w 5444491"/>
              <a:gd name="connsiteY88" fmla="*/ 2211333 h 5143501"/>
              <a:gd name="connsiteX89" fmla="*/ 445163 w 5444491"/>
              <a:gd name="connsiteY89" fmla="*/ 2183235 h 5143501"/>
              <a:gd name="connsiteX90" fmla="*/ 442176 w 5444491"/>
              <a:gd name="connsiteY90" fmla="*/ 2166619 h 5143501"/>
              <a:gd name="connsiteX91" fmla="*/ 440589 w 5444491"/>
              <a:gd name="connsiteY91" fmla="*/ 2138522 h 5143501"/>
              <a:gd name="connsiteX92" fmla="*/ 440589 w 5444491"/>
              <a:gd name="connsiteY92" fmla="*/ 2118638 h 5143501"/>
              <a:gd name="connsiteX93" fmla="*/ 436668 w 5444491"/>
              <a:gd name="connsiteY93" fmla="*/ 2081392 h 5143501"/>
              <a:gd name="connsiteX94" fmla="*/ 436201 w 5444491"/>
              <a:gd name="connsiteY94" fmla="*/ 1996912 h 5143501"/>
              <a:gd name="connsiteX95" fmla="*/ 429667 w 5444491"/>
              <a:gd name="connsiteY95" fmla="*/ 1958639 h 5143501"/>
              <a:gd name="connsiteX96" fmla="*/ 429667 w 5444491"/>
              <a:gd name="connsiteY96" fmla="*/ 1917192 h 5143501"/>
              <a:gd name="connsiteX97" fmla="*/ 431160 w 5444491"/>
              <a:gd name="connsiteY97" fmla="*/ 1888814 h 5143501"/>
              <a:gd name="connsiteX98" fmla="*/ 427800 w 5444491"/>
              <a:gd name="connsiteY98" fmla="*/ 1856049 h 5143501"/>
              <a:gd name="connsiteX99" fmla="*/ 431814 w 5444491"/>
              <a:gd name="connsiteY99" fmla="*/ 1839713 h 5143501"/>
              <a:gd name="connsiteX100" fmla="*/ 435921 w 5444491"/>
              <a:gd name="connsiteY100" fmla="*/ 1729562 h 5143501"/>
              <a:gd name="connsiteX101" fmla="*/ 436481 w 5444491"/>
              <a:gd name="connsiteY101" fmla="*/ 1665712 h 5143501"/>
              <a:gd name="connsiteX102" fmla="*/ 435921 w 5444491"/>
              <a:gd name="connsiteY102" fmla="*/ 1654696 h 5143501"/>
              <a:gd name="connsiteX103" fmla="*/ 432748 w 5444491"/>
              <a:gd name="connsiteY103" fmla="*/ 1626785 h 5143501"/>
              <a:gd name="connsiteX104" fmla="*/ 436575 w 5444491"/>
              <a:gd name="connsiteY104" fmla="*/ 1578151 h 5143501"/>
              <a:gd name="connsiteX105" fmla="*/ 440682 w 5444491"/>
              <a:gd name="connsiteY105" fmla="*/ 1547813 h 5143501"/>
              <a:gd name="connsiteX106" fmla="*/ 434801 w 5444491"/>
              <a:gd name="connsiteY106" fmla="*/ 1525596 h 5143501"/>
              <a:gd name="connsiteX107" fmla="*/ 422386 w 5444491"/>
              <a:gd name="connsiteY107" fmla="*/ 1514674 h 5143501"/>
              <a:gd name="connsiteX108" fmla="*/ 427333 w 5444491"/>
              <a:gd name="connsiteY108" fmla="*/ 1507206 h 5143501"/>
              <a:gd name="connsiteX109" fmla="*/ 435734 w 5444491"/>
              <a:gd name="connsiteY109" fmla="*/ 1462585 h 5143501"/>
              <a:gd name="connsiteX110" fmla="*/ 432374 w 5444491"/>
              <a:gd name="connsiteY110" fmla="*/ 1439435 h 5143501"/>
              <a:gd name="connsiteX111" fmla="*/ 431721 w 5444491"/>
              <a:gd name="connsiteY111" fmla="*/ 1422912 h 5143501"/>
              <a:gd name="connsiteX112" fmla="*/ 436668 w 5444491"/>
              <a:gd name="connsiteY112" fmla="*/ 1388373 h 5143501"/>
              <a:gd name="connsiteX113" fmla="*/ 440682 w 5444491"/>
              <a:gd name="connsiteY113" fmla="*/ 1351221 h 5143501"/>
              <a:gd name="connsiteX114" fmla="*/ 440682 w 5444491"/>
              <a:gd name="connsiteY114" fmla="*/ 1335818 h 5143501"/>
              <a:gd name="connsiteX115" fmla="*/ 436388 w 5444491"/>
              <a:gd name="connsiteY115" fmla="*/ 1314535 h 5143501"/>
              <a:gd name="connsiteX116" fmla="*/ 428080 w 5444491"/>
              <a:gd name="connsiteY116" fmla="*/ 1286157 h 5143501"/>
              <a:gd name="connsiteX117" fmla="*/ 422852 w 5444491"/>
              <a:gd name="connsiteY117" fmla="*/ 1269914 h 5143501"/>
              <a:gd name="connsiteX118" fmla="*/ 422852 w 5444491"/>
              <a:gd name="connsiteY118" fmla="*/ 1199063 h 5143501"/>
              <a:gd name="connsiteX119" fmla="*/ 422012 w 5444491"/>
              <a:gd name="connsiteY119" fmla="*/ 1183380 h 5143501"/>
              <a:gd name="connsiteX120" fmla="*/ 414171 w 5444491"/>
              <a:gd name="connsiteY120" fmla="*/ 1132038 h 5143501"/>
              <a:gd name="connsiteX121" fmla="*/ 417998 w 5444491"/>
              <a:gd name="connsiteY121" fmla="*/ 1092832 h 5143501"/>
              <a:gd name="connsiteX122" fmla="*/ 414451 w 5444491"/>
              <a:gd name="connsiteY122" fmla="*/ 975773 h 5143501"/>
              <a:gd name="connsiteX123" fmla="*/ 417718 w 5444491"/>
              <a:gd name="connsiteY123" fmla="*/ 936380 h 5143501"/>
              <a:gd name="connsiteX124" fmla="*/ 417252 w 5444491"/>
              <a:gd name="connsiteY124" fmla="*/ 914443 h 5143501"/>
              <a:gd name="connsiteX125" fmla="*/ 413891 w 5444491"/>
              <a:gd name="connsiteY125" fmla="*/ 892973 h 5143501"/>
              <a:gd name="connsiteX126" fmla="*/ 417158 w 5444491"/>
              <a:gd name="connsiteY126" fmla="*/ 805599 h 5143501"/>
              <a:gd name="connsiteX127" fmla="*/ 414638 w 5444491"/>
              <a:gd name="connsiteY127" fmla="*/ 713837 h 5143501"/>
              <a:gd name="connsiteX128" fmla="*/ 417812 w 5444491"/>
              <a:gd name="connsiteY128" fmla="*/ 649520 h 5143501"/>
              <a:gd name="connsiteX129" fmla="*/ 414544 w 5444491"/>
              <a:gd name="connsiteY129" fmla="*/ 621889 h 5143501"/>
              <a:gd name="connsiteX130" fmla="*/ 409037 w 5444491"/>
              <a:gd name="connsiteY130" fmla="*/ 534608 h 5143501"/>
              <a:gd name="connsiteX131" fmla="*/ 409037 w 5444491"/>
              <a:gd name="connsiteY131" fmla="*/ 221611 h 5143501"/>
              <a:gd name="connsiteX132" fmla="*/ 404836 w 5444491"/>
              <a:gd name="connsiteY132" fmla="*/ 175403 h 5143501"/>
              <a:gd name="connsiteX133" fmla="*/ 404836 w 5444491"/>
              <a:gd name="connsiteY133" fmla="*/ 168682 h 5143501"/>
              <a:gd name="connsiteX134" fmla="*/ 412957 w 5444491"/>
              <a:gd name="connsiteY134" fmla="*/ 119488 h 5143501"/>
              <a:gd name="connsiteX135" fmla="*/ 413984 w 5444491"/>
              <a:gd name="connsiteY135" fmla="*/ 78694 h 5143501"/>
              <a:gd name="connsiteX136" fmla="*/ 418558 w 5444491"/>
              <a:gd name="connsiteY136" fmla="*/ 39488 h 5143501"/>
              <a:gd name="connsiteX137" fmla="*/ 413798 w 5444491"/>
              <a:gd name="connsiteY137" fmla="*/ 2522 h 5143501"/>
              <a:gd name="connsiteX138" fmla="*/ 413984 w 5444491"/>
              <a:gd name="connsiteY138" fmla="*/ 2242 h 5143501"/>
              <a:gd name="connsiteX139" fmla="*/ 55666 w 5444491"/>
              <a:gd name="connsiteY139" fmla="*/ 2242 h 5143501"/>
              <a:gd name="connsiteX140" fmla="*/ 55151 w 5444491"/>
              <a:gd name="connsiteY140" fmla="*/ 1 h 5143501"/>
              <a:gd name="connsiteX141" fmla="*/ 0 w 5444491"/>
              <a:gd name="connsiteY141" fmla="*/ 1 h 5143501"/>
              <a:gd name="connsiteX0" fmla="*/ 0 w 5389340"/>
              <a:gd name="connsiteY0" fmla="*/ 1 h 5143501"/>
              <a:gd name="connsiteX1" fmla="*/ 5389340 w 5389340"/>
              <a:gd name="connsiteY1" fmla="*/ 0 h 5143501"/>
              <a:gd name="connsiteX2" fmla="*/ 5389340 w 5389340"/>
              <a:gd name="connsiteY2" fmla="*/ 5143500 h 5143501"/>
              <a:gd name="connsiteX3" fmla="*/ 5389339 w 5389340"/>
              <a:gd name="connsiteY3" fmla="*/ 5143500 h 5143501"/>
              <a:gd name="connsiteX4" fmla="*/ 5389339 w 5389340"/>
              <a:gd name="connsiteY4" fmla="*/ 5143501 h 5143501"/>
              <a:gd name="connsiteX5" fmla="*/ 1426939 w 5389340"/>
              <a:gd name="connsiteY5" fmla="*/ 5143501 h 5143501"/>
              <a:gd name="connsiteX6" fmla="*/ 1426939 w 5389340"/>
              <a:gd name="connsiteY6" fmla="*/ 5143500 h 5143501"/>
              <a:gd name="connsiteX7" fmla="*/ 414376 w 5389340"/>
              <a:gd name="connsiteY7" fmla="*/ 5143500 h 5143501"/>
              <a:gd name="connsiteX8" fmla="*/ 408775 w 5389340"/>
              <a:gd name="connsiteY8" fmla="*/ 5057434 h 5143501"/>
              <a:gd name="connsiteX9" fmla="*/ 408775 w 5389340"/>
              <a:gd name="connsiteY9" fmla="*/ 5055194 h 5143501"/>
              <a:gd name="connsiteX10" fmla="*/ 404201 w 5389340"/>
              <a:gd name="connsiteY10" fmla="*/ 5031950 h 5143501"/>
              <a:gd name="connsiteX11" fmla="*/ 399907 w 5389340"/>
              <a:gd name="connsiteY11" fmla="*/ 5008707 h 5143501"/>
              <a:gd name="connsiteX12" fmla="*/ 399627 w 5389340"/>
              <a:gd name="connsiteY12" fmla="*/ 4981356 h 5143501"/>
              <a:gd name="connsiteX13" fmla="*/ 397480 w 5389340"/>
              <a:gd name="connsiteY13" fmla="*/ 4957365 h 5143501"/>
              <a:gd name="connsiteX14" fmla="*/ 399813 w 5389340"/>
              <a:gd name="connsiteY14" fmla="*/ 4932534 h 5143501"/>
              <a:gd name="connsiteX15" fmla="*/ 396826 w 5389340"/>
              <a:gd name="connsiteY15" fmla="*/ 4917972 h 5143501"/>
              <a:gd name="connsiteX16" fmla="*/ 394399 w 5389340"/>
              <a:gd name="connsiteY16" fmla="*/ 4887447 h 5143501"/>
              <a:gd name="connsiteX17" fmla="*/ 398787 w 5389340"/>
              <a:gd name="connsiteY17" fmla="*/ 4855895 h 5143501"/>
              <a:gd name="connsiteX18" fmla="*/ 395333 w 5389340"/>
              <a:gd name="connsiteY18" fmla="*/ 4820890 h 5143501"/>
              <a:gd name="connsiteX19" fmla="*/ 395519 w 5389340"/>
              <a:gd name="connsiteY19" fmla="*/ 4754705 h 5143501"/>
              <a:gd name="connsiteX20" fmla="*/ 381517 w 5389340"/>
              <a:gd name="connsiteY20" fmla="*/ 4735102 h 5143501"/>
              <a:gd name="connsiteX21" fmla="*/ 394586 w 5389340"/>
              <a:gd name="connsiteY21" fmla="*/ 4707005 h 5143501"/>
              <a:gd name="connsiteX22" fmla="*/ 398973 w 5389340"/>
              <a:gd name="connsiteY22" fmla="*/ 4674613 h 5143501"/>
              <a:gd name="connsiteX23" fmla="*/ 375823 w 5389340"/>
              <a:gd name="connsiteY23" fmla="*/ 4636340 h 5143501"/>
              <a:gd name="connsiteX24" fmla="*/ 367795 w 5389340"/>
              <a:gd name="connsiteY24" fmla="*/ 4622151 h 5143501"/>
              <a:gd name="connsiteX25" fmla="*/ 370782 w 5389340"/>
              <a:gd name="connsiteY25" fmla="*/ 4607402 h 5143501"/>
              <a:gd name="connsiteX26" fmla="*/ 381610 w 5389340"/>
              <a:gd name="connsiteY26" fmla="*/ 4545605 h 5143501"/>
              <a:gd name="connsiteX27" fmla="*/ 381610 w 5389340"/>
              <a:gd name="connsiteY27" fmla="*/ 4525068 h 5143501"/>
              <a:gd name="connsiteX28" fmla="*/ 382917 w 5389340"/>
              <a:gd name="connsiteY28" fmla="*/ 4514333 h 5143501"/>
              <a:gd name="connsiteX29" fmla="*/ 383384 w 5389340"/>
              <a:gd name="connsiteY29" fmla="*/ 4498371 h 5143501"/>
              <a:gd name="connsiteX30" fmla="*/ 384598 w 5389340"/>
              <a:gd name="connsiteY30" fmla="*/ 4470740 h 5143501"/>
              <a:gd name="connsiteX31" fmla="*/ 387118 w 5389340"/>
              <a:gd name="connsiteY31" fmla="*/ 4424439 h 5143501"/>
              <a:gd name="connsiteX32" fmla="*/ 387491 w 5389340"/>
              <a:gd name="connsiteY32" fmla="*/ 4405116 h 5143501"/>
              <a:gd name="connsiteX33" fmla="*/ 390385 w 5389340"/>
              <a:gd name="connsiteY33" fmla="*/ 4385699 h 5143501"/>
              <a:gd name="connsiteX34" fmla="*/ 390572 w 5389340"/>
              <a:gd name="connsiteY34" fmla="*/ 4317181 h 5143501"/>
              <a:gd name="connsiteX35" fmla="*/ 395146 w 5389340"/>
              <a:gd name="connsiteY35" fmla="*/ 4248290 h 5143501"/>
              <a:gd name="connsiteX36" fmla="*/ 395239 w 5389340"/>
              <a:gd name="connsiteY36" fmla="*/ 4241662 h 5143501"/>
              <a:gd name="connsiteX37" fmla="*/ 399160 w 5389340"/>
              <a:gd name="connsiteY37" fmla="*/ 4218325 h 5143501"/>
              <a:gd name="connsiteX38" fmla="*/ 404201 w 5389340"/>
              <a:gd name="connsiteY38" fmla="*/ 4192748 h 5143501"/>
              <a:gd name="connsiteX39" fmla="*/ 403547 w 5389340"/>
              <a:gd name="connsiteY39" fmla="*/ 4181826 h 5143501"/>
              <a:gd name="connsiteX40" fmla="*/ 399720 w 5389340"/>
              <a:gd name="connsiteY40" fmla="*/ 4162690 h 5143501"/>
              <a:gd name="connsiteX41" fmla="*/ 399627 w 5389340"/>
              <a:gd name="connsiteY41" fmla="*/ 4057579 h 5143501"/>
              <a:gd name="connsiteX42" fmla="*/ 400280 w 5389340"/>
              <a:gd name="connsiteY42" fmla="*/ 4044137 h 5143501"/>
              <a:gd name="connsiteX43" fmla="*/ 400280 w 5389340"/>
              <a:gd name="connsiteY43" fmla="*/ 4003997 h 5143501"/>
              <a:gd name="connsiteX44" fmla="*/ 401867 w 5389340"/>
              <a:gd name="connsiteY44" fmla="*/ 3982434 h 5143501"/>
              <a:gd name="connsiteX45" fmla="*/ 404387 w 5389340"/>
              <a:gd name="connsiteY45" fmla="*/ 3920824 h 5143501"/>
              <a:gd name="connsiteX46" fmla="*/ 406908 w 5389340"/>
              <a:gd name="connsiteY46" fmla="*/ 3899167 h 5143501"/>
              <a:gd name="connsiteX47" fmla="*/ 413349 w 5389340"/>
              <a:gd name="connsiteY47" fmla="*/ 3865281 h 5143501"/>
              <a:gd name="connsiteX48" fmla="*/ 413162 w 5389340"/>
              <a:gd name="connsiteY48" fmla="*/ 3792189 h 5143501"/>
              <a:gd name="connsiteX49" fmla="*/ 414096 w 5389340"/>
              <a:gd name="connsiteY49" fmla="*/ 3778841 h 5143501"/>
              <a:gd name="connsiteX50" fmla="*/ 422030 w 5389340"/>
              <a:gd name="connsiteY50" fmla="*/ 3747942 h 5143501"/>
              <a:gd name="connsiteX51" fmla="*/ 420537 w 5389340"/>
              <a:gd name="connsiteY51" fmla="*/ 3732727 h 5143501"/>
              <a:gd name="connsiteX52" fmla="*/ 418483 w 5389340"/>
              <a:gd name="connsiteY52" fmla="*/ 3704535 h 5143501"/>
              <a:gd name="connsiteX53" fmla="*/ 422217 w 5389340"/>
              <a:gd name="connsiteY53" fmla="*/ 3667289 h 5143501"/>
              <a:gd name="connsiteX54" fmla="*/ 424177 w 5389340"/>
              <a:gd name="connsiteY54" fmla="*/ 3649833 h 5143501"/>
              <a:gd name="connsiteX55" fmla="*/ 417363 w 5389340"/>
              <a:gd name="connsiteY55" fmla="*/ 3631163 h 5143501"/>
              <a:gd name="connsiteX56" fmla="*/ 414282 w 5389340"/>
              <a:gd name="connsiteY56" fmla="*/ 3627710 h 5143501"/>
              <a:gd name="connsiteX57" fmla="*/ 418110 w 5389340"/>
              <a:gd name="connsiteY57" fmla="*/ 3606613 h 5143501"/>
              <a:gd name="connsiteX58" fmla="*/ 422030 w 5389340"/>
              <a:gd name="connsiteY58" fmla="*/ 3580662 h 5143501"/>
              <a:gd name="connsiteX59" fmla="*/ 427071 w 5389340"/>
              <a:gd name="connsiteY59" fmla="*/ 3552844 h 5143501"/>
              <a:gd name="connsiteX60" fmla="*/ 423150 w 5389340"/>
              <a:gd name="connsiteY60" fmla="*/ 3511117 h 5143501"/>
              <a:gd name="connsiteX61" fmla="*/ 422124 w 5389340"/>
              <a:gd name="connsiteY61" fmla="*/ 3461083 h 5143501"/>
              <a:gd name="connsiteX62" fmla="*/ 418576 w 5389340"/>
              <a:gd name="connsiteY62" fmla="*/ 3435318 h 5143501"/>
              <a:gd name="connsiteX63" fmla="*/ 413162 w 5389340"/>
              <a:gd name="connsiteY63" fmla="*/ 3394058 h 5143501"/>
              <a:gd name="connsiteX64" fmla="*/ 417550 w 5389340"/>
              <a:gd name="connsiteY64" fmla="*/ 3373148 h 5143501"/>
              <a:gd name="connsiteX65" fmla="*/ 421937 w 5389340"/>
              <a:gd name="connsiteY65" fmla="*/ 3208202 h 5143501"/>
              <a:gd name="connsiteX66" fmla="*/ 422310 w 5389340"/>
              <a:gd name="connsiteY66" fmla="*/ 3167128 h 5143501"/>
              <a:gd name="connsiteX67" fmla="*/ 417456 w 5389340"/>
              <a:gd name="connsiteY67" fmla="*/ 3125588 h 5143501"/>
              <a:gd name="connsiteX68" fmla="*/ 412042 w 5389340"/>
              <a:gd name="connsiteY68" fmla="*/ 3077420 h 5143501"/>
              <a:gd name="connsiteX69" fmla="*/ 404201 w 5389340"/>
              <a:gd name="connsiteY69" fmla="*/ 3012543 h 5143501"/>
              <a:gd name="connsiteX70" fmla="*/ 399720 w 5389340"/>
              <a:gd name="connsiteY70" fmla="*/ 2996114 h 5143501"/>
              <a:gd name="connsiteX71" fmla="*/ 385811 w 5389340"/>
              <a:gd name="connsiteY71" fmla="*/ 2912754 h 5143501"/>
              <a:gd name="connsiteX72" fmla="*/ 385531 w 5389340"/>
              <a:gd name="connsiteY72" fmla="*/ 2899218 h 5143501"/>
              <a:gd name="connsiteX73" fmla="*/ 381144 w 5389340"/>
              <a:gd name="connsiteY73" fmla="*/ 2864399 h 5143501"/>
              <a:gd name="connsiteX74" fmla="*/ 376196 w 5389340"/>
              <a:gd name="connsiteY74" fmla="*/ 2829767 h 5143501"/>
              <a:gd name="connsiteX75" fmla="*/ 381237 w 5389340"/>
              <a:gd name="connsiteY75" fmla="*/ 2790561 h 5143501"/>
              <a:gd name="connsiteX76" fmla="*/ 381050 w 5389340"/>
              <a:gd name="connsiteY76" fmla="*/ 2767690 h 5143501"/>
              <a:gd name="connsiteX77" fmla="*/ 376943 w 5389340"/>
              <a:gd name="connsiteY77" fmla="*/ 2744446 h 5143501"/>
              <a:gd name="connsiteX78" fmla="*/ 380490 w 5389340"/>
              <a:gd name="connsiteY78" fmla="*/ 2673035 h 5143501"/>
              <a:gd name="connsiteX79" fmla="*/ 377130 w 5389340"/>
              <a:gd name="connsiteY79" fmla="*/ 2611145 h 5143501"/>
              <a:gd name="connsiteX80" fmla="*/ 376943 w 5389340"/>
              <a:gd name="connsiteY80" fmla="*/ 2563257 h 5143501"/>
              <a:gd name="connsiteX81" fmla="*/ 381237 w 5389340"/>
              <a:gd name="connsiteY81" fmla="*/ 2517143 h 5143501"/>
              <a:gd name="connsiteX82" fmla="*/ 385998 w 5389340"/>
              <a:gd name="connsiteY82" fmla="*/ 2423141 h 5143501"/>
              <a:gd name="connsiteX83" fmla="*/ 388518 w 5389340"/>
              <a:gd name="connsiteY83" fmla="*/ 2415113 h 5143501"/>
              <a:gd name="connsiteX84" fmla="*/ 388798 w 5389340"/>
              <a:gd name="connsiteY84" fmla="*/ 2402885 h 5143501"/>
              <a:gd name="connsiteX85" fmla="*/ 377597 w 5389340"/>
              <a:gd name="connsiteY85" fmla="*/ 2381134 h 5143501"/>
              <a:gd name="connsiteX86" fmla="*/ 376756 w 5389340"/>
              <a:gd name="connsiteY86" fmla="*/ 2324098 h 5143501"/>
              <a:gd name="connsiteX87" fmla="*/ 385904 w 5389340"/>
              <a:gd name="connsiteY87" fmla="*/ 2295907 h 5143501"/>
              <a:gd name="connsiteX88" fmla="*/ 386091 w 5389340"/>
              <a:gd name="connsiteY88" fmla="*/ 2211333 h 5143501"/>
              <a:gd name="connsiteX89" fmla="*/ 390012 w 5389340"/>
              <a:gd name="connsiteY89" fmla="*/ 2183235 h 5143501"/>
              <a:gd name="connsiteX90" fmla="*/ 387025 w 5389340"/>
              <a:gd name="connsiteY90" fmla="*/ 2166619 h 5143501"/>
              <a:gd name="connsiteX91" fmla="*/ 385438 w 5389340"/>
              <a:gd name="connsiteY91" fmla="*/ 2138522 h 5143501"/>
              <a:gd name="connsiteX92" fmla="*/ 385438 w 5389340"/>
              <a:gd name="connsiteY92" fmla="*/ 2118638 h 5143501"/>
              <a:gd name="connsiteX93" fmla="*/ 381517 w 5389340"/>
              <a:gd name="connsiteY93" fmla="*/ 2081392 h 5143501"/>
              <a:gd name="connsiteX94" fmla="*/ 381050 w 5389340"/>
              <a:gd name="connsiteY94" fmla="*/ 1996912 h 5143501"/>
              <a:gd name="connsiteX95" fmla="*/ 374516 w 5389340"/>
              <a:gd name="connsiteY95" fmla="*/ 1958639 h 5143501"/>
              <a:gd name="connsiteX96" fmla="*/ 374516 w 5389340"/>
              <a:gd name="connsiteY96" fmla="*/ 1917192 h 5143501"/>
              <a:gd name="connsiteX97" fmla="*/ 376009 w 5389340"/>
              <a:gd name="connsiteY97" fmla="*/ 1888814 h 5143501"/>
              <a:gd name="connsiteX98" fmla="*/ 372649 w 5389340"/>
              <a:gd name="connsiteY98" fmla="*/ 1856049 h 5143501"/>
              <a:gd name="connsiteX99" fmla="*/ 376663 w 5389340"/>
              <a:gd name="connsiteY99" fmla="*/ 1839713 h 5143501"/>
              <a:gd name="connsiteX100" fmla="*/ 380770 w 5389340"/>
              <a:gd name="connsiteY100" fmla="*/ 1729562 h 5143501"/>
              <a:gd name="connsiteX101" fmla="*/ 381330 w 5389340"/>
              <a:gd name="connsiteY101" fmla="*/ 1665712 h 5143501"/>
              <a:gd name="connsiteX102" fmla="*/ 380770 w 5389340"/>
              <a:gd name="connsiteY102" fmla="*/ 1654696 h 5143501"/>
              <a:gd name="connsiteX103" fmla="*/ 377597 w 5389340"/>
              <a:gd name="connsiteY103" fmla="*/ 1626785 h 5143501"/>
              <a:gd name="connsiteX104" fmla="*/ 381424 w 5389340"/>
              <a:gd name="connsiteY104" fmla="*/ 1578151 h 5143501"/>
              <a:gd name="connsiteX105" fmla="*/ 385531 w 5389340"/>
              <a:gd name="connsiteY105" fmla="*/ 1547813 h 5143501"/>
              <a:gd name="connsiteX106" fmla="*/ 379650 w 5389340"/>
              <a:gd name="connsiteY106" fmla="*/ 1525596 h 5143501"/>
              <a:gd name="connsiteX107" fmla="*/ 367235 w 5389340"/>
              <a:gd name="connsiteY107" fmla="*/ 1514674 h 5143501"/>
              <a:gd name="connsiteX108" fmla="*/ 372182 w 5389340"/>
              <a:gd name="connsiteY108" fmla="*/ 1507206 h 5143501"/>
              <a:gd name="connsiteX109" fmla="*/ 380583 w 5389340"/>
              <a:gd name="connsiteY109" fmla="*/ 1462585 h 5143501"/>
              <a:gd name="connsiteX110" fmla="*/ 377223 w 5389340"/>
              <a:gd name="connsiteY110" fmla="*/ 1439435 h 5143501"/>
              <a:gd name="connsiteX111" fmla="*/ 376570 w 5389340"/>
              <a:gd name="connsiteY111" fmla="*/ 1422912 h 5143501"/>
              <a:gd name="connsiteX112" fmla="*/ 381517 w 5389340"/>
              <a:gd name="connsiteY112" fmla="*/ 1388373 h 5143501"/>
              <a:gd name="connsiteX113" fmla="*/ 385531 w 5389340"/>
              <a:gd name="connsiteY113" fmla="*/ 1351221 h 5143501"/>
              <a:gd name="connsiteX114" fmla="*/ 385531 w 5389340"/>
              <a:gd name="connsiteY114" fmla="*/ 1335818 h 5143501"/>
              <a:gd name="connsiteX115" fmla="*/ 381237 w 5389340"/>
              <a:gd name="connsiteY115" fmla="*/ 1314535 h 5143501"/>
              <a:gd name="connsiteX116" fmla="*/ 372929 w 5389340"/>
              <a:gd name="connsiteY116" fmla="*/ 1286157 h 5143501"/>
              <a:gd name="connsiteX117" fmla="*/ 367701 w 5389340"/>
              <a:gd name="connsiteY117" fmla="*/ 1269914 h 5143501"/>
              <a:gd name="connsiteX118" fmla="*/ 367701 w 5389340"/>
              <a:gd name="connsiteY118" fmla="*/ 1199063 h 5143501"/>
              <a:gd name="connsiteX119" fmla="*/ 366861 w 5389340"/>
              <a:gd name="connsiteY119" fmla="*/ 1183380 h 5143501"/>
              <a:gd name="connsiteX120" fmla="*/ 359020 w 5389340"/>
              <a:gd name="connsiteY120" fmla="*/ 1132038 h 5143501"/>
              <a:gd name="connsiteX121" fmla="*/ 362847 w 5389340"/>
              <a:gd name="connsiteY121" fmla="*/ 1092832 h 5143501"/>
              <a:gd name="connsiteX122" fmla="*/ 359300 w 5389340"/>
              <a:gd name="connsiteY122" fmla="*/ 975773 h 5143501"/>
              <a:gd name="connsiteX123" fmla="*/ 362567 w 5389340"/>
              <a:gd name="connsiteY123" fmla="*/ 936380 h 5143501"/>
              <a:gd name="connsiteX124" fmla="*/ 362101 w 5389340"/>
              <a:gd name="connsiteY124" fmla="*/ 914443 h 5143501"/>
              <a:gd name="connsiteX125" fmla="*/ 358740 w 5389340"/>
              <a:gd name="connsiteY125" fmla="*/ 892973 h 5143501"/>
              <a:gd name="connsiteX126" fmla="*/ 362007 w 5389340"/>
              <a:gd name="connsiteY126" fmla="*/ 805599 h 5143501"/>
              <a:gd name="connsiteX127" fmla="*/ 359487 w 5389340"/>
              <a:gd name="connsiteY127" fmla="*/ 713837 h 5143501"/>
              <a:gd name="connsiteX128" fmla="*/ 362661 w 5389340"/>
              <a:gd name="connsiteY128" fmla="*/ 649520 h 5143501"/>
              <a:gd name="connsiteX129" fmla="*/ 359393 w 5389340"/>
              <a:gd name="connsiteY129" fmla="*/ 621889 h 5143501"/>
              <a:gd name="connsiteX130" fmla="*/ 353886 w 5389340"/>
              <a:gd name="connsiteY130" fmla="*/ 534608 h 5143501"/>
              <a:gd name="connsiteX131" fmla="*/ 353886 w 5389340"/>
              <a:gd name="connsiteY131" fmla="*/ 221611 h 5143501"/>
              <a:gd name="connsiteX132" fmla="*/ 349685 w 5389340"/>
              <a:gd name="connsiteY132" fmla="*/ 175403 h 5143501"/>
              <a:gd name="connsiteX133" fmla="*/ 349685 w 5389340"/>
              <a:gd name="connsiteY133" fmla="*/ 168682 h 5143501"/>
              <a:gd name="connsiteX134" fmla="*/ 357806 w 5389340"/>
              <a:gd name="connsiteY134" fmla="*/ 119488 h 5143501"/>
              <a:gd name="connsiteX135" fmla="*/ 358833 w 5389340"/>
              <a:gd name="connsiteY135" fmla="*/ 78694 h 5143501"/>
              <a:gd name="connsiteX136" fmla="*/ 363407 w 5389340"/>
              <a:gd name="connsiteY136" fmla="*/ 39488 h 5143501"/>
              <a:gd name="connsiteX137" fmla="*/ 358647 w 5389340"/>
              <a:gd name="connsiteY137" fmla="*/ 2522 h 5143501"/>
              <a:gd name="connsiteX138" fmla="*/ 358833 w 5389340"/>
              <a:gd name="connsiteY138" fmla="*/ 2242 h 5143501"/>
              <a:gd name="connsiteX139" fmla="*/ 515 w 5389340"/>
              <a:gd name="connsiteY139" fmla="*/ 2242 h 5143501"/>
              <a:gd name="connsiteX140" fmla="*/ 0 w 5389340"/>
              <a:gd name="connsiteY140" fmla="*/ 1 h 5143501"/>
              <a:gd name="connsiteX0" fmla="*/ 0 w 5388825"/>
              <a:gd name="connsiteY0" fmla="*/ 2242 h 5143501"/>
              <a:gd name="connsiteX1" fmla="*/ 5388825 w 5388825"/>
              <a:gd name="connsiteY1" fmla="*/ 0 h 5143501"/>
              <a:gd name="connsiteX2" fmla="*/ 5388825 w 5388825"/>
              <a:gd name="connsiteY2" fmla="*/ 5143500 h 5143501"/>
              <a:gd name="connsiteX3" fmla="*/ 5388824 w 5388825"/>
              <a:gd name="connsiteY3" fmla="*/ 5143500 h 5143501"/>
              <a:gd name="connsiteX4" fmla="*/ 5388824 w 5388825"/>
              <a:gd name="connsiteY4" fmla="*/ 5143501 h 5143501"/>
              <a:gd name="connsiteX5" fmla="*/ 1426424 w 5388825"/>
              <a:gd name="connsiteY5" fmla="*/ 5143501 h 5143501"/>
              <a:gd name="connsiteX6" fmla="*/ 1426424 w 5388825"/>
              <a:gd name="connsiteY6" fmla="*/ 5143500 h 5143501"/>
              <a:gd name="connsiteX7" fmla="*/ 413861 w 5388825"/>
              <a:gd name="connsiteY7" fmla="*/ 5143500 h 5143501"/>
              <a:gd name="connsiteX8" fmla="*/ 408260 w 5388825"/>
              <a:gd name="connsiteY8" fmla="*/ 5057434 h 5143501"/>
              <a:gd name="connsiteX9" fmla="*/ 408260 w 5388825"/>
              <a:gd name="connsiteY9" fmla="*/ 5055194 h 5143501"/>
              <a:gd name="connsiteX10" fmla="*/ 403686 w 5388825"/>
              <a:gd name="connsiteY10" fmla="*/ 5031950 h 5143501"/>
              <a:gd name="connsiteX11" fmla="*/ 399392 w 5388825"/>
              <a:gd name="connsiteY11" fmla="*/ 5008707 h 5143501"/>
              <a:gd name="connsiteX12" fmla="*/ 399112 w 5388825"/>
              <a:gd name="connsiteY12" fmla="*/ 4981356 h 5143501"/>
              <a:gd name="connsiteX13" fmla="*/ 396965 w 5388825"/>
              <a:gd name="connsiteY13" fmla="*/ 4957365 h 5143501"/>
              <a:gd name="connsiteX14" fmla="*/ 399298 w 5388825"/>
              <a:gd name="connsiteY14" fmla="*/ 4932534 h 5143501"/>
              <a:gd name="connsiteX15" fmla="*/ 396311 w 5388825"/>
              <a:gd name="connsiteY15" fmla="*/ 4917972 h 5143501"/>
              <a:gd name="connsiteX16" fmla="*/ 393884 w 5388825"/>
              <a:gd name="connsiteY16" fmla="*/ 4887447 h 5143501"/>
              <a:gd name="connsiteX17" fmla="*/ 398272 w 5388825"/>
              <a:gd name="connsiteY17" fmla="*/ 4855895 h 5143501"/>
              <a:gd name="connsiteX18" fmla="*/ 394818 w 5388825"/>
              <a:gd name="connsiteY18" fmla="*/ 4820890 h 5143501"/>
              <a:gd name="connsiteX19" fmla="*/ 395004 w 5388825"/>
              <a:gd name="connsiteY19" fmla="*/ 4754705 h 5143501"/>
              <a:gd name="connsiteX20" fmla="*/ 381002 w 5388825"/>
              <a:gd name="connsiteY20" fmla="*/ 4735102 h 5143501"/>
              <a:gd name="connsiteX21" fmla="*/ 394071 w 5388825"/>
              <a:gd name="connsiteY21" fmla="*/ 4707005 h 5143501"/>
              <a:gd name="connsiteX22" fmla="*/ 398458 w 5388825"/>
              <a:gd name="connsiteY22" fmla="*/ 4674613 h 5143501"/>
              <a:gd name="connsiteX23" fmla="*/ 375308 w 5388825"/>
              <a:gd name="connsiteY23" fmla="*/ 4636340 h 5143501"/>
              <a:gd name="connsiteX24" fmla="*/ 367280 w 5388825"/>
              <a:gd name="connsiteY24" fmla="*/ 4622151 h 5143501"/>
              <a:gd name="connsiteX25" fmla="*/ 370267 w 5388825"/>
              <a:gd name="connsiteY25" fmla="*/ 4607402 h 5143501"/>
              <a:gd name="connsiteX26" fmla="*/ 381095 w 5388825"/>
              <a:gd name="connsiteY26" fmla="*/ 4545605 h 5143501"/>
              <a:gd name="connsiteX27" fmla="*/ 381095 w 5388825"/>
              <a:gd name="connsiteY27" fmla="*/ 4525068 h 5143501"/>
              <a:gd name="connsiteX28" fmla="*/ 382402 w 5388825"/>
              <a:gd name="connsiteY28" fmla="*/ 4514333 h 5143501"/>
              <a:gd name="connsiteX29" fmla="*/ 382869 w 5388825"/>
              <a:gd name="connsiteY29" fmla="*/ 4498371 h 5143501"/>
              <a:gd name="connsiteX30" fmla="*/ 384083 w 5388825"/>
              <a:gd name="connsiteY30" fmla="*/ 4470740 h 5143501"/>
              <a:gd name="connsiteX31" fmla="*/ 386603 w 5388825"/>
              <a:gd name="connsiteY31" fmla="*/ 4424439 h 5143501"/>
              <a:gd name="connsiteX32" fmla="*/ 386976 w 5388825"/>
              <a:gd name="connsiteY32" fmla="*/ 4405116 h 5143501"/>
              <a:gd name="connsiteX33" fmla="*/ 389870 w 5388825"/>
              <a:gd name="connsiteY33" fmla="*/ 4385699 h 5143501"/>
              <a:gd name="connsiteX34" fmla="*/ 390057 w 5388825"/>
              <a:gd name="connsiteY34" fmla="*/ 4317181 h 5143501"/>
              <a:gd name="connsiteX35" fmla="*/ 394631 w 5388825"/>
              <a:gd name="connsiteY35" fmla="*/ 4248290 h 5143501"/>
              <a:gd name="connsiteX36" fmla="*/ 394724 w 5388825"/>
              <a:gd name="connsiteY36" fmla="*/ 4241662 h 5143501"/>
              <a:gd name="connsiteX37" fmla="*/ 398645 w 5388825"/>
              <a:gd name="connsiteY37" fmla="*/ 4218325 h 5143501"/>
              <a:gd name="connsiteX38" fmla="*/ 403686 w 5388825"/>
              <a:gd name="connsiteY38" fmla="*/ 4192748 h 5143501"/>
              <a:gd name="connsiteX39" fmla="*/ 403032 w 5388825"/>
              <a:gd name="connsiteY39" fmla="*/ 4181826 h 5143501"/>
              <a:gd name="connsiteX40" fmla="*/ 399205 w 5388825"/>
              <a:gd name="connsiteY40" fmla="*/ 4162690 h 5143501"/>
              <a:gd name="connsiteX41" fmla="*/ 399112 w 5388825"/>
              <a:gd name="connsiteY41" fmla="*/ 4057579 h 5143501"/>
              <a:gd name="connsiteX42" fmla="*/ 399765 w 5388825"/>
              <a:gd name="connsiteY42" fmla="*/ 4044137 h 5143501"/>
              <a:gd name="connsiteX43" fmla="*/ 399765 w 5388825"/>
              <a:gd name="connsiteY43" fmla="*/ 4003997 h 5143501"/>
              <a:gd name="connsiteX44" fmla="*/ 401352 w 5388825"/>
              <a:gd name="connsiteY44" fmla="*/ 3982434 h 5143501"/>
              <a:gd name="connsiteX45" fmla="*/ 403872 w 5388825"/>
              <a:gd name="connsiteY45" fmla="*/ 3920824 h 5143501"/>
              <a:gd name="connsiteX46" fmla="*/ 406393 w 5388825"/>
              <a:gd name="connsiteY46" fmla="*/ 3899167 h 5143501"/>
              <a:gd name="connsiteX47" fmla="*/ 412834 w 5388825"/>
              <a:gd name="connsiteY47" fmla="*/ 3865281 h 5143501"/>
              <a:gd name="connsiteX48" fmla="*/ 412647 w 5388825"/>
              <a:gd name="connsiteY48" fmla="*/ 3792189 h 5143501"/>
              <a:gd name="connsiteX49" fmla="*/ 413581 w 5388825"/>
              <a:gd name="connsiteY49" fmla="*/ 3778841 h 5143501"/>
              <a:gd name="connsiteX50" fmla="*/ 421515 w 5388825"/>
              <a:gd name="connsiteY50" fmla="*/ 3747942 h 5143501"/>
              <a:gd name="connsiteX51" fmla="*/ 420022 w 5388825"/>
              <a:gd name="connsiteY51" fmla="*/ 3732727 h 5143501"/>
              <a:gd name="connsiteX52" fmla="*/ 417968 w 5388825"/>
              <a:gd name="connsiteY52" fmla="*/ 3704535 h 5143501"/>
              <a:gd name="connsiteX53" fmla="*/ 421702 w 5388825"/>
              <a:gd name="connsiteY53" fmla="*/ 3667289 h 5143501"/>
              <a:gd name="connsiteX54" fmla="*/ 423662 w 5388825"/>
              <a:gd name="connsiteY54" fmla="*/ 3649833 h 5143501"/>
              <a:gd name="connsiteX55" fmla="*/ 416848 w 5388825"/>
              <a:gd name="connsiteY55" fmla="*/ 3631163 h 5143501"/>
              <a:gd name="connsiteX56" fmla="*/ 413767 w 5388825"/>
              <a:gd name="connsiteY56" fmla="*/ 3627710 h 5143501"/>
              <a:gd name="connsiteX57" fmla="*/ 417595 w 5388825"/>
              <a:gd name="connsiteY57" fmla="*/ 3606613 h 5143501"/>
              <a:gd name="connsiteX58" fmla="*/ 421515 w 5388825"/>
              <a:gd name="connsiteY58" fmla="*/ 3580662 h 5143501"/>
              <a:gd name="connsiteX59" fmla="*/ 426556 w 5388825"/>
              <a:gd name="connsiteY59" fmla="*/ 3552844 h 5143501"/>
              <a:gd name="connsiteX60" fmla="*/ 422635 w 5388825"/>
              <a:gd name="connsiteY60" fmla="*/ 3511117 h 5143501"/>
              <a:gd name="connsiteX61" fmla="*/ 421609 w 5388825"/>
              <a:gd name="connsiteY61" fmla="*/ 3461083 h 5143501"/>
              <a:gd name="connsiteX62" fmla="*/ 418061 w 5388825"/>
              <a:gd name="connsiteY62" fmla="*/ 3435318 h 5143501"/>
              <a:gd name="connsiteX63" fmla="*/ 412647 w 5388825"/>
              <a:gd name="connsiteY63" fmla="*/ 3394058 h 5143501"/>
              <a:gd name="connsiteX64" fmla="*/ 417035 w 5388825"/>
              <a:gd name="connsiteY64" fmla="*/ 3373148 h 5143501"/>
              <a:gd name="connsiteX65" fmla="*/ 421422 w 5388825"/>
              <a:gd name="connsiteY65" fmla="*/ 3208202 h 5143501"/>
              <a:gd name="connsiteX66" fmla="*/ 421795 w 5388825"/>
              <a:gd name="connsiteY66" fmla="*/ 3167128 h 5143501"/>
              <a:gd name="connsiteX67" fmla="*/ 416941 w 5388825"/>
              <a:gd name="connsiteY67" fmla="*/ 3125588 h 5143501"/>
              <a:gd name="connsiteX68" fmla="*/ 411527 w 5388825"/>
              <a:gd name="connsiteY68" fmla="*/ 3077420 h 5143501"/>
              <a:gd name="connsiteX69" fmla="*/ 403686 w 5388825"/>
              <a:gd name="connsiteY69" fmla="*/ 3012543 h 5143501"/>
              <a:gd name="connsiteX70" fmla="*/ 399205 w 5388825"/>
              <a:gd name="connsiteY70" fmla="*/ 2996114 h 5143501"/>
              <a:gd name="connsiteX71" fmla="*/ 385296 w 5388825"/>
              <a:gd name="connsiteY71" fmla="*/ 2912754 h 5143501"/>
              <a:gd name="connsiteX72" fmla="*/ 385016 w 5388825"/>
              <a:gd name="connsiteY72" fmla="*/ 2899218 h 5143501"/>
              <a:gd name="connsiteX73" fmla="*/ 380629 w 5388825"/>
              <a:gd name="connsiteY73" fmla="*/ 2864399 h 5143501"/>
              <a:gd name="connsiteX74" fmla="*/ 375681 w 5388825"/>
              <a:gd name="connsiteY74" fmla="*/ 2829767 h 5143501"/>
              <a:gd name="connsiteX75" fmla="*/ 380722 w 5388825"/>
              <a:gd name="connsiteY75" fmla="*/ 2790561 h 5143501"/>
              <a:gd name="connsiteX76" fmla="*/ 380535 w 5388825"/>
              <a:gd name="connsiteY76" fmla="*/ 2767690 h 5143501"/>
              <a:gd name="connsiteX77" fmla="*/ 376428 w 5388825"/>
              <a:gd name="connsiteY77" fmla="*/ 2744446 h 5143501"/>
              <a:gd name="connsiteX78" fmla="*/ 379975 w 5388825"/>
              <a:gd name="connsiteY78" fmla="*/ 2673035 h 5143501"/>
              <a:gd name="connsiteX79" fmla="*/ 376615 w 5388825"/>
              <a:gd name="connsiteY79" fmla="*/ 2611145 h 5143501"/>
              <a:gd name="connsiteX80" fmla="*/ 376428 w 5388825"/>
              <a:gd name="connsiteY80" fmla="*/ 2563257 h 5143501"/>
              <a:gd name="connsiteX81" fmla="*/ 380722 w 5388825"/>
              <a:gd name="connsiteY81" fmla="*/ 2517143 h 5143501"/>
              <a:gd name="connsiteX82" fmla="*/ 385483 w 5388825"/>
              <a:gd name="connsiteY82" fmla="*/ 2423141 h 5143501"/>
              <a:gd name="connsiteX83" fmla="*/ 388003 w 5388825"/>
              <a:gd name="connsiteY83" fmla="*/ 2415113 h 5143501"/>
              <a:gd name="connsiteX84" fmla="*/ 388283 w 5388825"/>
              <a:gd name="connsiteY84" fmla="*/ 2402885 h 5143501"/>
              <a:gd name="connsiteX85" fmla="*/ 377082 w 5388825"/>
              <a:gd name="connsiteY85" fmla="*/ 2381134 h 5143501"/>
              <a:gd name="connsiteX86" fmla="*/ 376241 w 5388825"/>
              <a:gd name="connsiteY86" fmla="*/ 2324098 h 5143501"/>
              <a:gd name="connsiteX87" fmla="*/ 385389 w 5388825"/>
              <a:gd name="connsiteY87" fmla="*/ 2295907 h 5143501"/>
              <a:gd name="connsiteX88" fmla="*/ 385576 w 5388825"/>
              <a:gd name="connsiteY88" fmla="*/ 2211333 h 5143501"/>
              <a:gd name="connsiteX89" fmla="*/ 389497 w 5388825"/>
              <a:gd name="connsiteY89" fmla="*/ 2183235 h 5143501"/>
              <a:gd name="connsiteX90" fmla="*/ 386510 w 5388825"/>
              <a:gd name="connsiteY90" fmla="*/ 2166619 h 5143501"/>
              <a:gd name="connsiteX91" fmla="*/ 384923 w 5388825"/>
              <a:gd name="connsiteY91" fmla="*/ 2138522 h 5143501"/>
              <a:gd name="connsiteX92" fmla="*/ 384923 w 5388825"/>
              <a:gd name="connsiteY92" fmla="*/ 2118638 h 5143501"/>
              <a:gd name="connsiteX93" fmla="*/ 381002 w 5388825"/>
              <a:gd name="connsiteY93" fmla="*/ 2081392 h 5143501"/>
              <a:gd name="connsiteX94" fmla="*/ 380535 w 5388825"/>
              <a:gd name="connsiteY94" fmla="*/ 1996912 h 5143501"/>
              <a:gd name="connsiteX95" fmla="*/ 374001 w 5388825"/>
              <a:gd name="connsiteY95" fmla="*/ 1958639 h 5143501"/>
              <a:gd name="connsiteX96" fmla="*/ 374001 w 5388825"/>
              <a:gd name="connsiteY96" fmla="*/ 1917192 h 5143501"/>
              <a:gd name="connsiteX97" fmla="*/ 375494 w 5388825"/>
              <a:gd name="connsiteY97" fmla="*/ 1888814 h 5143501"/>
              <a:gd name="connsiteX98" fmla="*/ 372134 w 5388825"/>
              <a:gd name="connsiteY98" fmla="*/ 1856049 h 5143501"/>
              <a:gd name="connsiteX99" fmla="*/ 376148 w 5388825"/>
              <a:gd name="connsiteY99" fmla="*/ 1839713 h 5143501"/>
              <a:gd name="connsiteX100" fmla="*/ 380255 w 5388825"/>
              <a:gd name="connsiteY100" fmla="*/ 1729562 h 5143501"/>
              <a:gd name="connsiteX101" fmla="*/ 380815 w 5388825"/>
              <a:gd name="connsiteY101" fmla="*/ 1665712 h 5143501"/>
              <a:gd name="connsiteX102" fmla="*/ 380255 w 5388825"/>
              <a:gd name="connsiteY102" fmla="*/ 1654696 h 5143501"/>
              <a:gd name="connsiteX103" fmla="*/ 377082 w 5388825"/>
              <a:gd name="connsiteY103" fmla="*/ 1626785 h 5143501"/>
              <a:gd name="connsiteX104" fmla="*/ 380909 w 5388825"/>
              <a:gd name="connsiteY104" fmla="*/ 1578151 h 5143501"/>
              <a:gd name="connsiteX105" fmla="*/ 385016 w 5388825"/>
              <a:gd name="connsiteY105" fmla="*/ 1547813 h 5143501"/>
              <a:gd name="connsiteX106" fmla="*/ 379135 w 5388825"/>
              <a:gd name="connsiteY106" fmla="*/ 1525596 h 5143501"/>
              <a:gd name="connsiteX107" fmla="*/ 366720 w 5388825"/>
              <a:gd name="connsiteY107" fmla="*/ 1514674 h 5143501"/>
              <a:gd name="connsiteX108" fmla="*/ 371667 w 5388825"/>
              <a:gd name="connsiteY108" fmla="*/ 1507206 h 5143501"/>
              <a:gd name="connsiteX109" fmla="*/ 380068 w 5388825"/>
              <a:gd name="connsiteY109" fmla="*/ 1462585 h 5143501"/>
              <a:gd name="connsiteX110" fmla="*/ 376708 w 5388825"/>
              <a:gd name="connsiteY110" fmla="*/ 1439435 h 5143501"/>
              <a:gd name="connsiteX111" fmla="*/ 376055 w 5388825"/>
              <a:gd name="connsiteY111" fmla="*/ 1422912 h 5143501"/>
              <a:gd name="connsiteX112" fmla="*/ 381002 w 5388825"/>
              <a:gd name="connsiteY112" fmla="*/ 1388373 h 5143501"/>
              <a:gd name="connsiteX113" fmla="*/ 385016 w 5388825"/>
              <a:gd name="connsiteY113" fmla="*/ 1351221 h 5143501"/>
              <a:gd name="connsiteX114" fmla="*/ 385016 w 5388825"/>
              <a:gd name="connsiteY114" fmla="*/ 1335818 h 5143501"/>
              <a:gd name="connsiteX115" fmla="*/ 380722 w 5388825"/>
              <a:gd name="connsiteY115" fmla="*/ 1314535 h 5143501"/>
              <a:gd name="connsiteX116" fmla="*/ 372414 w 5388825"/>
              <a:gd name="connsiteY116" fmla="*/ 1286157 h 5143501"/>
              <a:gd name="connsiteX117" fmla="*/ 367186 w 5388825"/>
              <a:gd name="connsiteY117" fmla="*/ 1269914 h 5143501"/>
              <a:gd name="connsiteX118" fmla="*/ 367186 w 5388825"/>
              <a:gd name="connsiteY118" fmla="*/ 1199063 h 5143501"/>
              <a:gd name="connsiteX119" fmla="*/ 366346 w 5388825"/>
              <a:gd name="connsiteY119" fmla="*/ 1183380 h 5143501"/>
              <a:gd name="connsiteX120" fmla="*/ 358505 w 5388825"/>
              <a:gd name="connsiteY120" fmla="*/ 1132038 h 5143501"/>
              <a:gd name="connsiteX121" fmla="*/ 362332 w 5388825"/>
              <a:gd name="connsiteY121" fmla="*/ 1092832 h 5143501"/>
              <a:gd name="connsiteX122" fmla="*/ 358785 w 5388825"/>
              <a:gd name="connsiteY122" fmla="*/ 975773 h 5143501"/>
              <a:gd name="connsiteX123" fmla="*/ 362052 w 5388825"/>
              <a:gd name="connsiteY123" fmla="*/ 936380 h 5143501"/>
              <a:gd name="connsiteX124" fmla="*/ 361586 w 5388825"/>
              <a:gd name="connsiteY124" fmla="*/ 914443 h 5143501"/>
              <a:gd name="connsiteX125" fmla="*/ 358225 w 5388825"/>
              <a:gd name="connsiteY125" fmla="*/ 892973 h 5143501"/>
              <a:gd name="connsiteX126" fmla="*/ 361492 w 5388825"/>
              <a:gd name="connsiteY126" fmla="*/ 805599 h 5143501"/>
              <a:gd name="connsiteX127" fmla="*/ 358972 w 5388825"/>
              <a:gd name="connsiteY127" fmla="*/ 713837 h 5143501"/>
              <a:gd name="connsiteX128" fmla="*/ 362146 w 5388825"/>
              <a:gd name="connsiteY128" fmla="*/ 649520 h 5143501"/>
              <a:gd name="connsiteX129" fmla="*/ 358878 w 5388825"/>
              <a:gd name="connsiteY129" fmla="*/ 621889 h 5143501"/>
              <a:gd name="connsiteX130" fmla="*/ 353371 w 5388825"/>
              <a:gd name="connsiteY130" fmla="*/ 534608 h 5143501"/>
              <a:gd name="connsiteX131" fmla="*/ 353371 w 5388825"/>
              <a:gd name="connsiteY131" fmla="*/ 221611 h 5143501"/>
              <a:gd name="connsiteX132" fmla="*/ 349170 w 5388825"/>
              <a:gd name="connsiteY132" fmla="*/ 175403 h 5143501"/>
              <a:gd name="connsiteX133" fmla="*/ 349170 w 5388825"/>
              <a:gd name="connsiteY133" fmla="*/ 168682 h 5143501"/>
              <a:gd name="connsiteX134" fmla="*/ 357291 w 5388825"/>
              <a:gd name="connsiteY134" fmla="*/ 119488 h 5143501"/>
              <a:gd name="connsiteX135" fmla="*/ 358318 w 5388825"/>
              <a:gd name="connsiteY135" fmla="*/ 78694 h 5143501"/>
              <a:gd name="connsiteX136" fmla="*/ 362892 w 5388825"/>
              <a:gd name="connsiteY136" fmla="*/ 39488 h 5143501"/>
              <a:gd name="connsiteX137" fmla="*/ 358132 w 5388825"/>
              <a:gd name="connsiteY137" fmla="*/ 2522 h 5143501"/>
              <a:gd name="connsiteX138" fmla="*/ 358318 w 5388825"/>
              <a:gd name="connsiteY138" fmla="*/ 2242 h 5143501"/>
              <a:gd name="connsiteX139" fmla="*/ 0 w 5388825"/>
              <a:gd name="connsiteY139" fmla="*/ 2242 h 5143501"/>
              <a:gd name="connsiteX0" fmla="*/ 9884 w 5040391"/>
              <a:gd name="connsiteY0" fmla="*/ 2242 h 5143501"/>
              <a:gd name="connsiteX1" fmla="*/ 5040391 w 5040391"/>
              <a:gd name="connsiteY1" fmla="*/ 0 h 5143501"/>
              <a:gd name="connsiteX2" fmla="*/ 5040391 w 5040391"/>
              <a:gd name="connsiteY2" fmla="*/ 5143500 h 5143501"/>
              <a:gd name="connsiteX3" fmla="*/ 5040390 w 5040391"/>
              <a:gd name="connsiteY3" fmla="*/ 5143500 h 5143501"/>
              <a:gd name="connsiteX4" fmla="*/ 5040390 w 5040391"/>
              <a:gd name="connsiteY4" fmla="*/ 5143501 h 5143501"/>
              <a:gd name="connsiteX5" fmla="*/ 1077990 w 5040391"/>
              <a:gd name="connsiteY5" fmla="*/ 5143501 h 5143501"/>
              <a:gd name="connsiteX6" fmla="*/ 1077990 w 5040391"/>
              <a:gd name="connsiteY6" fmla="*/ 5143500 h 5143501"/>
              <a:gd name="connsiteX7" fmla="*/ 65427 w 5040391"/>
              <a:gd name="connsiteY7" fmla="*/ 5143500 h 5143501"/>
              <a:gd name="connsiteX8" fmla="*/ 59826 w 5040391"/>
              <a:gd name="connsiteY8" fmla="*/ 5057434 h 5143501"/>
              <a:gd name="connsiteX9" fmla="*/ 59826 w 5040391"/>
              <a:gd name="connsiteY9" fmla="*/ 5055194 h 5143501"/>
              <a:gd name="connsiteX10" fmla="*/ 55252 w 5040391"/>
              <a:gd name="connsiteY10" fmla="*/ 5031950 h 5143501"/>
              <a:gd name="connsiteX11" fmla="*/ 50958 w 5040391"/>
              <a:gd name="connsiteY11" fmla="*/ 5008707 h 5143501"/>
              <a:gd name="connsiteX12" fmla="*/ 50678 w 5040391"/>
              <a:gd name="connsiteY12" fmla="*/ 4981356 h 5143501"/>
              <a:gd name="connsiteX13" fmla="*/ 48531 w 5040391"/>
              <a:gd name="connsiteY13" fmla="*/ 4957365 h 5143501"/>
              <a:gd name="connsiteX14" fmla="*/ 50864 w 5040391"/>
              <a:gd name="connsiteY14" fmla="*/ 4932534 h 5143501"/>
              <a:gd name="connsiteX15" fmla="*/ 47877 w 5040391"/>
              <a:gd name="connsiteY15" fmla="*/ 4917972 h 5143501"/>
              <a:gd name="connsiteX16" fmla="*/ 45450 w 5040391"/>
              <a:gd name="connsiteY16" fmla="*/ 4887447 h 5143501"/>
              <a:gd name="connsiteX17" fmla="*/ 49838 w 5040391"/>
              <a:gd name="connsiteY17" fmla="*/ 4855895 h 5143501"/>
              <a:gd name="connsiteX18" fmla="*/ 46384 w 5040391"/>
              <a:gd name="connsiteY18" fmla="*/ 4820890 h 5143501"/>
              <a:gd name="connsiteX19" fmla="*/ 46570 w 5040391"/>
              <a:gd name="connsiteY19" fmla="*/ 4754705 h 5143501"/>
              <a:gd name="connsiteX20" fmla="*/ 32568 w 5040391"/>
              <a:gd name="connsiteY20" fmla="*/ 4735102 h 5143501"/>
              <a:gd name="connsiteX21" fmla="*/ 45637 w 5040391"/>
              <a:gd name="connsiteY21" fmla="*/ 4707005 h 5143501"/>
              <a:gd name="connsiteX22" fmla="*/ 50024 w 5040391"/>
              <a:gd name="connsiteY22" fmla="*/ 4674613 h 5143501"/>
              <a:gd name="connsiteX23" fmla="*/ 26874 w 5040391"/>
              <a:gd name="connsiteY23" fmla="*/ 4636340 h 5143501"/>
              <a:gd name="connsiteX24" fmla="*/ 18846 w 5040391"/>
              <a:gd name="connsiteY24" fmla="*/ 4622151 h 5143501"/>
              <a:gd name="connsiteX25" fmla="*/ 21833 w 5040391"/>
              <a:gd name="connsiteY25" fmla="*/ 4607402 h 5143501"/>
              <a:gd name="connsiteX26" fmla="*/ 32661 w 5040391"/>
              <a:gd name="connsiteY26" fmla="*/ 4545605 h 5143501"/>
              <a:gd name="connsiteX27" fmla="*/ 32661 w 5040391"/>
              <a:gd name="connsiteY27" fmla="*/ 4525068 h 5143501"/>
              <a:gd name="connsiteX28" fmla="*/ 33968 w 5040391"/>
              <a:gd name="connsiteY28" fmla="*/ 4514333 h 5143501"/>
              <a:gd name="connsiteX29" fmla="*/ 34435 w 5040391"/>
              <a:gd name="connsiteY29" fmla="*/ 4498371 h 5143501"/>
              <a:gd name="connsiteX30" fmla="*/ 35649 w 5040391"/>
              <a:gd name="connsiteY30" fmla="*/ 4470740 h 5143501"/>
              <a:gd name="connsiteX31" fmla="*/ 38169 w 5040391"/>
              <a:gd name="connsiteY31" fmla="*/ 4424439 h 5143501"/>
              <a:gd name="connsiteX32" fmla="*/ 38542 w 5040391"/>
              <a:gd name="connsiteY32" fmla="*/ 4405116 h 5143501"/>
              <a:gd name="connsiteX33" fmla="*/ 41436 w 5040391"/>
              <a:gd name="connsiteY33" fmla="*/ 4385699 h 5143501"/>
              <a:gd name="connsiteX34" fmla="*/ 41623 w 5040391"/>
              <a:gd name="connsiteY34" fmla="*/ 4317181 h 5143501"/>
              <a:gd name="connsiteX35" fmla="*/ 46197 w 5040391"/>
              <a:gd name="connsiteY35" fmla="*/ 4248290 h 5143501"/>
              <a:gd name="connsiteX36" fmla="*/ 46290 w 5040391"/>
              <a:gd name="connsiteY36" fmla="*/ 4241662 h 5143501"/>
              <a:gd name="connsiteX37" fmla="*/ 50211 w 5040391"/>
              <a:gd name="connsiteY37" fmla="*/ 4218325 h 5143501"/>
              <a:gd name="connsiteX38" fmla="*/ 55252 w 5040391"/>
              <a:gd name="connsiteY38" fmla="*/ 4192748 h 5143501"/>
              <a:gd name="connsiteX39" fmla="*/ 54598 w 5040391"/>
              <a:gd name="connsiteY39" fmla="*/ 4181826 h 5143501"/>
              <a:gd name="connsiteX40" fmla="*/ 50771 w 5040391"/>
              <a:gd name="connsiteY40" fmla="*/ 4162690 h 5143501"/>
              <a:gd name="connsiteX41" fmla="*/ 50678 w 5040391"/>
              <a:gd name="connsiteY41" fmla="*/ 4057579 h 5143501"/>
              <a:gd name="connsiteX42" fmla="*/ 51331 w 5040391"/>
              <a:gd name="connsiteY42" fmla="*/ 4044137 h 5143501"/>
              <a:gd name="connsiteX43" fmla="*/ 51331 w 5040391"/>
              <a:gd name="connsiteY43" fmla="*/ 4003997 h 5143501"/>
              <a:gd name="connsiteX44" fmla="*/ 52918 w 5040391"/>
              <a:gd name="connsiteY44" fmla="*/ 3982434 h 5143501"/>
              <a:gd name="connsiteX45" fmla="*/ 55438 w 5040391"/>
              <a:gd name="connsiteY45" fmla="*/ 3920824 h 5143501"/>
              <a:gd name="connsiteX46" fmla="*/ 57959 w 5040391"/>
              <a:gd name="connsiteY46" fmla="*/ 3899167 h 5143501"/>
              <a:gd name="connsiteX47" fmla="*/ 64400 w 5040391"/>
              <a:gd name="connsiteY47" fmla="*/ 3865281 h 5143501"/>
              <a:gd name="connsiteX48" fmla="*/ 64213 w 5040391"/>
              <a:gd name="connsiteY48" fmla="*/ 3792189 h 5143501"/>
              <a:gd name="connsiteX49" fmla="*/ 65147 w 5040391"/>
              <a:gd name="connsiteY49" fmla="*/ 3778841 h 5143501"/>
              <a:gd name="connsiteX50" fmla="*/ 73081 w 5040391"/>
              <a:gd name="connsiteY50" fmla="*/ 3747942 h 5143501"/>
              <a:gd name="connsiteX51" fmla="*/ 71588 w 5040391"/>
              <a:gd name="connsiteY51" fmla="*/ 3732727 h 5143501"/>
              <a:gd name="connsiteX52" fmla="*/ 69534 w 5040391"/>
              <a:gd name="connsiteY52" fmla="*/ 3704535 h 5143501"/>
              <a:gd name="connsiteX53" fmla="*/ 73268 w 5040391"/>
              <a:gd name="connsiteY53" fmla="*/ 3667289 h 5143501"/>
              <a:gd name="connsiteX54" fmla="*/ 75228 w 5040391"/>
              <a:gd name="connsiteY54" fmla="*/ 3649833 h 5143501"/>
              <a:gd name="connsiteX55" fmla="*/ 68414 w 5040391"/>
              <a:gd name="connsiteY55" fmla="*/ 3631163 h 5143501"/>
              <a:gd name="connsiteX56" fmla="*/ 65333 w 5040391"/>
              <a:gd name="connsiteY56" fmla="*/ 3627710 h 5143501"/>
              <a:gd name="connsiteX57" fmla="*/ 69161 w 5040391"/>
              <a:gd name="connsiteY57" fmla="*/ 3606613 h 5143501"/>
              <a:gd name="connsiteX58" fmla="*/ 73081 w 5040391"/>
              <a:gd name="connsiteY58" fmla="*/ 3580662 h 5143501"/>
              <a:gd name="connsiteX59" fmla="*/ 78122 w 5040391"/>
              <a:gd name="connsiteY59" fmla="*/ 3552844 h 5143501"/>
              <a:gd name="connsiteX60" fmla="*/ 74201 w 5040391"/>
              <a:gd name="connsiteY60" fmla="*/ 3511117 h 5143501"/>
              <a:gd name="connsiteX61" fmla="*/ 73175 w 5040391"/>
              <a:gd name="connsiteY61" fmla="*/ 3461083 h 5143501"/>
              <a:gd name="connsiteX62" fmla="*/ 69627 w 5040391"/>
              <a:gd name="connsiteY62" fmla="*/ 3435318 h 5143501"/>
              <a:gd name="connsiteX63" fmla="*/ 64213 w 5040391"/>
              <a:gd name="connsiteY63" fmla="*/ 3394058 h 5143501"/>
              <a:gd name="connsiteX64" fmla="*/ 68601 w 5040391"/>
              <a:gd name="connsiteY64" fmla="*/ 3373148 h 5143501"/>
              <a:gd name="connsiteX65" fmla="*/ 72988 w 5040391"/>
              <a:gd name="connsiteY65" fmla="*/ 3208202 h 5143501"/>
              <a:gd name="connsiteX66" fmla="*/ 73361 w 5040391"/>
              <a:gd name="connsiteY66" fmla="*/ 3167128 h 5143501"/>
              <a:gd name="connsiteX67" fmla="*/ 68507 w 5040391"/>
              <a:gd name="connsiteY67" fmla="*/ 3125588 h 5143501"/>
              <a:gd name="connsiteX68" fmla="*/ 63093 w 5040391"/>
              <a:gd name="connsiteY68" fmla="*/ 3077420 h 5143501"/>
              <a:gd name="connsiteX69" fmla="*/ 55252 w 5040391"/>
              <a:gd name="connsiteY69" fmla="*/ 3012543 h 5143501"/>
              <a:gd name="connsiteX70" fmla="*/ 50771 w 5040391"/>
              <a:gd name="connsiteY70" fmla="*/ 2996114 h 5143501"/>
              <a:gd name="connsiteX71" fmla="*/ 36862 w 5040391"/>
              <a:gd name="connsiteY71" fmla="*/ 2912754 h 5143501"/>
              <a:gd name="connsiteX72" fmla="*/ 36582 w 5040391"/>
              <a:gd name="connsiteY72" fmla="*/ 2899218 h 5143501"/>
              <a:gd name="connsiteX73" fmla="*/ 32195 w 5040391"/>
              <a:gd name="connsiteY73" fmla="*/ 2864399 h 5143501"/>
              <a:gd name="connsiteX74" fmla="*/ 27247 w 5040391"/>
              <a:gd name="connsiteY74" fmla="*/ 2829767 h 5143501"/>
              <a:gd name="connsiteX75" fmla="*/ 32288 w 5040391"/>
              <a:gd name="connsiteY75" fmla="*/ 2790561 h 5143501"/>
              <a:gd name="connsiteX76" fmla="*/ 32101 w 5040391"/>
              <a:gd name="connsiteY76" fmla="*/ 2767690 h 5143501"/>
              <a:gd name="connsiteX77" fmla="*/ 27994 w 5040391"/>
              <a:gd name="connsiteY77" fmla="*/ 2744446 h 5143501"/>
              <a:gd name="connsiteX78" fmla="*/ 31541 w 5040391"/>
              <a:gd name="connsiteY78" fmla="*/ 2673035 h 5143501"/>
              <a:gd name="connsiteX79" fmla="*/ 28181 w 5040391"/>
              <a:gd name="connsiteY79" fmla="*/ 2611145 h 5143501"/>
              <a:gd name="connsiteX80" fmla="*/ 27994 w 5040391"/>
              <a:gd name="connsiteY80" fmla="*/ 2563257 h 5143501"/>
              <a:gd name="connsiteX81" fmla="*/ 32288 w 5040391"/>
              <a:gd name="connsiteY81" fmla="*/ 2517143 h 5143501"/>
              <a:gd name="connsiteX82" fmla="*/ 37049 w 5040391"/>
              <a:gd name="connsiteY82" fmla="*/ 2423141 h 5143501"/>
              <a:gd name="connsiteX83" fmla="*/ 39569 w 5040391"/>
              <a:gd name="connsiteY83" fmla="*/ 2415113 h 5143501"/>
              <a:gd name="connsiteX84" fmla="*/ 39849 w 5040391"/>
              <a:gd name="connsiteY84" fmla="*/ 2402885 h 5143501"/>
              <a:gd name="connsiteX85" fmla="*/ 28648 w 5040391"/>
              <a:gd name="connsiteY85" fmla="*/ 2381134 h 5143501"/>
              <a:gd name="connsiteX86" fmla="*/ 27807 w 5040391"/>
              <a:gd name="connsiteY86" fmla="*/ 2324098 h 5143501"/>
              <a:gd name="connsiteX87" fmla="*/ 36955 w 5040391"/>
              <a:gd name="connsiteY87" fmla="*/ 2295907 h 5143501"/>
              <a:gd name="connsiteX88" fmla="*/ 37142 w 5040391"/>
              <a:gd name="connsiteY88" fmla="*/ 2211333 h 5143501"/>
              <a:gd name="connsiteX89" fmla="*/ 41063 w 5040391"/>
              <a:gd name="connsiteY89" fmla="*/ 2183235 h 5143501"/>
              <a:gd name="connsiteX90" fmla="*/ 38076 w 5040391"/>
              <a:gd name="connsiteY90" fmla="*/ 2166619 h 5143501"/>
              <a:gd name="connsiteX91" fmla="*/ 36489 w 5040391"/>
              <a:gd name="connsiteY91" fmla="*/ 2138522 h 5143501"/>
              <a:gd name="connsiteX92" fmla="*/ 36489 w 5040391"/>
              <a:gd name="connsiteY92" fmla="*/ 2118638 h 5143501"/>
              <a:gd name="connsiteX93" fmla="*/ 32568 w 5040391"/>
              <a:gd name="connsiteY93" fmla="*/ 2081392 h 5143501"/>
              <a:gd name="connsiteX94" fmla="*/ 32101 w 5040391"/>
              <a:gd name="connsiteY94" fmla="*/ 1996912 h 5143501"/>
              <a:gd name="connsiteX95" fmla="*/ 25567 w 5040391"/>
              <a:gd name="connsiteY95" fmla="*/ 1958639 h 5143501"/>
              <a:gd name="connsiteX96" fmla="*/ 25567 w 5040391"/>
              <a:gd name="connsiteY96" fmla="*/ 1917192 h 5143501"/>
              <a:gd name="connsiteX97" fmla="*/ 27060 w 5040391"/>
              <a:gd name="connsiteY97" fmla="*/ 1888814 h 5143501"/>
              <a:gd name="connsiteX98" fmla="*/ 23700 w 5040391"/>
              <a:gd name="connsiteY98" fmla="*/ 1856049 h 5143501"/>
              <a:gd name="connsiteX99" fmla="*/ 27714 w 5040391"/>
              <a:gd name="connsiteY99" fmla="*/ 1839713 h 5143501"/>
              <a:gd name="connsiteX100" fmla="*/ 31821 w 5040391"/>
              <a:gd name="connsiteY100" fmla="*/ 1729562 h 5143501"/>
              <a:gd name="connsiteX101" fmla="*/ 32381 w 5040391"/>
              <a:gd name="connsiteY101" fmla="*/ 1665712 h 5143501"/>
              <a:gd name="connsiteX102" fmla="*/ 31821 w 5040391"/>
              <a:gd name="connsiteY102" fmla="*/ 1654696 h 5143501"/>
              <a:gd name="connsiteX103" fmla="*/ 28648 w 5040391"/>
              <a:gd name="connsiteY103" fmla="*/ 1626785 h 5143501"/>
              <a:gd name="connsiteX104" fmla="*/ 32475 w 5040391"/>
              <a:gd name="connsiteY104" fmla="*/ 1578151 h 5143501"/>
              <a:gd name="connsiteX105" fmla="*/ 36582 w 5040391"/>
              <a:gd name="connsiteY105" fmla="*/ 1547813 h 5143501"/>
              <a:gd name="connsiteX106" fmla="*/ 30701 w 5040391"/>
              <a:gd name="connsiteY106" fmla="*/ 1525596 h 5143501"/>
              <a:gd name="connsiteX107" fmla="*/ 18286 w 5040391"/>
              <a:gd name="connsiteY107" fmla="*/ 1514674 h 5143501"/>
              <a:gd name="connsiteX108" fmla="*/ 23233 w 5040391"/>
              <a:gd name="connsiteY108" fmla="*/ 1507206 h 5143501"/>
              <a:gd name="connsiteX109" fmla="*/ 31634 w 5040391"/>
              <a:gd name="connsiteY109" fmla="*/ 1462585 h 5143501"/>
              <a:gd name="connsiteX110" fmla="*/ 28274 w 5040391"/>
              <a:gd name="connsiteY110" fmla="*/ 1439435 h 5143501"/>
              <a:gd name="connsiteX111" fmla="*/ 27621 w 5040391"/>
              <a:gd name="connsiteY111" fmla="*/ 1422912 h 5143501"/>
              <a:gd name="connsiteX112" fmla="*/ 32568 w 5040391"/>
              <a:gd name="connsiteY112" fmla="*/ 1388373 h 5143501"/>
              <a:gd name="connsiteX113" fmla="*/ 36582 w 5040391"/>
              <a:gd name="connsiteY113" fmla="*/ 1351221 h 5143501"/>
              <a:gd name="connsiteX114" fmla="*/ 36582 w 5040391"/>
              <a:gd name="connsiteY114" fmla="*/ 1335818 h 5143501"/>
              <a:gd name="connsiteX115" fmla="*/ 32288 w 5040391"/>
              <a:gd name="connsiteY115" fmla="*/ 1314535 h 5143501"/>
              <a:gd name="connsiteX116" fmla="*/ 23980 w 5040391"/>
              <a:gd name="connsiteY116" fmla="*/ 1286157 h 5143501"/>
              <a:gd name="connsiteX117" fmla="*/ 18752 w 5040391"/>
              <a:gd name="connsiteY117" fmla="*/ 1269914 h 5143501"/>
              <a:gd name="connsiteX118" fmla="*/ 18752 w 5040391"/>
              <a:gd name="connsiteY118" fmla="*/ 1199063 h 5143501"/>
              <a:gd name="connsiteX119" fmla="*/ 17912 w 5040391"/>
              <a:gd name="connsiteY119" fmla="*/ 1183380 h 5143501"/>
              <a:gd name="connsiteX120" fmla="*/ 10071 w 5040391"/>
              <a:gd name="connsiteY120" fmla="*/ 1132038 h 5143501"/>
              <a:gd name="connsiteX121" fmla="*/ 13898 w 5040391"/>
              <a:gd name="connsiteY121" fmla="*/ 1092832 h 5143501"/>
              <a:gd name="connsiteX122" fmla="*/ 10351 w 5040391"/>
              <a:gd name="connsiteY122" fmla="*/ 975773 h 5143501"/>
              <a:gd name="connsiteX123" fmla="*/ 13618 w 5040391"/>
              <a:gd name="connsiteY123" fmla="*/ 936380 h 5143501"/>
              <a:gd name="connsiteX124" fmla="*/ 13152 w 5040391"/>
              <a:gd name="connsiteY124" fmla="*/ 914443 h 5143501"/>
              <a:gd name="connsiteX125" fmla="*/ 9791 w 5040391"/>
              <a:gd name="connsiteY125" fmla="*/ 892973 h 5143501"/>
              <a:gd name="connsiteX126" fmla="*/ 13058 w 5040391"/>
              <a:gd name="connsiteY126" fmla="*/ 805599 h 5143501"/>
              <a:gd name="connsiteX127" fmla="*/ 10538 w 5040391"/>
              <a:gd name="connsiteY127" fmla="*/ 713837 h 5143501"/>
              <a:gd name="connsiteX128" fmla="*/ 13712 w 5040391"/>
              <a:gd name="connsiteY128" fmla="*/ 649520 h 5143501"/>
              <a:gd name="connsiteX129" fmla="*/ 10444 w 5040391"/>
              <a:gd name="connsiteY129" fmla="*/ 621889 h 5143501"/>
              <a:gd name="connsiteX130" fmla="*/ 4937 w 5040391"/>
              <a:gd name="connsiteY130" fmla="*/ 534608 h 5143501"/>
              <a:gd name="connsiteX131" fmla="*/ 4937 w 5040391"/>
              <a:gd name="connsiteY131" fmla="*/ 221611 h 5143501"/>
              <a:gd name="connsiteX132" fmla="*/ 736 w 5040391"/>
              <a:gd name="connsiteY132" fmla="*/ 175403 h 5143501"/>
              <a:gd name="connsiteX133" fmla="*/ 736 w 5040391"/>
              <a:gd name="connsiteY133" fmla="*/ 168682 h 5143501"/>
              <a:gd name="connsiteX134" fmla="*/ 8857 w 5040391"/>
              <a:gd name="connsiteY134" fmla="*/ 119488 h 5143501"/>
              <a:gd name="connsiteX135" fmla="*/ 9884 w 5040391"/>
              <a:gd name="connsiteY135" fmla="*/ 78694 h 5143501"/>
              <a:gd name="connsiteX136" fmla="*/ 14458 w 5040391"/>
              <a:gd name="connsiteY136" fmla="*/ 39488 h 5143501"/>
              <a:gd name="connsiteX137" fmla="*/ 9698 w 5040391"/>
              <a:gd name="connsiteY137" fmla="*/ 2522 h 5143501"/>
              <a:gd name="connsiteX138" fmla="*/ 9884 w 5040391"/>
              <a:gd name="connsiteY138" fmla="*/ 2242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5040391" h="5143501">
                <a:moveTo>
                  <a:pt x="9884" y="2242"/>
                </a:moveTo>
                <a:lnTo>
                  <a:pt x="5040391" y="0"/>
                </a:lnTo>
                <a:lnTo>
                  <a:pt x="5040391" y="5143500"/>
                </a:lnTo>
                <a:lnTo>
                  <a:pt x="5040390" y="5143500"/>
                </a:lnTo>
                <a:lnTo>
                  <a:pt x="5040390" y="5143501"/>
                </a:lnTo>
                <a:lnTo>
                  <a:pt x="1077990" y="5143501"/>
                </a:lnTo>
                <a:lnTo>
                  <a:pt x="1077990" y="5143500"/>
                </a:lnTo>
                <a:lnTo>
                  <a:pt x="65427" y="5143500"/>
                </a:lnTo>
                <a:lnTo>
                  <a:pt x="59826" y="5057434"/>
                </a:lnTo>
                <a:cubicBezTo>
                  <a:pt x="59826" y="5056688"/>
                  <a:pt x="60106" y="5055568"/>
                  <a:pt x="59826" y="5055194"/>
                </a:cubicBezTo>
                <a:cubicBezTo>
                  <a:pt x="52731" y="5048473"/>
                  <a:pt x="56372" y="5039792"/>
                  <a:pt x="55252" y="5031950"/>
                </a:cubicBezTo>
                <a:cubicBezTo>
                  <a:pt x="54131" y="5024109"/>
                  <a:pt x="51611" y="5016455"/>
                  <a:pt x="50958" y="5008707"/>
                </a:cubicBezTo>
                <a:cubicBezTo>
                  <a:pt x="50211" y="4999652"/>
                  <a:pt x="50958" y="4990410"/>
                  <a:pt x="50678" y="4981356"/>
                </a:cubicBezTo>
                <a:cubicBezTo>
                  <a:pt x="50398" y="4973141"/>
                  <a:pt x="52638" y="4962780"/>
                  <a:pt x="48531" y="4957365"/>
                </a:cubicBezTo>
                <a:cubicBezTo>
                  <a:pt x="40596" y="4946910"/>
                  <a:pt x="53198" y="4941029"/>
                  <a:pt x="50864" y="4932534"/>
                </a:cubicBezTo>
                <a:cubicBezTo>
                  <a:pt x="49557" y="4927774"/>
                  <a:pt x="48717" y="4922546"/>
                  <a:pt x="47877" y="4917972"/>
                </a:cubicBezTo>
                <a:cubicBezTo>
                  <a:pt x="46010" y="4908451"/>
                  <a:pt x="37235" y="4899769"/>
                  <a:pt x="45450" y="4887447"/>
                </a:cubicBezTo>
                <a:cubicBezTo>
                  <a:pt x="50864" y="4879326"/>
                  <a:pt x="52918" y="4865137"/>
                  <a:pt x="49838" y="4855895"/>
                </a:cubicBezTo>
                <a:cubicBezTo>
                  <a:pt x="45824" y="4843853"/>
                  <a:pt x="46570" y="4832558"/>
                  <a:pt x="46384" y="4820890"/>
                </a:cubicBezTo>
                <a:cubicBezTo>
                  <a:pt x="45917" y="4798860"/>
                  <a:pt x="45357" y="4776642"/>
                  <a:pt x="46570" y="4754705"/>
                </a:cubicBezTo>
                <a:cubicBezTo>
                  <a:pt x="47224" y="4743317"/>
                  <a:pt x="42743" y="4737529"/>
                  <a:pt x="32568" y="4735102"/>
                </a:cubicBezTo>
                <a:cubicBezTo>
                  <a:pt x="37609" y="4724834"/>
                  <a:pt x="43770" y="4716339"/>
                  <a:pt x="45637" y="4707005"/>
                </a:cubicBezTo>
                <a:cubicBezTo>
                  <a:pt x="47877" y="4696456"/>
                  <a:pt x="47970" y="4685534"/>
                  <a:pt x="50024" y="4674613"/>
                </a:cubicBezTo>
                <a:cubicBezTo>
                  <a:pt x="53385" y="4656783"/>
                  <a:pt x="42370" y="4644368"/>
                  <a:pt x="26874" y="4636340"/>
                </a:cubicBezTo>
                <a:cubicBezTo>
                  <a:pt x="20993" y="4633352"/>
                  <a:pt x="17632" y="4629152"/>
                  <a:pt x="18846" y="4622151"/>
                </a:cubicBezTo>
                <a:cubicBezTo>
                  <a:pt x="19686" y="4617203"/>
                  <a:pt x="19779" y="4612629"/>
                  <a:pt x="21833" y="4607402"/>
                </a:cubicBezTo>
                <a:cubicBezTo>
                  <a:pt x="29488" y="4587705"/>
                  <a:pt x="35369" y="4567355"/>
                  <a:pt x="32661" y="4545605"/>
                </a:cubicBezTo>
                <a:cubicBezTo>
                  <a:pt x="31821" y="4538884"/>
                  <a:pt x="32381" y="4531883"/>
                  <a:pt x="32661" y="4525068"/>
                </a:cubicBezTo>
                <a:cubicBezTo>
                  <a:pt x="32755" y="4521428"/>
                  <a:pt x="32101" y="4516760"/>
                  <a:pt x="33968" y="4514333"/>
                </a:cubicBezTo>
                <a:cubicBezTo>
                  <a:pt x="38356" y="4508639"/>
                  <a:pt x="36675" y="4504438"/>
                  <a:pt x="34435" y="4498371"/>
                </a:cubicBezTo>
                <a:cubicBezTo>
                  <a:pt x="31168" y="4489596"/>
                  <a:pt x="30608" y="4480168"/>
                  <a:pt x="35649" y="4470740"/>
                </a:cubicBezTo>
                <a:cubicBezTo>
                  <a:pt x="43490" y="4455990"/>
                  <a:pt x="44423" y="4440588"/>
                  <a:pt x="38169" y="4424439"/>
                </a:cubicBezTo>
                <a:cubicBezTo>
                  <a:pt x="35929" y="4418744"/>
                  <a:pt x="35462" y="4409690"/>
                  <a:pt x="38542" y="4405116"/>
                </a:cubicBezTo>
                <a:cubicBezTo>
                  <a:pt x="43116" y="4398301"/>
                  <a:pt x="41343" y="4392047"/>
                  <a:pt x="41436" y="4385699"/>
                </a:cubicBezTo>
                <a:cubicBezTo>
                  <a:pt x="41903" y="4362829"/>
                  <a:pt x="41623" y="4340052"/>
                  <a:pt x="41623" y="4317181"/>
                </a:cubicBezTo>
                <a:cubicBezTo>
                  <a:pt x="41623" y="4294124"/>
                  <a:pt x="49277" y="4271534"/>
                  <a:pt x="46197" y="4248290"/>
                </a:cubicBezTo>
                <a:cubicBezTo>
                  <a:pt x="45917" y="4246050"/>
                  <a:pt x="45170" y="4242596"/>
                  <a:pt x="46290" y="4241662"/>
                </a:cubicBezTo>
                <a:cubicBezTo>
                  <a:pt x="54131" y="4234848"/>
                  <a:pt x="51331" y="4225793"/>
                  <a:pt x="50211" y="4218325"/>
                </a:cubicBezTo>
                <a:cubicBezTo>
                  <a:pt x="48811" y="4208710"/>
                  <a:pt x="55905" y="4201709"/>
                  <a:pt x="55252" y="4192748"/>
                </a:cubicBezTo>
                <a:cubicBezTo>
                  <a:pt x="54972" y="4189014"/>
                  <a:pt x="56559" y="4183506"/>
                  <a:pt x="54598" y="4181826"/>
                </a:cubicBezTo>
                <a:cubicBezTo>
                  <a:pt x="48250" y="4176038"/>
                  <a:pt x="50864" y="4169037"/>
                  <a:pt x="50771" y="4162690"/>
                </a:cubicBezTo>
                <a:cubicBezTo>
                  <a:pt x="50491" y="4127684"/>
                  <a:pt x="50584" y="4092585"/>
                  <a:pt x="50678" y="4057579"/>
                </a:cubicBezTo>
                <a:cubicBezTo>
                  <a:pt x="50678" y="4053099"/>
                  <a:pt x="50304" y="4048431"/>
                  <a:pt x="51331" y="4044137"/>
                </a:cubicBezTo>
                <a:cubicBezTo>
                  <a:pt x="56092" y="4024534"/>
                  <a:pt x="55812" y="4024627"/>
                  <a:pt x="51331" y="4003997"/>
                </a:cubicBezTo>
                <a:cubicBezTo>
                  <a:pt x="49838" y="3997089"/>
                  <a:pt x="49931" y="3989995"/>
                  <a:pt x="52918" y="3982434"/>
                </a:cubicBezTo>
                <a:cubicBezTo>
                  <a:pt x="62160" y="3958723"/>
                  <a:pt x="61226" y="3952189"/>
                  <a:pt x="55438" y="3920824"/>
                </a:cubicBezTo>
                <a:cubicBezTo>
                  <a:pt x="54225" y="3914196"/>
                  <a:pt x="54038" y="3907008"/>
                  <a:pt x="57959" y="3899167"/>
                </a:cubicBezTo>
                <a:cubicBezTo>
                  <a:pt x="63000" y="3889179"/>
                  <a:pt x="64866" y="3877323"/>
                  <a:pt x="64400" y="3865281"/>
                </a:cubicBezTo>
                <a:cubicBezTo>
                  <a:pt x="63466" y="3840917"/>
                  <a:pt x="64120" y="3816553"/>
                  <a:pt x="64213" y="3792189"/>
                </a:cubicBezTo>
                <a:cubicBezTo>
                  <a:pt x="64213" y="3787709"/>
                  <a:pt x="64213" y="3783135"/>
                  <a:pt x="65147" y="3778841"/>
                </a:cubicBezTo>
                <a:cubicBezTo>
                  <a:pt x="67574" y="3768479"/>
                  <a:pt x="71028" y="3758397"/>
                  <a:pt x="73081" y="3747942"/>
                </a:cubicBezTo>
                <a:cubicBezTo>
                  <a:pt x="74015" y="3743088"/>
                  <a:pt x="73921" y="3736834"/>
                  <a:pt x="71588" y="3732727"/>
                </a:cubicBezTo>
                <a:cubicBezTo>
                  <a:pt x="66267" y="3723298"/>
                  <a:pt x="66454" y="3712097"/>
                  <a:pt x="69534" y="3704535"/>
                </a:cubicBezTo>
                <a:cubicBezTo>
                  <a:pt x="74761" y="3691840"/>
                  <a:pt x="71961" y="3679611"/>
                  <a:pt x="73268" y="3667289"/>
                </a:cubicBezTo>
                <a:cubicBezTo>
                  <a:pt x="73921" y="3661502"/>
                  <a:pt x="74481" y="3655621"/>
                  <a:pt x="75228" y="3649833"/>
                </a:cubicBezTo>
                <a:cubicBezTo>
                  <a:pt x="75695" y="3646379"/>
                  <a:pt x="71308" y="3633964"/>
                  <a:pt x="68414" y="3631163"/>
                </a:cubicBezTo>
                <a:cubicBezTo>
                  <a:pt x="67294" y="3630137"/>
                  <a:pt x="66360" y="3628830"/>
                  <a:pt x="65333" y="3627710"/>
                </a:cubicBezTo>
                <a:cubicBezTo>
                  <a:pt x="72241" y="3621455"/>
                  <a:pt x="65240" y="3611654"/>
                  <a:pt x="69161" y="3606613"/>
                </a:cubicBezTo>
                <a:cubicBezTo>
                  <a:pt x="76068" y="3598025"/>
                  <a:pt x="72241" y="3589250"/>
                  <a:pt x="73081" y="3580662"/>
                </a:cubicBezTo>
                <a:cubicBezTo>
                  <a:pt x="74015" y="3571234"/>
                  <a:pt x="79802" y="3563112"/>
                  <a:pt x="78122" y="3552844"/>
                </a:cubicBezTo>
                <a:cubicBezTo>
                  <a:pt x="75788" y="3539122"/>
                  <a:pt x="77842" y="3525400"/>
                  <a:pt x="74201" y="3511117"/>
                </a:cubicBezTo>
                <a:cubicBezTo>
                  <a:pt x="70187" y="3495435"/>
                  <a:pt x="73548" y="3477792"/>
                  <a:pt x="73175" y="3461083"/>
                </a:cubicBezTo>
                <a:cubicBezTo>
                  <a:pt x="72988" y="3452401"/>
                  <a:pt x="72148" y="3444093"/>
                  <a:pt x="69627" y="3435318"/>
                </a:cubicBezTo>
                <a:cubicBezTo>
                  <a:pt x="65987" y="3422343"/>
                  <a:pt x="61039" y="3408434"/>
                  <a:pt x="64213" y="3394058"/>
                </a:cubicBezTo>
                <a:cubicBezTo>
                  <a:pt x="65707" y="3387057"/>
                  <a:pt x="68321" y="3380149"/>
                  <a:pt x="68601" y="3373148"/>
                </a:cubicBezTo>
                <a:cubicBezTo>
                  <a:pt x="70841" y="3318259"/>
                  <a:pt x="64773" y="3263091"/>
                  <a:pt x="72988" y="3208202"/>
                </a:cubicBezTo>
                <a:cubicBezTo>
                  <a:pt x="75042" y="3194853"/>
                  <a:pt x="72988" y="3180851"/>
                  <a:pt x="73361" y="3167128"/>
                </a:cubicBezTo>
                <a:cubicBezTo>
                  <a:pt x="73828" y="3153033"/>
                  <a:pt x="66454" y="3140057"/>
                  <a:pt x="68507" y="3125588"/>
                </a:cubicBezTo>
                <a:cubicBezTo>
                  <a:pt x="70841" y="3109346"/>
                  <a:pt x="65147" y="3093290"/>
                  <a:pt x="63093" y="3077420"/>
                </a:cubicBezTo>
                <a:cubicBezTo>
                  <a:pt x="60199" y="3055857"/>
                  <a:pt x="54131" y="3034573"/>
                  <a:pt x="55252" y="3012543"/>
                </a:cubicBezTo>
                <a:cubicBezTo>
                  <a:pt x="55625" y="3006102"/>
                  <a:pt x="52171" y="3001528"/>
                  <a:pt x="50771" y="2996114"/>
                </a:cubicBezTo>
                <a:cubicBezTo>
                  <a:pt x="43770" y="2968763"/>
                  <a:pt x="36489" y="2941412"/>
                  <a:pt x="36862" y="2912754"/>
                </a:cubicBezTo>
                <a:cubicBezTo>
                  <a:pt x="36862" y="2908179"/>
                  <a:pt x="38636" y="2902485"/>
                  <a:pt x="36582" y="2899218"/>
                </a:cubicBezTo>
                <a:cubicBezTo>
                  <a:pt x="29394" y="2888016"/>
                  <a:pt x="34155" y="2875881"/>
                  <a:pt x="32195" y="2864399"/>
                </a:cubicBezTo>
                <a:cubicBezTo>
                  <a:pt x="30328" y="2852917"/>
                  <a:pt x="27807" y="2841622"/>
                  <a:pt x="27247" y="2829767"/>
                </a:cubicBezTo>
                <a:cubicBezTo>
                  <a:pt x="26687" y="2816138"/>
                  <a:pt x="32288" y="2803723"/>
                  <a:pt x="32288" y="2790561"/>
                </a:cubicBezTo>
                <a:cubicBezTo>
                  <a:pt x="32288" y="2782906"/>
                  <a:pt x="32848" y="2775251"/>
                  <a:pt x="32101" y="2767690"/>
                </a:cubicBezTo>
                <a:cubicBezTo>
                  <a:pt x="31354" y="2759849"/>
                  <a:pt x="27714" y="2752101"/>
                  <a:pt x="27994" y="2744446"/>
                </a:cubicBezTo>
                <a:cubicBezTo>
                  <a:pt x="29021" y="2720736"/>
                  <a:pt x="25847" y="2697025"/>
                  <a:pt x="31541" y="2673035"/>
                </a:cubicBezTo>
                <a:cubicBezTo>
                  <a:pt x="36302" y="2653058"/>
                  <a:pt x="30794" y="2631775"/>
                  <a:pt x="28181" y="2611145"/>
                </a:cubicBezTo>
                <a:cubicBezTo>
                  <a:pt x="26127" y="2595369"/>
                  <a:pt x="27154" y="2579220"/>
                  <a:pt x="27994" y="2563257"/>
                </a:cubicBezTo>
                <a:cubicBezTo>
                  <a:pt x="28741" y="2547855"/>
                  <a:pt x="31354" y="2532545"/>
                  <a:pt x="32288" y="2517143"/>
                </a:cubicBezTo>
                <a:cubicBezTo>
                  <a:pt x="34155" y="2485778"/>
                  <a:pt x="35369" y="2454413"/>
                  <a:pt x="37049" y="2423141"/>
                </a:cubicBezTo>
                <a:cubicBezTo>
                  <a:pt x="37235" y="2420434"/>
                  <a:pt x="39196" y="2417820"/>
                  <a:pt x="39569" y="2415113"/>
                </a:cubicBezTo>
                <a:cubicBezTo>
                  <a:pt x="40129" y="2411006"/>
                  <a:pt x="41249" y="2406338"/>
                  <a:pt x="39849" y="2402885"/>
                </a:cubicBezTo>
                <a:cubicBezTo>
                  <a:pt x="36769" y="2395230"/>
                  <a:pt x="32381" y="2388042"/>
                  <a:pt x="28648" y="2381134"/>
                </a:cubicBezTo>
                <a:cubicBezTo>
                  <a:pt x="41903" y="2361624"/>
                  <a:pt x="38822" y="2342768"/>
                  <a:pt x="27807" y="2324098"/>
                </a:cubicBezTo>
                <a:cubicBezTo>
                  <a:pt x="33847" y="2316070"/>
                  <a:pt x="36890" y="2306670"/>
                  <a:pt x="36955" y="2295907"/>
                </a:cubicBezTo>
                <a:cubicBezTo>
                  <a:pt x="36955" y="2267716"/>
                  <a:pt x="36675" y="2239525"/>
                  <a:pt x="37142" y="2211333"/>
                </a:cubicBezTo>
                <a:cubicBezTo>
                  <a:pt x="37329" y="2201998"/>
                  <a:pt x="34715" y="2192477"/>
                  <a:pt x="41063" y="2183235"/>
                </a:cubicBezTo>
                <a:cubicBezTo>
                  <a:pt x="43490" y="2179688"/>
                  <a:pt x="41623" y="2172687"/>
                  <a:pt x="38076" y="2166619"/>
                </a:cubicBezTo>
                <a:cubicBezTo>
                  <a:pt x="33315" y="2158685"/>
                  <a:pt x="27714" y="2149350"/>
                  <a:pt x="36489" y="2138522"/>
                </a:cubicBezTo>
                <a:cubicBezTo>
                  <a:pt x="39849" y="2134414"/>
                  <a:pt x="39383" y="2123959"/>
                  <a:pt x="36489" y="2118638"/>
                </a:cubicBezTo>
                <a:cubicBezTo>
                  <a:pt x="29768" y="2106316"/>
                  <a:pt x="32848" y="2093808"/>
                  <a:pt x="32568" y="2081392"/>
                </a:cubicBezTo>
                <a:cubicBezTo>
                  <a:pt x="32008" y="2053201"/>
                  <a:pt x="33035" y="2025010"/>
                  <a:pt x="32101" y="1996912"/>
                </a:cubicBezTo>
                <a:cubicBezTo>
                  <a:pt x="31634" y="1984030"/>
                  <a:pt x="28367" y="1971241"/>
                  <a:pt x="25567" y="1958639"/>
                </a:cubicBezTo>
                <a:cubicBezTo>
                  <a:pt x="22486" y="1944730"/>
                  <a:pt x="22580" y="1931195"/>
                  <a:pt x="25567" y="1917192"/>
                </a:cubicBezTo>
                <a:cubicBezTo>
                  <a:pt x="27527" y="1907857"/>
                  <a:pt x="30701" y="1896282"/>
                  <a:pt x="27060" y="1888814"/>
                </a:cubicBezTo>
                <a:cubicBezTo>
                  <a:pt x="21460" y="1877519"/>
                  <a:pt x="24353" y="1866877"/>
                  <a:pt x="23700" y="1856049"/>
                </a:cubicBezTo>
                <a:cubicBezTo>
                  <a:pt x="23327" y="1850728"/>
                  <a:pt x="27527" y="1845221"/>
                  <a:pt x="27714" y="1839713"/>
                </a:cubicBezTo>
                <a:cubicBezTo>
                  <a:pt x="29394" y="1803027"/>
                  <a:pt x="25753" y="1766341"/>
                  <a:pt x="31821" y="1729562"/>
                </a:cubicBezTo>
                <a:cubicBezTo>
                  <a:pt x="35182" y="1708839"/>
                  <a:pt x="32475" y="1686995"/>
                  <a:pt x="32381" y="1665712"/>
                </a:cubicBezTo>
                <a:cubicBezTo>
                  <a:pt x="32381" y="1661978"/>
                  <a:pt x="33688" y="1656750"/>
                  <a:pt x="31821" y="1654696"/>
                </a:cubicBezTo>
                <a:cubicBezTo>
                  <a:pt x="23980" y="1645922"/>
                  <a:pt x="25940" y="1634533"/>
                  <a:pt x="28648" y="1626785"/>
                </a:cubicBezTo>
                <a:cubicBezTo>
                  <a:pt x="34248" y="1610449"/>
                  <a:pt x="31074" y="1594300"/>
                  <a:pt x="32475" y="1578151"/>
                </a:cubicBezTo>
                <a:cubicBezTo>
                  <a:pt x="33315" y="1567976"/>
                  <a:pt x="30888" y="1557894"/>
                  <a:pt x="36582" y="1547813"/>
                </a:cubicBezTo>
                <a:cubicBezTo>
                  <a:pt x="40783" y="1540345"/>
                  <a:pt x="34342" y="1532317"/>
                  <a:pt x="30701" y="1525596"/>
                </a:cubicBezTo>
                <a:cubicBezTo>
                  <a:pt x="28087" y="1520835"/>
                  <a:pt x="22113" y="1517941"/>
                  <a:pt x="18286" y="1514674"/>
                </a:cubicBezTo>
                <a:cubicBezTo>
                  <a:pt x="20993" y="1510753"/>
                  <a:pt x="23233" y="1508980"/>
                  <a:pt x="23233" y="1507206"/>
                </a:cubicBezTo>
                <a:cubicBezTo>
                  <a:pt x="23420" y="1491803"/>
                  <a:pt x="23233" y="1476961"/>
                  <a:pt x="31634" y="1462585"/>
                </a:cubicBezTo>
                <a:cubicBezTo>
                  <a:pt x="34808" y="1457078"/>
                  <a:pt x="35088" y="1447089"/>
                  <a:pt x="28274" y="1439435"/>
                </a:cubicBezTo>
                <a:cubicBezTo>
                  <a:pt x="25193" y="1435981"/>
                  <a:pt x="23513" y="1429260"/>
                  <a:pt x="27621" y="1422912"/>
                </a:cubicBezTo>
                <a:cubicBezTo>
                  <a:pt x="34342" y="1412457"/>
                  <a:pt x="31821" y="1400135"/>
                  <a:pt x="32568" y="1388373"/>
                </a:cubicBezTo>
                <a:cubicBezTo>
                  <a:pt x="33315" y="1375958"/>
                  <a:pt x="29394" y="1363263"/>
                  <a:pt x="36582" y="1351221"/>
                </a:cubicBezTo>
                <a:cubicBezTo>
                  <a:pt x="38916" y="1347300"/>
                  <a:pt x="39103" y="1339179"/>
                  <a:pt x="36582" y="1335818"/>
                </a:cubicBezTo>
                <a:cubicBezTo>
                  <a:pt x="31448" y="1328817"/>
                  <a:pt x="33688" y="1321629"/>
                  <a:pt x="32288" y="1314535"/>
                </a:cubicBezTo>
                <a:cubicBezTo>
                  <a:pt x="30328" y="1304826"/>
                  <a:pt x="28834" y="1294371"/>
                  <a:pt x="23980" y="1286157"/>
                </a:cubicBezTo>
                <a:cubicBezTo>
                  <a:pt x="20806" y="1280649"/>
                  <a:pt x="18659" y="1276075"/>
                  <a:pt x="18752" y="1269914"/>
                </a:cubicBezTo>
                <a:cubicBezTo>
                  <a:pt x="18939" y="1246297"/>
                  <a:pt x="18846" y="1222680"/>
                  <a:pt x="18752" y="1199063"/>
                </a:cubicBezTo>
                <a:cubicBezTo>
                  <a:pt x="18752" y="1193835"/>
                  <a:pt x="19406" y="1188234"/>
                  <a:pt x="17912" y="1183380"/>
                </a:cubicBezTo>
                <a:cubicBezTo>
                  <a:pt x="12778" y="1166577"/>
                  <a:pt x="10818" y="1149215"/>
                  <a:pt x="10071" y="1132038"/>
                </a:cubicBezTo>
                <a:cubicBezTo>
                  <a:pt x="9511" y="1119063"/>
                  <a:pt x="14365" y="1105808"/>
                  <a:pt x="13898" y="1092832"/>
                </a:cubicBezTo>
                <a:cubicBezTo>
                  <a:pt x="12685" y="1053812"/>
                  <a:pt x="17726" y="1014793"/>
                  <a:pt x="10351" y="975773"/>
                </a:cubicBezTo>
                <a:cubicBezTo>
                  <a:pt x="8111" y="963638"/>
                  <a:pt x="5870" y="949542"/>
                  <a:pt x="13618" y="936380"/>
                </a:cubicBezTo>
                <a:cubicBezTo>
                  <a:pt x="16886" y="930873"/>
                  <a:pt x="16605" y="919857"/>
                  <a:pt x="13152" y="914443"/>
                </a:cubicBezTo>
                <a:cubicBezTo>
                  <a:pt x="8391" y="906975"/>
                  <a:pt x="9604" y="899974"/>
                  <a:pt x="9791" y="892973"/>
                </a:cubicBezTo>
                <a:cubicBezTo>
                  <a:pt x="10724" y="863848"/>
                  <a:pt x="9604" y="834910"/>
                  <a:pt x="13058" y="805599"/>
                </a:cubicBezTo>
                <a:cubicBezTo>
                  <a:pt x="16512" y="775634"/>
                  <a:pt x="15205" y="744642"/>
                  <a:pt x="10538" y="713837"/>
                </a:cubicBezTo>
                <a:cubicBezTo>
                  <a:pt x="7364" y="693207"/>
                  <a:pt x="6057" y="670897"/>
                  <a:pt x="13712" y="649520"/>
                </a:cubicBezTo>
                <a:cubicBezTo>
                  <a:pt x="16792" y="640839"/>
                  <a:pt x="10071" y="630384"/>
                  <a:pt x="10444" y="621889"/>
                </a:cubicBezTo>
                <a:cubicBezTo>
                  <a:pt x="11751" y="592484"/>
                  <a:pt x="4843" y="563826"/>
                  <a:pt x="4937" y="534608"/>
                </a:cubicBezTo>
                <a:cubicBezTo>
                  <a:pt x="5310" y="430338"/>
                  <a:pt x="5310" y="325974"/>
                  <a:pt x="4937" y="221611"/>
                </a:cubicBezTo>
                <a:cubicBezTo>
                  <a:pt x="4937" y="206208"/>
                  <a:pt x="8951" y="190246"/>
                  <a:pt x="736" y="175403"/>
                </a:cubicBezTo>
                <a:cubicBezTo>
                  <a:pt x="-197" y="173630"/>
                  <a:pt x="-291" y="170363"/>
                  <a:pt x="736" y="168682"/>
                </a:cubicBezTo>
                <a:cubicBezTo>
                  <a:pt x="9978" y="153467"/>
                  <a:pt x="2883" y="135824"/>
                  <a:pt x="8857" y="119488"/>
                </a:cubicBezTo>
                <a:cubicBezTo>
                  <a:pt x="13245" y="107446"/>
                  <a:pt x="9137" y="92323"/>
                  <a:pt x="9884" y="78694"/>
                </a:cubicBezTo>
                <a:cubicBezTo>
                  <a:pt x="10631" y="65532"/>
                  <a:pt x="12032" y="52370"/>
                  <a:pt x="14458" y="39488"/>
                </a:cubicBezTo>
                <a:cubicBezTo>
                  <a:pt x="16886" y="26419"/>
                  <a:pt x="9137" y="15031"/>
                  <a:pt x="9698" y="2522"/>
                </a:cubicBezTo>
                <a:lnTo>
                  <a:pt x="9884" y="22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2BA302C-2A53-90A5-67A1-378620C1E4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solidFill>
            <a:schemeClr val="accent1"/>
          </a:solidFill>
        </p:spPr>
        <p:txBody>
          <a:bodyPr/>
          <a:lstStyle>
            <a:lvl1pPr>
              <a:defRPr sz="15000">
                <a:solidFill>
                  <a:schemeClr val="bg1">
                    <a:alpha val="2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BFA184D5-902B-A2C9-FDCA-3826B757E1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6A7CF40C-4A09-5A63-2F38-334B7308D0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2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  <p:sp>
        <p:nvSpPr>
          <p:cNvPr id="25" name="Text Placeholder 80">
            <a:extLst>
              <a:ext uri="{FF2B5EF4-FFF2-40B4-BE49-F238E27FC236}">
                <a16:creationId xmlns:a16="http://schemas.microsoft.com/office/drawing/2014/main" id="{409F8544-D9AA-5657-27B0-C57B9B6E06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773" y="4230844"/>
            <a:ext cx="2533227" cy="262416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2495" t="-3" r="-39304" b="-49339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4319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97C2AB33-F8C2-67AE-DB55-67334061558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71481" y="-2989"/>
            <a:ext cx="6720521" cy="6858001"/>
          </a:xfrm>
          <a:custGeom>
            <a:avLst/>
            <a:gdLst>
              <a:gd name="connsiteX0" fmla="*/ 0 w 5444491"/>
              <a:gd name="connsiteY0" fmla="*/ 0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469527 w 5444491"/>
              <a:gd name="connsiteY7" fmla="*/ 5143500 h 5143501"/>
              <a:gd name="connsiteX8" fmla="*/ 463926 w 5444491"/>
              <a:gd name="connsiteY8" fmla="*/ 5057434 h 5143501"/>
              <a:gd name="connsiteX9" fmla="*/ 463926 w 5444491"/>
              <a:gd name="connsiteY9" fmla="*/ 5055194 h 5143501"/>
              <a:gd name="connsiteX10" fmla="*/ 459352 w 5444491"/>
              <a:gd name="connsiteY10" fmla="*/ 5031950 h 5143501"/>
              <a:gd name="connsiteX11" fmla="*/ 455058 w 5444491"/>
              <a:gd name="connsiteY11" fmla="*/ 5008707 h 5143501"/>
              <a:gd name="connsiteX12" fmla="*/ 454778 w 5444491"/>
              <a:gd name="connsiteY12" fmla="*/ 4981356 h 5143501"/>
              <a:gd name="connsiteX13" fmla="*/ 452631 w 5444491"/>
              <a:gd name="connsiteY13" fmla="*/ 4957365 h 5143501"/>
              <a:gd name="connsiteX14" fmla="*/ 454964 w 5444491"/>
              <a:gd name="connsiteY14" fmla="*/ 4932534 h 5143501"/>
              <a:gd name="connsiteX15" fmla="*/ 451977 w 5444491"/>
              <a:gd name="connsiteY15" fmla="*/ 4917972 h 5143501"/>
              <a:gd name="connsiteX16" fmla="*/ 449550 w 5444491"/>
              <a:gd name="connsiteY16" fmla="*/ 4887447 h 5143501"/>
              <a:gd name="connsiteX17" fmla="*/ 453938 w 5444491"/>
              <a:gd name="connsiteY17" fmla="*/ 4855895 h 5143501"/>
              <a:gd name="connsiteX18" fmla="*/ 450484 w 5444491"/>
              <a:gd name="connsiteY18" fmla="*/ 4820890 h 5143501"/>
              <a:gd name="connsiteX19" fmla="*/ 450670 w 5444491"/>
              <a:gd name="connsiteY19" fmla="*/ 4754705 h 5143501"/>
              <a:gd name="connsiteX20" fmla="*/ 436668 w 5444491"/>
              <a:gd name="connsiteY20" fmla="*/ 4735102 h 5143501"/>
              <a:gd name="connsiteX21" fmla="*/ 449737 w 5444491"/>
              <a:gd name="connsiteY21" fmla="*/ 4707005 h 5143501"/>
              <a:gd name="connsiteX22" fmla="*/ 454124 w 5444491"/>
              <a:gd name="connsiteY22" fmla="*/ 4674613 h 5143501"/>
              <a:gd name="connsiteX23" fmla="*/ 430974 w 5444491"/>
              <a:gd name="connsiteY23" fmla="*/ 4636340 h 5143501"/>
              <a:gd name="connsiteX24" fmla="*/ 422946 w 5444491"/>
              <a:gd name="connsiteY24" fmla="*/ 4622151 h 5143501"/>
              <a:gd name="connsiteX25" fmla="*/ 425933 w 5444491"/>
              <a:gd name="connsiteY25" fmla="*/ 4607402 h 5143501"/>
              <a:gd name="connsiteX26" fmla="*/ 436761 w 5444491"/>
              <a:gd name="connsiteY26" fmla="*/ 4545605 h 5143501"/>
              <a:gd name="connsiteX27" fmla="*/ 436761 w 5444491"/>
              <a:gd name="connsiteY27" fmla="*/ 4525068 h 5143501"/>
              <a:gd name="connsiteX28" fmla="*/ 438068 w 5444491"/>
              <a:gd name="connsiteY28" fmla="*/ 4514333 h 5143501"/>
              <a:gd name="connsiteX29" fmla="*/ 438535 w 5444491"/>
              <a:gd name="connsiteY29" fmla="*/ 4498371 h 5143501"/>
              <a:gd name="connsiteX30" fmla="*/ 439749 w 5444491"/>
              <a:gd name="connsiteY30" fmla="*/ 4470740 h 5143501"/>
              <a:gd name="connsiteX31" fmla="*/ 442269 w 5444491"/>
              <a:gd name="connsiteY31" fmla="*/ 4424439 h 5143501"/>
              <a:gd name="connsiteX32" fmla="*/ 442642 w 5444491"/>
              <a:gd name="connsiteY32" fmla="*/ 4405116 h 5143501"/>
              <a:gd name="connsiteX33" fmla="*/ 445536 w 5444491"/>
              <a:gd name="connsiteY33" fmla="*/ 4385699 h 5143501"/>
              <a:gd name="connsiteX34" fmla="*/ 445723 w 5444491"/>
              <a:gd name="connsiteY34" fmla="*/ 4317181 h 5143501"/>
              <a:gd name="connsiteX35" fmla="*/ 450297 w 5444491"/>
              <a:gd name="connsiteY35" fmla="*/ 4248290 h 5143501"/>
              <a:gd name="connsiteX36" fmla="*/ 450390 w 5444491"/>
              <a:gd name="connsiteY36" fmla="*/ 4241662 h 5143501"/>
              <a:gd name="connsiteX37" fmla="*/ 454311 w 5444491"/>
              <a:gd name="connsiteY37" fmla="*/ 4218325 h 5143501"/>
              <a:gd name="connsiteX38" fmla="*/ 459352 w 5444491"/>
              <a:gd name="connsiteY38" fmla="*/ 4192748 h 5143501"/>
              <a:gd name="connsiteX39" fmla="*/ 458698 w 5444491"/>
              <a:gd name="connsiteY39" fmla="*/ 4181826 h 5143501"/>
              <a:gd name="connsiteX40" fmla="*/ 454871 w 5444491"/>
              <a:gd name="connsiteY40" fmla="*/ 4162690 h 5143501"/>
              <a:gd name="connsiteX41" fmla="*/ 454778 w 5444491"/>
              <a:gd name="connsiteY41" fmla="*/ 4057579 h 5143501"/>
              <a:gd name="connsiteX42" fmla="*/ 455431 w 5444491"/>
              <a:gd name="connsiteY42" fmla="*/ 4044137 h 5143501"/>
              <a:gd name="connsiteX43" fmla="*/ 455431 w 5444491"/>
              <a:gd name="connsiteY43" fmla="*/ 4003997 h 5143501"/>
              <a:gd name="connsiteX44" fmla="*/ 457018 w 5444491"/>
              <a:gd name="connsiteY44" fmla="*/ 3982434 h 5143501"/>
              <a:gd name="connsiteX45" fmla="*/ 459538 w 5444491"/>
              <a:gd name="connsiteY45" fmla="*/ 3920824 h 5143501"/>
              <a:gd name="connsiteX46" fmla="*/ 462059 w 5444491"/>
              <a:gd name="connsiteY46" fmla="*/ 3899167 h 5143501"/>
              <a:gd name="connsiteX47" fmla="*/ 468500 w 5444491"/>
              <a:gd name="connsiteY47" fmla="*/ 3865281 h 5143501"/>
              <a:gd name="connsiteX48" fmla="*/ 468313 w 5444491"/>
              <a:gd name="connsiteY48" fmla="*/ 3792189 h 5143501"/>
              <a:gd name="connsiteX49" fmla="*/ 469247 w 5444491"/>
              <a:gd name="connsiteY49" fmla="*/ 3778841 h 5143501"/>
              <a:gd name="connsiteX50" fmla="*/ 477181 w 5444491"/>
              <a:gd name="connsiteY50" fmla="*/ 3747942 h 5143501"/>
              <a:gd name="connsiteX51" fmla="*/ 475688 w 5444491"/>
              <a:gd name="connsiteY51" fmla="*/ 3732727 h 5143501"/>
              <a:gd name="connsiteX52" fmla="*/ 473634 w 5444491"/>
              <a:gd name="connsiteY52" fmla="*/ 3704535 h 5143501"/>
              <a:gd name="connsiteX53" fmla="*/ 477368 w 5444491"/>
              <a:gd name="connsiteY53" fmla="*/ 3667289 h 5143501"/>
              <a:gd name="connsiteX54" fmla="*/ 479328 w 5444491"/>
              <a:gd name="connsiteY54" fmla="*/ 3649833 h 5143501"/>
              <a:gd name="connsiteX55" fmla="*/ 472514 w 5444491"/>
              <a:gd name="connsiteY55" fmla="*/ 3631163 h 5143501"/>
              <a:gd name="connsiteX56" fmla="*/ 469433 w 5444491"/>
              <a:gd name="connsiteY56" fmla="*/ 3627710 h 5143501"/>
              <a:gd name="connsiteX57" fmla="*/ 473261 w 5444491"/>
              <a:gd name="connsiteY57" fmla="*/ 3606613 h 5143501"/>
              <a:gd name="connsiteX58" fmla="*/ 477181 w 5444491"/>
              <a:gd name="connsiteY58" fmla="*/ 3580662 h 5143501"/>
              <a:gd name="connsiteX59" fmla="*/ 482222 w 5444491"/>
              <a:gd name="connsiteY59" fmla="*/ 3552844 h 5143501"/>
              <a:gd name="connsiteX60" fmla="*/ 478301 w 5444491"/>
              <a:gd name="connsiteY60" fmla="*/ 3511117 h 5143501"/>
              <a:gd name="connsiteX61" fmla="*/ 477275 w 5444491"/>
              <a:gd name="connsiteY61" fmla="*/ 3461083 h 5143501"/>
              <a:gd name="connsiteX62" fmla="*/ 473727 w 5444491"/>
              <a:gd name="connsiteY62" fmla="*/ 3435318 h 5143501"/>
              <a:gd name="connsiteX63" fmla="*/ 468313 w 5444491"/>
              <a:gd name="connsiteY63" fmla="*/ 3394058 h 5143501"/>
              <a:gd name="connsiteX64" fmla="*/ 472701 w 5444491"/>
              <a:gd name="connsiteY64" fmla="*/ 3373148 h 5143501"/>
              <a:gd name="connsiteX65" fmla="*/ 477088 w 5444491"/>
              <a:gd name="connsiteY65" fmla="*/ 3208202 h 5143501"/>
              <a:gd name="connsiteX66" fmla="*/ 477461 w 5444491"/>
              <a:gd name="connsiteY66" fmla="*/ 3167128 h 5143501"/>
              <a:gd name="connsiteX67" fmla="*/ 472607 w 5444491"/>
              <a:gd name="connsiteY67" fmla="*/ 3125588 h 5143501"/>
              <a:gd name="connsiteX68" fmla="*/ 467193 w 5444491"/>
              <a:gd name="connsiteY68" fmla="*/ 3077420 h 5143501"/>
              <a:gd name="connsiteX69" fmla="*/ 459352 w 5444491"/>
              <a:gd name="connsiteY69" fmla="*/ 3012543 h 5143501"/>
              <a:gd name="connsiteX70" fmla="*/ 454871 w 5444491"/>
              <a:gd name="connsiteY70" fmla="*/ 2996114 h 5143501"/>
              <a:gd name="connsiteX71" fmla="*/ 440962 w 5444491"/>
              <a:gd name="connsiteY71" fmla="*/ 2912754 h 5143501"/>
              <a:gd name="connsiteX72" fmla="*/ 440682 w 5444491"/>
              <a:gd name="connsiteY72" fmla="*/ 2899218 h 5143501"/>
              <a:gd name="connsiteX73" fmla="*/ 436295 w 5444491"/>
              <a:gd name="connsiteY73" fmla="*/ 2864399 h 5143501"/>
              <a:gd name="connsiteX74" fmla="*/ 431347 w 5444491"/>
              <a:gd name="connsiteY74" fmla="*/ 2829767 h 5143501"/>
              <a:gd name="connsiteX75" fmla="*/ 436388 w 5444491"/>
              <a:gd name="connsiteY75" fmla="*/ 2790561 h 5143501"/>
              <a:gd name="connsiteX76" fmla="*/ 436201 w 5444491"/>
              <a:gd name="connsiteY76" fmla="*/ 2767690 h 5143501"/>
              <a:gd name="connsiteX77" fmla="*/ 432094 w 5444491"/>
              <a:gd name="connsiteY77" fmla="*/ 2744446 h 5143501"/>
              <a:gd name="connsiteX78" fmla="*/ 435641 w 5444491"/>
              <a:gd name="connsiteY78" fmla="*/ 2673035 h 5143501"/>
              <a:gd name="connsiteX79" fmla="*/ 432281 w 5444491"/>
              <a:gd name="connsiteY79" fmla="*/ 2611145 h 5143501"/>
              <a:gd name="connsiteX80" fmla="*/ 432094 w 5444491"/>
              <a:gd name="connsiteY80" fmla="*/ 2563257 h 5143501"/>
              <a:gd name="connsiteX81" fmla="*/ 436388 w 5444491"/>
              <a:gd name="connsiteY81" fmla="*/ 2517143 h 5143501"/>
              <a:gd name="connsiteX82" fmla="*/ 441149 w 5444491"/>
              <a:gd name="connsiteY82" fmla="*/ 2423141 h 5143501"/>
              <a:gd name="connsiteX83" fmla="*/ 443669 w 5444491"/>
              <a:gd name="connsiteY83" fmla="*/ 2415113 h 5143501"/>
              <a:gd name="connsiteX84" fmla="*/ 443949 w 5444491"/>
              <a:gd name="connsiteY84" fmla="*/ 2402885 h 5143501"/>
              <a:gd name="connsiteX85" fmla="*/ 432748 w 5444491"/>
              <a:gd name="connsiteY85" fmla="*/ 2381134 h 5143501"/>
              <a:gd name="connsiteX86" fmla="*/ 431907 w 5444491"/>
              <a:gd name="connsiteY86" fmla="*/ 2324098 h 5143501"/>
              <a:gd name="connsiteX87" fmla="*/ 441055 w 5444491"/>
              <a:gd name="connsiteY87" fmla="*/ 2295907 h 5143501"/>
              <a:gd name="connsiteX88" fmla="*/ 441242 w 5444491"/>
              <a:gd name="connsiteY88" fmla="*/ 2211333 h 5143501"/>
              <a:gd name="connsiteX89" fmla="*/ 445163 w 5444491"/>
              <a:gd name="connsiteY89" fmla="*/ 2183235 h 5143501"/>
              <a:gd name="connsiteX90" fmla="*/ 442176 w 5444491"/>
              <a:gd name="connsiteY90" fmla="*/ 2166619 h 5143501"/>
              <a:gd name="connsiteX91" fmla="*/ 440589 w 5444491"/>
              <a:gd name="connsiteY91" fmla="*/ 2138522 h 5143501"/>
              <a:gd name="connsiteX92" fmla="*/ 440589 w 5444491"/>
              <a:gd name="connsiteY92" fmla="*/ 2118638 h 5143501"/>
              <a:gd name="connsiteX93" fmla="*/ 436668 w 5444491"/>
              <a:gd name="connsiteY93" fmla="*/ 2081392 h 5143501"/>
              <a:gd name="connsiteX94" fmla="*/ 436201 w 5444491"/>
              <a:gd name="connsiteY94" fmla="*/ 1996912 h 5143501"/>
              <a:gd name="connsiteX95" fmla="*/ 429667 w 5444491"/>
              <a:gd name="connsiteY95" fmla="*/ 1958639 h 5143501"/>
              <a:gd name="connsiteX96" fmla="*/ 429667 w 5444491"/>
              <a:gd name="connsiteY96" fmla="*/ 1917192 h 5143501"/>
              <a:gd name="connsiteX97" fmla="*/ 431160 w 5444491"/>
              <a:gd name="connsiteY97" fmla="*/ 1888814 h 5143501"/>
              <a:gd name="connsiteX98" fmla="*/ 427800 w 5444491"/>
              <a:gd name="connsiteY98" fmla="*/ 1856049 h 5143501"/>
              <a:gd name="connsiteX99" fmla="*/ 431814 w 5444491"/>
              <a:gd name="connsiteY99" fmla="*/ 1839713 h 5143501"/>
              <a:gd name="connsiteX100" fmla="*/ 435921 w 5444491"/>
              <a:gd name="connsiteY100" fmla="*/ 1729562 h 5143501"/>
              <a:gd name="connsiteX101" fmla="*/ 436481 w 5444491"/>
              <a:gd name="connsiteY101" fmla="*/ 1665712 h 5143501"/>
              <a:gd name="connsiteX102" fmla="*/ 435921 w 5444491"/>
              <a:gd name="connsiteY102" fmla="*/ 1654696 h 5143501"/>
              <a:gd name="connsiteX103" fmla="*/ 432748 w 5444491"/>
              <a:gd name="connsiteY103" fmla="*/ 1626785 h 5143501"/>
              <a:gd name="connsiteX104" fmla="*/ 436575 w 5444491"/>
              <a:gd name="connsiteY104" fmla="*/ 1578151 h 5143501"/>
              <a:gd name="connsiteX105" fmla="*/ 440682 w 5444491"/>
              <a:gd name="connsiteY105" fmla="*/ 1547813 h 5143501"/>
              <a:gd name="connsiteX106" fmla="*/ 434801 w 5444491"/>
              <a:gd name="connsiteY106" fmla="*/ 1525596 h 5143501"/>
              <a:gd name="connsiteX107" fmla="*/ 422386 w 5444491"/>
              <a:gd name="connsiteY107" fmla="*/ 1514674 h 5143501"/>
              <a:gd name="connsiteX108" fmla="*/ 427333 w 5444491"/>
              <a:gd name="connsiteY108" fmla="*/ 1507206 h 5143501"/>
              <a:gd name="connsiteX109" fmla="*/ 435734 w 5444491"/>
              <a:gd name="connsiteY109" fmla="*/ 1462585 h 5143501"/>
              <a:gd name="connsiteX110" fmla="*/ 432374 w 5444491"/>
              <a:gd name="connsiteY110" fmla="*/ 1439435 h 5143501"/>
              <a:gd name="connsiteX111" fmla="*/ 431721 w 5444491"/>
              <a:gd name="connsiteY111" fmla="*/ 1422912 h 5143501"/>
              <a:gd name="connsiteX112" fmla="*/ 436668 w 5444491"/>
              <a:gd name="connsiteY112" fmla="*/ 1388373 h 5143501"/>
              <a:gd name="connsiteX113" fmla="*/ 440682 w 5444491"/>
              <a:gd name="connsiteY113" fmla="*/ 1351221 h 5143501"/>
              <a:gd name="connsiteX114" fmla="*/ 440682 w 5444491"/>
              <a:gd name="connsiteY114" fmla="*/ 1335818 h 5143501"/>
              <a:gd name="connsiteX115" fmla="*/ 436388 w 5444491"/>
              <a:gd name="connsiteY115" fmla="*/ 1314535 h 5143501"/>
              <a:gd name="connsiteX116" fmla="*/ 428080 w 5444491"/>
              <a:gd name="connsiteY116" fmla="*/ 1286157 h 5143501"/>
              <a:gd name="connsiteX117" fmla="*/ 422852 w 5444491"/>
              <a:gd name="connsiteY117" fmla="*/ 1269914 h 5143501"/>
              <a:gd name="connsiteX118" fmla="*/ 422852 w 5444491"/>
              <a:gd name="connsiteY118" fmla="*/ 1199063 h 5143501"/>
              <a:gd name="connsiteX119" fmla="*/ 422012 w 5444491"/>
              <a:gd name="connsiteY119" fmla="*/ 1183380 h 5143501"/>
              <a:gd name="connsiteX120" fmla="*/ 414171 w 5444491"/>
              <a:gd name="connsiteY120" fmla="*/ 1132038 h 5143501"/>
              <a:gd name="connsiteX121" fmla="*/ 417998 w 5444491"/>
              <a:gd name="connsiteY121" fmla="*/ 1092832 h 5143501"/>
              <a:gd name="connsiteX122" fmla="*/ 414451 w 5444491"/>
              <a:gd name="connsiteY122" fmla="*/ 975773 h 5143501"/>
              <a:gd name="connsiteX123" fmla="*/ 417718 w 5444491"/>
              <a:gd name="connsiteY123" fmla="*/ 936380 h 5143501"/>
              <a:gd name="connsiteX124" fmla="*/ 417252 w 5444491"/>
              <a:gd name="connsiteY124" fmla="*/ 914443 h 5143501"/>
              <a:gd name="connsiteX125" fmla="*/ 413891 w 5444491"/>
              <a:gd name="connsiteY125" fmla="*/ 892973 h 5143501"/>
              <a:gd name="connsiteX126" fmla="*/ 417158 w 5444491"/>
              <a:gd name="connsiteY126" fmla="*/ 805599 h 5143501"/>
              <a:gd name="connsiteX127" fmla="*/ 414638 w 5444491"/>
              <a:gd name="connsiteY127" fmla="*/ 713837 h 5143501"/>
              <a:gd name="connsiteX128" fmla="*/ 417812 w 5444491"/>
              <a:gd name="connsiteY128" fmla="*/ 649520 h 5143501"/>
              <a:gd name="connsiteX129" fmla="*/ 414544 w 5444491"/>
              <a:gd name="connsiteY129" fmla="*/ 621889 h 5143501"/>
              <a:gd name="connsiteX130" fmla="*/ 409037 w 5444491"/>
              <a:gd name="connsiteY130" fmla="*/ 534608 h 5143501"/>
              <a:gd name="connsiteX131" fmla="*/ 409037 w 5444491"/>
              <a:gd name="connsiteY131" fmla="*/ 221611 h 5143501"/>
              <a:gd name="connsiteX132" fmla="*/ 404836 w 5444491"/>
              <a:gd name="connsiteY132" fmla="*/ 175403 h 5143501"/>
              <a:gd name="connsiteX133" fmla="*/ 404836 w 5444491"/>
              <a:gd name="connsiteY133" fmla="*/ 168682 h 5143501"/>
              <a:gd name="connsiteX134" fmla="*/ 412957 w 5444491"/>
              <a:gd name="connsiteY134" fmla="*/ 119488 h 5143501"/>
              <a:gd name="connsiteX135" fmla="*/ 413984 w 5444491"/>
              <a:gd name="connsiteY135" fmla="*/ 78694 h 5143501"/>
              <a:gd name="connsiteX136" fmla="*/ 418558 w 5444491"/>
              <a:gd name="connsiteY136" fmla="*/ 39488 h 5143501"/>
              <a:gd name="connsiteX137" fmla="*/ 413798 w 5444491"/>
              <a:gd name="connsiteY137" fmla="*/ 2522 h 5143501"/>
              <a:gd name="connsiteX138" fmla="*/ 413984 w 5444491"/>
              <a:gd name="connsiteY138" fmla="*/ 2242 h 5143501"/>
              <a:gd name="connsiteX139" fmla="*/ 55666 w 5444491"/>
              <a:gd name="connsiteY139" fmla="*/ 2242 h 5143501"/>
              <a:gd name="connsiteX140" fmla="*/ 55151 w 5444491"/>
              <a:gd name="connsiteY140" fmla="*/ 1 h 5143501"/>
              <a:gd name="connsiteX141" fmla="*/ 0 w 5444491"/>
              <a:gd name="connsiteY141" fmla="*/ 1 h 5143501"/>
              <a:gd name="connsiteX0" fmla="*/ 0 w 5444491"/>
              <a:gd name="connsiteY0" fmla="*/ 1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469527 w 5444491"/>
              <a:gd name="connsiteY7" fmla="*/ 5143500 h 5143501"/>
              <a:gd name="connsiteX8" fmla="*/ 463926 w 5444491"/>
              <a:gd name="connsiteY8" fmla="*/ 5057434 h 5143501"/>
              <a:gd name="connsiteX9" fmla="*/ 463926 w 5444491"/>
              <a:gd name="connsiteY9" fmla="*/ 5055194 h 5143501"/>
              <a:gd name="connsiteX10" fmla="*/ 459352 w 5444491"/>
              <a:gd name="connsiteY10" fmla="*/ 5031950 h 5143501"/>
              <a:gd name="connsiteX11" fmla="*/ 455058 w 5444491"/>
              <a:gd name="connsiteY11" fmla="*/ 5008707 h 5143501"/>
              <a:gd name="connsiteX12" fmla="*/ 454778 w 5444491"/>
              <a:gd name="connsiteY12" fmla="*/ 4981356 h 5143501"/>
              <a:gd name="connsiteX13" fmla="*/ 452631 w 5444491"/>
              <a:gd name="connsiteY13" fmla="*/ 4957365 h 5143501"/>
              <a:gd name="connsiteX14" fmla="*/ 454964 w 5444491"/>
              <a:gd name="connsiteY14" fmla="*/ 4932534 h 5143501"/>
              <a:gd name="connsiteX15" fmla="*/ 451977 w 5444491"/>
              <a:gd name="connsiteY15" fmla="*/ 4917972 h 5143501"/>
              <a:gd name="connsiteX16" fmla="*/ 449550 w 5444491"/>
              <a:gd name="connsiteY16" fmla="*/ 4887447 h 5143501"/>
              <a:gd name="connsiteX17" fmla="*/ 453938 w 5444491"/>
              <a:gd name="connsiteY17" fmla="*/ 4855895 h 5143501"/>
              <a:gd name="connsiteX18" fmla="*/ 450484 w 5444491"/>
              <a:gd name="connsiteY18" fmla="*/ 4820890 h 5143501"/>
              <a:gd name="connsiteX19" fmla="*/ 450670 w 5444491"/>
              <a:gd name="connsiteY19" fmla="*/ 4754705 h 5143501"/>
              <a:gd name="connsiteX20" fmla="*/ 436668 w 5444491"/>
              <a:gd name="connsiteY20" fmla="*/ 4735102 h 5143501"/>
              <a:gd name="connsiteX21" fmla="*/ 449737 w 5444491"/>
              <a:gd name="connsiteY21" fmla="*/ 4707005 h 5143501"/>
              <a:gd name="connsiteX22" fmla="*/ 454124 w 5444491"/>
              <a:gd name="connsiteY22" fmla="*/ 4674613 h 5143501"/>
              <a:gd name="connsiteX23" fmla="*/ 430974 w 5444491"/>
              <a:gd name="connsiteY23" fmla="*/ 4636340 h 5143501"/>
              <a:gd name="connsiteX24" fmla="*/ 422946 w 5444491"/>
              <a:gd name="connsiteY24" fmla="*/ 4622151 h 5143501"/>
              <a:gd name="connsiteX25" fmla="*/ 425933 w 5444491"/>
              <a:gd name="connsiteY25" fmla="*/ 4607402 h 5143501"/>
              <a:gd name="connsiteX26" fmla="*/ 436761 w 5444491"/>
              <a:gd name="connsiteY26" fmla="*/ 4545605 h 5143501"/>
              <a:gd name="connsiteX27" fmla="*/ 436761 w 5444491"/>
              <a:gd name="connsiteY27" fmla="*/ 4525068 h 5143501"/>
              <a:gd name="connsiteX28" fmla="*/ 438068 w 5444491"/>
              <a:gd name="connsiteY28" fmla="*/ 4514333 h 5143501"/>
              <a:gd name="connsiteX29" fmla="*/ 438535 w 5444491"/>
              <a:gd name="connsiteY29" fmla="*/ 4498371 h 5143501"/>
              <a:gd name="connsiteX30" fmla="*/ 439749 w 5444491"/>
              <a:gd name="connsiteY30" fmla="*/ 4470740 h 5143501"/>
              <a:gd name="connsiteX31" fmla="*/ 442269 w 5444491"/>
              <a:gd name="connsiteY31" fmla="*/ 4424439 h 5143501"/>
              <a:gd name="connsiteX32" fmla="*/ 442642 w 5444491"/>
              <a:gd name="connsiteY32" fmla="*/ 4405116 h 5143501"/>
              <a:gd name="connsiteX33" fmla="*/ 445536 w 5444491"/>
              <a:gd name="connsiteY33" fmla="*/ 4385699 h 5143501"/>
              <a:gd name="connsiteX34" fmla="*/ 445723 w 5444491"/>
              <a:gd name="connsiteY34" fmla="*/ 4317181 h 5143501"/>
              <a:gd name="connsiteX35" fmla="*/ 450297 w 5444491"/>
              <a:gd name="connsiteY35" fmla="*/ 4248290 h 5143501"/>
              <a:gd name="connsiteX36" fmla="*/ 450390 w 5444491"/>
              <a:gd name="connsiteY36" fmla="*/ 4241662 h 5143501"/>
              <a:gd name="connsiteX37" fmla="*/ 454311 w 5444491"/>
              <a:gd name="connsiteY37" fmla="*/ 4218325 h 5143501"/>
              <a:gd name="connsiteX38" fmla="*/ 459352 w 5444491"/>
              <a:gd name="connsiteY38" fmla="*/ 4192748 h 5143501"/>
              <a:gd name="connsiteX39" fmla="*/ 458698 w 5444491"/>
              <a:gd name="connsiteY39" fmla="*/ 4181826 h 5143501"/>
              <a:gd name="connsiteX40" fmla="*/ 454871 w 5444491"/>
              <a:gd name="connsiteY40" fmla="*/ 4162690 h 5143501"/>
              <a:gd name="connsiteX41" fmla="*/ 454778 w 5444491"/>
              <a:gd name="connsiteY41" fmla="*/ 4057579 h 5143501"/>
              <a:gd name="connsiteX42" fmla="*/ 455431 w 5444491"/>
              <a:gd name="connsiteY42" fmla="*/ 4044137 h 5143501"/>
              <a:gd name="connsiteX43" fmla="*/ 455431 w 5444491"/>
              <a:gd name="connsiteY43" fmla="*/ 4003997 h 5143501"/>
              <a:gd name="connsiteX44" fmla="*/ 457018 w 5444491"/>
              <a:gd name="connsiteY44" fmla="*/ 3982434 h 5143501"/>
              <a:gd name="connsiteX45" fmla="*/ 459538 w 5444491"/>
              <a:gd name="connsiteY45" fmla="*/ 3920824 h 5143501"/>
              <a:gd name="connsiteX46" fmla="*/ 462059 w 5444491"/>
              <a:gd name="connsiteY46" fmla="*/ 3899167 h 5143501"/>
              <a:gd name="connsiteX47" fmla="*/ 468500 w 5444491"/>
              <a:gd name="connsiteY47" fmla="*/ 3865281 h 5143501"/>
              <a:gd name="connsiteX48" fmla="*/ 468313 w 5444491"/>
              <a:gd name="connsiteY48" fmla="*/ 3792189 h 5143501"/>
              <a:gd name="connsiteX49" fmla="*/ 469247 w 5444491"/>
              <a:gd name="connsiteY49" fmla="*/ 3778841 h 5143501"/>
              <a:gd name="connsiteX50" fmla="*/ 477181 w 5444491"/>
              <a:gd name="connsiteY50" fmla="*/ 3747942 h 5143501"/>
              <a:gd name="connsiteX51" fmla="*/ 475688 w 5444491"/>
              <a:gd name="connsiteY51" fmla="*/ 3732727 h 5143501"/>
              <a:gd name="connsiteX52" fmla="*/ 473634 w 5444491"/>
              <a:gd name="connsiteY52" fmla="*/ 3704535 h 5143501"/>
              <a:gd name="connsiteX53" fmla="*/ 477368 w 5444491"/>
              <a:gd name="connsiteY53" fmla="*/ 3667289 h 5143501"/>
              <a:gd name="connsiteX54" fmla="*/ 479328 w 5444491"/>
              <a:gd name="connsiteY54" fmla="*/ 3649833 h 5143501"/>
              <a:gd name="connsiteX55" fmla="*/ 472514 w 5444491"/>
              <a:gd name="connsiteY55" fmla="*/ 3631163 h 5143501"/>
              <a:gd name="connsiteX56" fmla="*/ 469433 w 5444491"/>
              <a:gd name="connsiteY56" fmla="*/ 3627710 h 5143501"/>
              <a:gd name="connsiteX57" fmla="*/ 473261 w 5444491"/>
              <a:gd name="connsiteY57" fmla="*/ 3606613 h 5143501"/>
              <a:gd name="connsiteX58" fmla="*/ 477181 w 5444491"/>
              <a:gd name="connsiteY58" fmla="*/ 3580662 h 5143501"/>
              <a:gd name="connsiteX59" fmla="*/ 482222 w 5444491"/>
              <a:gd name="connsiteY59" fmla="*/ 3552844 h 5143501"/>
              <a:gd name="connsiteX60" fmla="*/ 478301 w 5444491"/>
              <a:gd name="connsiteY60" fmla="*/ 3511117 h 5143501"/>
              <a:gd name="connsiteX61" fmla="*/ 477275 w 5444491"/>
              <a:gd name="connsiteY61" fmla="*/ 3461083 h 5143501"/>
              <a:gd name="connsiteX62" fmla="*/ 473727 w 5444491"/>
              <a:gd name="connsiteY62" fmla="*/ 3435318 h 5143501"/>
              <a:gd name="connsiteX63" fmla="*/ 468313 w 5444491"/>
              <a:gd name="connsiteY63" fmla="*/ 3394058 h 5143501"/>
              <a:gd name="connsiteX64" fmla="*/ 472701 w 5444491"/>
              <a:gd name="connsiteY64" fmla="*/ 3373148 h 5143501"/>
              <a:gd name="connsiteX65" fmla="*/ 477088 w 5444491"/>
              <a:gd name="connsiteY65" fmla="*/ 3208202 h 5143501"/>
              <a:gd name="connsiteX66" fmla="*/ 477461 w 5444491"/>
              <a:gd name="connsiteY66" fmla="*/ 3167128 h 5143501"/>
              <a:gd name="connsiteX67" fmla="*/ 472607 w 5444491"/>
              <a:gd name="connsiteY67" fmla="*/ 3125588 h 5143501"/>
              <a:gd name="connsiteX68" fmla="*/ 467193 w 5444491"/>
              <a:gd name="connsiteY68" fmla="*/ 3077420 h 5143501"/>
              <a:gd name="connsiteX69" fmla="*/ 459352 w 5444491"/>
              <a:gd name="connsiteY69" fmla="*/ 3012543 h 5143501"/>
              <a:gd name="connsiteX70" fmla="*/ 454871 w 5444491"/>
              <a:gd name="connsiteY70" fmla="*/ 2996114 h 5143501"/>
              <a:gd name="connsiteX71" fmla="*/ 440962 w 5444491"/>
              <a:gd name="connsiteY71" fmla="*/ 2912754 h 5143501"/>
              <a:gd name="connsiteX72" fmla="*/ 440682 w 5444491"/>
              <a:gd name="connsiteY72" fmla="*/ 2899218 h 5143501"/>
              <a:gd name="connsiteX73" fmla="*/ 436295 w 5444491"/>
              <a:gd name="connsiteY73" fmla="*/ 2864399 h 5143501"/>
              <a:gd name="connsiteX74" fmla="*/ 431347 w 5444491"/>
              <a:gd name="connsiteY74" fmla="*/ 2829767 h 5143501"/>
              <a:gd name="connsiteX75" fmla="*/ 436388 w 5444491"/>
              <a:gd name="connsiteY75" fmla="*/ 2790561 h 5143501"/>
              <a:gd name="connsiteX76" fmla="*/ 436201 w 5444491"/>
              <a:gd name="connsiteY76" fmla="*/ 2767690 h 5143501"/>
              <a:gd name="connsiteX77" fmla="*/ 432094 w 5444491"/>
              <a:gd name="connsiteY77" fmla="*/ 2744446 h 5143501"/>
              <a:gd name="connsiteX78" fmla="*/ 435641 w 5444491"/>
              <a:gd name="connsiteY78" fmla="*/ 2673035 h 5143501"/>
              <a:gd name="connsiteX79" fmla="*/ 432281 w 5444491"/>
              <a:gd name="connsiteY79" fmla="*/ 2611145 h 5143501"/>
              <a:gd name="connsiteX80" fmla="*/ 432094 w 5444491"/>
              <a:gd name="connsiteY80" fmla="*/ 2563257 h 5143501"/>
              <a:gd name="connsiteX81" fmla="*/ 436388 w 5444491"/>
              <a:gd name="connsiteY81" fmla="*/ 2517143 h 5143501"/>
              <a:gd name="connsiteX82" fmla="*/ 441149 w 5444491"/>
              <a:gd name="connsiteY82" fmla="*/ 2423141 h 5143501"/>
              <a:gd name="connsiteX83" fmla="*/ 443669 w 5444491"/>
              <a:gd name="connsiteY83" fmla="*/ 2415113 h 5143501"/>
              <a:gd name="connsiteX84" fmla="*/ 443949 w 5444491"/>
              <a:gd name="connsiteY84" fmla="*/ 2402885 h 5143501"/>
              <a:gd name="connsiteX85" fmla="*/ 432748 w 5444491"/>
              <a:gd name="connsiteY85" fmla="*/ 2381134 h 5143501"/>
              <a:gd name="connsiteX86" fmla="*/ 431907 w 5444491"/>
              <a:gd name="connsiteY86" fmla="*/ 2324098 h 5143501"/>
              <a:gd name="connsiteX87" fmla="*/ 441055 w 5444491"/>
              <a:gd name="connsiteY87" fmla="*/ 2295907 h 5143501"/>
              <a:gd name="connsiteX88" fmla="*/ 441242 w 5444491"/>
              <a:gd name="connsiteY88" fmla="*/ 2211333 h 5143501"/>
              <a:gd name="connsiteX89" fmla="*/ 445163 w 5444491"/>
              <a:gd name="connsiteY89" fmla="*/ 2183235 h 5143501"/>
              <a:gd name="connsiteX90" fmla="*/ 442176 w 5444491"/>
              <a:gd name="connsiteY90" fmla="*/ 2166619 h 5143501"/>
              <a:gd name="connsiteX91" fmla="*/ 440589 w 5444491"/>
              <a:gd name="connsiteY91" fmla="*/ 2138522 h 5143501"/>
              <a:gd name="connsiteX92" fmla="*/ 440589 w 5444491"/>
              <a:gd name="connsiteY92" fmla="*/ 2118638 h 5143501"/>
              <a:gd name="connsiteX93" fmla="*/ 436668 w 5444491"/>
              <a:gd name="connsiteY93" fmla="*/ 2081392 h 5143501"/>
              <a:gd name="connsiteX94" fmla="*/ 436201 w 5444491"/>
              <a:gd name="connsiteY94" fmla="*/ 1996912 h 5143501"/>
              <a:gd name="connsiteX95" fmla="*/ 429667 w 5444491"/>
              <a:gd name="connsiteY95" fmla="*/ 1958639 h 5143501"/>
              <a:gd name="connsiteX96" fmla="*/ 429667 w 5444491"/>
              <a:gd name="connsiteY96" fmla="*/ 1917192 h 5143501"/>
              <a:gd name="connsiteX97" fmla="*/ 431160 w 5444491"/>
              <a:gd name="connsiteY97" fmla="*/ 1888814 h 5143501"/>
              <a:gd name="connsiteX98" fmla="*/ 427800 w 5444491"/>
              <a:gd name="connsiteY98" fmla="*/ 1856049 h 5143501"/>
              <a:gd name="connsiteX99" fmla="*/ 431814 w 5444491"/>
              <a:gd name="connsiteY99" fmla="*/ 1839713 h 5143501"/>
              <a:gd name="connsiteX100" fmla="*/ 435921 w 5444491"/>
              <a:gd name="connsiteY100" fmla="*/ 1729562 h 5143501"/>
              <a:gd name="connsiteX101" fmla="*/ 436481 w 5444491"/>
              <a:gd name="connsiteY101" fmla="*/ 1665712 h 5143501"/>
              <a:gd name="connsiteX102" fmla="*/ 435921 w 5444491"/>
              <a:gd name="connsiteY102" fmla="*/ 1654696 h 5143501"/>
              <a:gd name="connsiteX103" fmla="*/ 432748 w 5444491"/>
              <a:gd name="connsiteY103" fmla="*/ 1626785 h 5143501"/>
              <a:gd name="connsiteX104" fmla="*/ 436575 w 5444491"/>
              <a:gd name="connsiteY104" fmla="*/ 1578151 h 5143501"/>
              <a:gd name="connsiteX105" fmla="*/ 440682 w 5444491"/>
              <a:gd name="connsiteY105" fmla="*/ 1547813 h 5143501"/>
              <a:gd name="connsiteX106" fmla="*/ 434801 w 5444491"/>
              <a:gd name="connsiteY106" fmla="*/ 1525596 h 5143501"/>
              <a:gd name="connsiteX107" fmla="*/ 422386 w 5444491"/>
              <a:gd name="connsiteY107" fmla="*/ 1514674 h 5143501"/>
              <a:gd name="connsiteX108" fmla="*/ 427333 w 5444491"/>
              <a:gd name="connsiteY108" fmla="*/ 1507206 h 5143501"/>
              <a:gd name="connsiteX109" fmla="*/ 435734 w 5444491"/>
              <a:gd name="connsiteY109" fmla="*/ 1462585 h 5143501"/>
              <a:gd name="connsiteX110" fmla="*/ 432374 w 5444491"/>
              <a:gd name="connsiteY110" fmla="*/ 1439435 h 5143501"/>
              <a:gd name="connsiteX111" fmla="*/ 431721 w 5444491"/>
              <a:gd name="connsiteY111" fmla="*/ 1422912 h 5143501"/>
              <a:gd name="connsiteX112" fmla="*/ 436668 w 5444491"/>
              <a:gd name="connsiteY112" fmla="*/ 1388373 h 5143501"/>
              <a:gd name="connsiteX113" fmla="*/ 440682 w 5444491"/>
              <a:gd name="connsiteY113" fmla="*/ 1351221 h 5143501"/>
              <a:gd name="connsiteX114" fmla="*/ 440682 w 5444491"/>
              <a:gd name="connsiteY114" fmla="*/ 1335818 h 5143501"/>
              <a:gd name="connsiteX115" fmla="*/ 436388 w 5444491"/>
              <a:gd name="connsiteY115" fmla="*/ 1314535 h 5143501"/>
              <a:gd name="connsiteX116" fmla="*/ 428080 w 5444491"/>
              <a:gd name="connsiteY116" fmla="*/ 1286157 h 5143501"/>
              <a:gd name="connsiteX117" fmla="*/ 422852 w 5444491"/>
              <a:gd name="connsiteY117" fmla="*/ 1269914 h 5143501"/>
              <a:gd name="connsiteX118" fmla="*/ 422852 w 5444491"/>
              <a:gd name="connsiteY118" fmla="*/ 1199063 h 5143501"/>
              <a:gd name="connsiteX119" fmla="*/ 422012 w 5444491"/>
              <a:gd name="connsiteY119" fmla="*/ 1183380 h 5143501"/>
              <a:gd name="connsiteX120" fmla="*/ 414171 w 5444491"/>
              <a:gd name="connsiteY120" fmla="*/ 1132038 h 5143501"/>
              <a:gd name="connsiteX121" fmla="*/ 417998 w 5444491"/>
              <a:gd name="connsiteY121" fmla="*/ 1092832 h 5143501"/>
              <a:gd name="connsiteX122" fmla="*/ 414451 w 5444491"/>
              <a:gd name="connsiteY122" fmla="*/ 975773 h 5143501"/>
              <a:gd name="connsiteX123" fmla="*/ 417718 w 5444491"/>
              <a:gd name="connsiteY123" fmla="*/ 936380 h 5143501"/>
              <a:gd name="connsiteX124" fmla="*/ 417252 w 5444491"/>
              <a:gd name="connsiteY124" fmla="*/ 914443 h 5143501"/>
              <a:gd name="connsiteX125" fmla="*/ 413891 w 5444491"/>
              <a:gd name="connsiteY125" fmla="*/ 892973 h 5143501"/>
              <a:gd name="connsiteX126" fmla="*/ 417158 w 5444491"/>
              <a:gd name="connsiteY126" fmla="*/ 805599 h 5143501"/>
              <a:gd name="connsiteX127" fmla="*/ 414638 w 5444491"/>
              <a:gd name="connsiteY127" fmla="*/ 713837 h 5143501"/>
              <a:gd name="connsiteX128" fmla="*/ 417812 w 5444491"/>
              <a:gd name="connsiteY128" fmla="*/ 649520 h 5143501"/>
              <a:gd name="connsiteX129" fmla="*/ 414544 w 5444491"/>
              <a:gd name="connsiteY129" fmla="*/ 621889 h 5143501"/>
              <a:gd name="connsiteX130" fmla="*/ 409037 w 5444491"/>
              <a:gd name="connsiteY130" fmla="*/ 534608 h 5143501"/>
              <a:gd name="connsiteX131" fmla="*/ 409037 w 5444491"/>
              <a:gd name="connsiteY131" fmla="*/ 221611 h 5143501"/>
              <a:gd name="connsiteX132" fmla="*/ 404836 w 5444491"/>
              <a:gd name="connsiteY132" fmla="*/ 175403 h 5143501"/>
              <a:gd name="connsiteX133" fmla="*/ 404836 w 5444491"/>
              <a:gd name="connsiteY133" fmla="*/ 168682 h 5143501"/>
              <a:gd name="connsiteX134" fmla="*/ 412957 w 5444491"/>
              <a:gd name="connsiteY134" fmla="*/ 119488 h 5143501"/>
              <a:gd name="connsiteX135" fmla="*/ 413984 w 5444491"/>
              <a:gd name="connsiteY135" fmla="*/ 78694 h 5143501"/>
              <a:gd name="connsiteX136" fmla="*/ 418558 w 5444491"/>
              <a:gd name="connsiteY136" fmla="*/ 39488 h 5143501"/>
              <a:gd name="connsiteX137" fmla="*/ 413798 w 5444491"/>
              <a:gd name="connsiteY137" fmla="*/ 2522 h 5143501"/>
              <a:gd name="connsiteX138" fmla="*/ 413984 w 5444491"/>
              <a:gd name="connsiteY138" fmla="*/ 2242 h 5143501"/>
              <a:gd name="connsiteX139" fmla="*/ 55666 w 5444491"/>
              <a:gd name="connsiteY139" fmla="*/ 2242 h 5143501"/>
              <a:gd name="connsiteX140" fmla="*/ 55151 w 5444491"/>
              <a:gd name="connsiteY140" fmla="*/ 1 h 5143501"/>
              <a:gd name="connsiteX141" fmla="*/ 0 w 5444491"/>
              <a:gd name="connsiteY141" fmla="*/ 1 h 5143501"/>
              <a:gd name="connsiteX0" fmla="*/ 0 w 5389340"/>
              <a:gd name="connsiteY0" fmla="*/ 1 h 5143501"/>
              <a:gd name="connsiteX1" fmla="*/ 5389340 w 5389340"/>
              <a:gd name="connsiteY1" fmla="*/ 0 h 5143501"/>
              <a:gd name="connsiteX2" fmla="*/ 5389340 w 5389340"/>
              <a:gd name="connsiteY2" fmla="*/ 5143500 h 5143501"/>
              <a:gd name="connsiteX3" fmla="*/ 5389339 w 5389340"/>
              <a:gd name="connsiteY3" fmla="*/ 5143500 h 5143501"/>
              <a:gd name="connsiteX4" fmla="*/ 5389339 w 5389340"/>
              <a:gd name="connsiteY4" fmla="*/ 5143501 h 5143501"/>
              <a:gd name="connsiteX5" fmla="*/ 1426939 w 5389340"/>
              <a:gd name="connsiteY5" fmla="*/ 5143501 h 5143501"/>
              <a:gd name="connsiteX6" fmla="*/ 1426939 w 5389340"/>
              <a:gd name="connsiteY6" fmla="*/ 5143500 h 5143501"/>
              <a:gd name="connsiteX7" fmla="*/ 414376 w 5389340"/>
              <a:gd name="connsiteY7" fmla="*/ 5143500 h 5143501"/>
              <a:gd name="connsiteX8" fmla="*/ 408775 w 5389340"/>
              <a:gd name="connsiteY8" fmla="*/ 5057434 h 5143501"/>
              <a:gd name="connsiteX9" fmla="*/ 408775 w 5389340"/>
              <a:gd name="connsiteY9" fmla="*/ 5055194 h 5143501"/>
              <a:gd name="connsiteX10" fmla="*/ 404201 w 5389340"/>
              <a:gd name="connsiteY10" fmla="*/ 5031950 h 5143501"/>
              <a:gd name="connsiteX11" fmla="*/ 399907 w 5389340"/>
              <a:gd name="connsiteY11" fmla="*/ 5008707 h 5143501"/>
              <a:gd name="connsiteX12" fmla="*/ 399627 w 5389340"/>
              <a:gd name="connsiteY12" fmla="*/ 4981356 h 5143501"/>
              <a:gd name="connsiteX13" fmla="*/ 397480 w 5389340"/>
              <a:gd name="connsiteY13" fmla="*/ 4957365 h 5143501"/>
              <a:gd name="connsiteX14" fmla="*/ 399813 w 5389340"/>
              <a:gd name="connsiteY14" fmla="*/ 4932534 h 5143501"/>
              <a:gd name="connsiteX15" fmla="*/ 396826 w 5389340"/>
              <a:gd name="connsiteY15" fmla="*/ 4917972 h 5143501"/>
              <a:gd name="connsiteX16" fmla="*/ 394399 w 5389340"/>
              <a:gd name="connsiteY16" fmla="*/ 4887447 h 5143501"/>
              <a:gd name="connsiteX17" fmla="*/ 398787 w 5389340"/>
              <a:gd name="connsiteY17" fmla="*/ 4855895 h 5143501"/>
              <a:gd name="connsiteX18" fmla="*/ 395333 w 5389340"/>
              <a:gd name="connsiteY18" fmla="*/ 4820890 h 5143501"/>
              <a:gd name="connsiteX19" fmla="*/ 395519 w 5389340"/>
              <a:gd name="connsiteY19" fmla="*/ 4754705 h 5143501"/>
              <a:gd name="connsiteX20" fmla="*/ 381517 w 5389340"/>
              <a:gd name="connsiteY20" fmla="*/ 4735102 h 5143501"/>
              <a:gd name="connsiteX21" fmla="*/ 394586 w 5389340"/>
              <a:gd name="connsiteY21" fmla="*/ 4707005 h 5143501"/>
              <a:gd name="connsiteX22" fmla="*/ 398973 w 5389340"/>
              <a:gd name="connsiteY22" fmla="*/ 4674613 h 5143501"/>
              <a:gd name="connsiteX23" fmla="*/ 375823 w 5389340"/>
              <a:gd name="connsiteY23" fmla="*/ 4636340 h 5143501"/>
              <a:gd name="connsiteX24" fmla="*/ 367795 w 5389340"/>
              <a:gd name="connsiteY24" fmla="*/ 4622151 h 5143501"/>
              <a:gd name="connsiteX25" fmla="*/ 370782 w 5389340"/>
              <a:gd name="connsiteY25" fmla="*/ 4607402 h 5143501"/>
              <a:gd name="connsiteX26" fmla="*/ 381610 w 5389340"/>
              <a:gd name="connsiteY26" fmla="*/ 4545605 h 5143501"/>
              <a:gd name="connsiteX27" fmla="*/ 381610 w 5389340"/>
              <a:gd name="connsiteY27" fmla="*/ 4525068 h 5143501"/>
              <a:gd name="connsiteX28" fmla="*/ 382917 w 5389340"/>
              <a:gd name="connsiteY28" fmla="*/ 4514333 h 5143501"/>
              <a:gd name="connsiteX29" fmla="*/ 383384 w 5389340"/>
              <a:gd name="connsiteY29" fmla="*/ 4498371 h 5143501"/>
              <a:gd name="connsiteX30" fmla="*/ 384598 w 5389340"/>
              <a:gd name="connsiteY30" fmla="*/ 4470740 h 5143501"/>
              <a:gd name="connsiteX31" fmla="*/ 387118 w 5389340"/>
              <a:gd name="connsiteY31" fmla="*/ 4424439 h 5143501"/>
              <a:gd name="connsiteX32" fmla="*/ 387491 w 5389340"/>
              <a:gd name="connsiteY32" fmla="*/ 4405116 h 5143501"/>
              <a:gd name="connsiteX33" fmla="*/ 390385 w 5389340"/>
              <a:gd name="connsiteY33" fmla="*/ 4385699 h 5143501"/>
              <a:gd name="connsiteX34" fmla="*/ 390572 w 5389340"/>
              <a:gd name="connsiteY34" fmla="*/ 4317181 h 5143501"/>
              <a:gd name="connsiteX35" fmla="*/ 395146 w 5389340"/>
              <a:gd name="connsiteY35" fmla="*/ 4248290 h 5143501"/>
              <a:gd name="connsiteX36" fmla="*/ 395239 w 5389340"/>
              <a:gd name="connsiteY36" fmla="*/ 4241662 h 5143501"/>
              <a:gd name="connsiteX37" fmla="*/ 399160 w 5389340"/>
              <a:gd name="connsiteY37" fmla="*/ 4218325 h 5143501"/>
              <a:gd name="connsiteX38" fmla="*/ 404201 w 5389340"/>
              <a:gd name="connsiteY38" fmla="*/ 4192748 h 5143501"/>
              <a:gd name="connsiteX39" fmla="*/ 403547 w 5389340"/>
              <a:gd name="connsiteY39" fmla="*/ 4181826 h 5143501"/>
              <a:gd name="connsiteX40" fmla="*/ 399720 w 5389340"/>
              <a:gd name="connsiteY40" fmla="*/ 4162690 h 5143501"/>
              <a:gd name="connsiteX41" fmla="*/ 399627 w 5389340"/>
              <a:gd name="connsiteY41" fmla="*/ 4057579 h 5143501"/>
              <a:gd name="connsiteX42" fmla="*/ 400280 w 5389340"/>
              <a:gd name="connsiteY42" fmla="*/ 4044137 h 5143501"/>
              <a:gd name="connsiteX43" fmla="*/ 400280 w 5389340"/>
              <a:gd name="connsiteY43" fmla="*/ 4003997 h 5143501"/>
              <a:gd name="connsiteX44" fmla="*/ 401867 w 5389340"/>
              <a:gd name="connsiteY44" fmla="*/ 3982434 h 5143501"/>
              <a:gd name="connsiteX45" fmla="*/ 404387 w 5389340"/>
              <a:gd name="connsiteY45" fmla="*/ 3920824 h 5143501"/>
              <a:gd name="connsiteX46" fmla="*/ 406908 w 5389340"/>
              <a:gd name="connsiteY46" fmla="*/ 3899167 h 5143501"/>
              <a:gd name="connsiteX47" fmla="*/ 413349 w 5389340"/>
              <a:gd name="connsiteY47" fmla="*/ 3865281 h 5143501"/>
              <a:gd name="connsiteX48" fmla="*/ 413162 w 5389340"/>
              <a:gd name="connsiteY48" fmla="*/ 3792189 h 5143501"/>
              <a:gd name="connsiteX49" fmla="*/ 414096 w 5389340"/>
              <a:gd name="connsiteY49" fmla="*/ 3778841 h 5143501"/>
              <a:gd name="connsiteX50" fmla="*/ 422030 w 5389340"/>
              <a:gd name="connsiteY50" fmla="*/ 3747942 h 5143501"/>
              <a:gd name="connsiteX51" fmla="*/ 420537 w 5389340"/>
              <a:gd name="connsiteY51" fmla="*/ 3732727 h 5143501"/>
              <a:gd name="connsiteX52" fmla="*/ 418483 w 5389340"/>
              <a:gd name="connsiteY52" fmla="*/ 3704535 h 5143501"/>
              <a:gd name="connsiteX53" fmla="*/ 422217 w 5389340"/>
              <a:gd name="connsiteY53" fmla="*/ 3667289 h 5143501"/>
              <a:gd name="connsiteX54" fmla="*/ 424177 w 5389340"/>
              <a:gd name="connsiteY54" fmla="*/ 3649833 h 5143501"/>
              <a:gd name="connsiteX55" fmla="*/ 417363 w 5389340"/>
              <a:gd name="connsiteY55" fmla="*/ 3631163 h 5143501"/>
              <a:gd name="connsiteX56" fmla="*/ 414282 w 5389340"/>
              <a:gd name="connsiteY56" fmla="*/ 3627710 h 5143501"/>
              <a:gd name="connsiteX57" fmla="*/ 418110 w 5389340"/>
              <a:gd name="connsiteY57" fmla="*/ 3606613 h 5143501"/>
              <a:gd name="connsiteX58" fmla="*/ 422030 w 5389340"/>
              <a:gd name="connsiteY58" fmla="*/ 3580662 h 5143501"/>
              <a:gd name="connsiteX59" fmla="*/ 427071 w 5389340"/>
              <a:gd name="connsiteY59" fmla="*/ 3552844 h 5143501"/>
              <a:gd name="connsiteX60" fmla="*/ 423150 w 5389340"/>
              <a:gd name="connsiteY60" fmla="*/ 3511117 h 5143501"/>
              <a:gd name="connsiteX61" fmla="*/ 422124 w 5389340"/>
              <a:gd name="connsiteY61" fmla="*/ 3461083 h 5143501"/>
              <a:gd name="connsiteX62" fmla="*/ 418576 w 5389340"/>
              <a:gd name="connsiteY62" fmla="*/ 3435318 h 5143501"/>
              <a:gd name="connsiteX63" fmla="*/ 413162 w 5389340"/>
              <a:gd name="connsiteY63" fmla="*/ 3394058 h 5143501"/>
              <a:gd name="connsiteX64" fmla="*/ 417550 w 5389340"/>
              <a:gd name="connsiteY64" fmla="*/ 3373148 h 5143501"/>
              <a:gd name="connsiteX65" fmla="*/ 421937 w 5389340"/>
              <a:gd name="connsiteY65" fmla="*/ 3208202 h 5143501"/>
              <a:gd name="connsiteX66" fmla="*/ 422310 w 5389340"/>
              <a:gd name="connsiteY66" fmla="*/ 3167128 h 5143501"/>
              <a:gd name="connsiteX67" fmla="*/ 417456 w 5389340"/>
              <a:gd name="connsiteY67" fmla="*/ 3125588 h 5143501"/>
              <a:gd name="connsiteX68" fmla="*/ 412042 w 5389340"/>
              <a:gd name="connsiteY68" fmla="*/ 3077420 h 5143501"/>
              <a:gd name="connsiteX69" fmla="*/ 404201 w 5389340"/>
              <a:gd name="connsiteY69" fmla="*/ 3012543 h 5143501"/>
              <a:gd name="connsiteX70" fmla="*/ 399720 w 5389340"/>
              <a:gd name="connsiteY70" fmla="*/ 2996114 h 5143501"/>
              <a:gd name="connsiteX71" fmla="*/ 385811 w 5389340"/>
              <a:gd name="connsiteY71" fmla="*/ 2912754 h 5143501"/>
              <a:gd name="connsiteX72" fmla="*/ 385531 w 5389340"/>
              <a:gd name="connsiteY72" fmla="*/ 2899218 h 5143501"/>
              <a:gd name="connsiteX73" fmla="*/ 381144 w 5389340"/>
              <a:gd name="connsiteY73" fmla="*/ 2864399 h 5143501"/>
              <a:gd name="connsiteX74" fmla="*/ 376196 w 5389340"/>
              <a:gd name="connsiteY74" fmla="*/ 2829767 h 5143501"/>
              <a:gd name="connsiteX75" fmla="*/ 381237 w 5389340"/>
              <a:gd name="connsiteY75" fmla="*/ 2790561 h 5143501"/>
              <a:gd name="connsiteX76" fmla="*/ 381050 w 5389340"/>
              <a:gd name="connsiteY76" fmla="*/ 2767690 h 5143501"/>
              <a:gd name="connsiteX77" fmla="*/ 376943 w 5389340"/>
              <a:gd name="connsiteY77" fmla="*/ 2744446 h 5143501"/>
              <a:gd name="connsiteX78" fmla="*/ 380490 w 5389340"/>
              <a:gd name="connsiteY78" fmla="*/ 2673035 h 5143501"/>
              <a:gd name="connsiteX79" fmla="*/ 377130 w 5389340"/>
              <a:gd name="connsiteY79" fmla="*/ 2611145 h 5143501"/>
              <a:gd name="connsiteX80" fmla="*/ 376943 w 5389340"/>
              <a:gd name="connsiteY80" fmla="*/ 2563257 h 5143501"/>
              <a:gd name="connsiteX81" fmla="*/ 381237 w 5389340"/>
              <a:gd name="connsiteY81" fmla="*/ 2517143 h 5143501"/>
              <a:gd name="connsiteX82" fmla="*/ 385998 w 5389340"/>
              <a:gd name="connsiteY82" fmla="*/ 2423141 h 5143501"/>
              <a:gd name="connsiteX83" fmla="*/ 388518 w 5389340"/>
              <a:gd name="connsiteY83" fmla="*/ 2415113 h 5143501"/>
              <a:gd name="connsiteX84" fmla="*/ 388798 w 5389340"/>
              <a:gd name="connsiteY84" fmla="*/ 2402885 h 5143501"/>
              <a:gd name="connsiteX85" fmla="*/ 377597 w 5389340"/>
              <a:gd name="connsiteY85" fmla="*/ 2381134 h 5143501"/>
              <a:gd name="connsiteX86" fmla="*/ 376756 w 5389340"/>
              <a:gd name="connsiteY86" fmla="*/ 2324098 h 5143501"/>
              <a:gd name="connsiteX87" fmla="*/ 385904 w 5389340"/>
              <a:gd name="connsiteY87" fmla="*/ 2295907 h 5143501"/>
              <a:gd name="connsiteX88" fmla="*/ 386091 w 5389340"/>
              <a:gd name="connsiteY88" fmla="*/ 2211333 h 5143501"/>
              <a:gd name="connsiteX89" fmla="*/ 390012 w 5389340"/>
              <a:gd name="connsiteY89" fmla="*/ 2183235 h 5143501"/>
              <a:gd name="connsiteX90" fmla="*/ 387025 w 5389340"/>
              <a:gd name="connsiteY90" fmla="*/ 2166619 h 5143501"/>
              <a:gd name="connsiteX91" fmla="*/ 385438 w 5389340"/>
              <a:gd name="connsiteY91" fmla="*/ 2138522 h 5143501"/>
              <a:gd name="connsiteX92" fmla="*/ 385438 w 5389340"/>
              <a:gd name="connsiteY92" fmla="*/ 2118638 h 5143501"/>
              <a:gd name="connsiteX93" fmla="*/ 381517 w 5389340"/>
              <a:gd name="connsiteY93" fmla="*/ 2081392 h 5143501"/>
              <a:gd name="connsiteX94" fmla="*/ 381050 w 5389340"/>
              <a:gd name="connsiteY94" fmla="*/ 1996912 h 5143501"/>
              <a:gd name="connsiteX95" fmla="*/ 374516 w 5389340"/>
              <a:gd name="connsiteY95" fmla="*/ 1958639 h 5143501"/>
              <a:gd name="connsiteX96" fmla="*/ 374516 w 5389340"/>
              <a:gd name="connsiteY96" fmla="*/ 1917192 h 5143501"/>
              <a:gd name="connsiteX97" fmla="*/ 376009 w 5389340"/>
              <a:gd name="connsiteY97" fmla="*/ 1888814 h 5143501"/>
              <a:gd name="connsiteX98" fmla="*/ 372649 w 5389340"/>
              <a:gd name="connsiteY98" fmla="*/ 1856049 h 5143501"/>
              <a:gd name="connsiteX99" fmla="*/ 376663 w 5389340"/>
              <a:gd name="connsiteY99" fmla="*/ 1839713 h 5143501"/>
              <a:gd name="connsiteX100" fmla="*/ 380770 w 5389340"/>
              <a:gd name="connsiteY100" fmla="*/ 1729562 h 5143501"/>
              <a:gd name="connsiteX101" fmla="*/ 381330 w 5389340"/>
              <a:gd name="connsiteY101" fmla="*/ 1665712 h 5143501"/>
              <a:gd name="connsiteX102" fmla="*/ 380770 w 5389340"/>
              <a:gd name="connsiteY102" fmla="*/ 1654696 h 5143501"/>
              <a:gd name="connsiteX103" fmla="*/ 377597 w 5389340"/>
              <a:gd name="connsiteY103" fmla="*/ 1626785 h 5143501"/>
              <a:gd name="connsiteX104" fmla="*/ 381424 w 5389340"/>
              <a:gd name="connsiteY104" fmla="*/ 1578151 h 5143501"/>
              <a:gd name="connsiteX105" fmla="*/ 385531 w 5389340"/>
              <a:gd name="connsiteY105" fmla="*/ 1547813 h 5143501"/>
              <a:gd name="connsiteX106" fmla="*/ 379650 w 5389340"/>
              <a:gd name="connsiteY106" fmla="*/ 1525596 h 5143501"/>
              <a:gd name="connsiteX107" fmla="*/ 367235 w 5389340"/>
              <a:gd name="connsiteY107" fmla="*/ 1514674 h 5143501"/>
              <a:gd name="connsiteX108" fmla="*/ 372182 w 5389340"/>
              <a:gd name="connsiteY108" fmla="*/ 1507206 h 5143501"/>
              <a:gd name="connsiteX109" fmla="*/ 380583 w 5389340"/>
              <a:gd name="connsiteY109" fmla="*/ 1462585 h 5143501"/>
              <a:gd name="connsiteX110" fmla="*/ 377223 w 5389340"/>
              <a:gd name="connsiteY110" fmla="*/ 1439435 h 5143501"/>
              <a:gd name="connsiteX111" fmla="*/ 376570 w 5389340"/>
              <a:gd name="connsiteY111" fmla="*/ 1422912 h 5143501"/>
              <a:gd name="connsiteX112" fmla="*/ 381517 w 5389340"/>
              <a:gd name="connsiteY112" fmla="*/ 1388373 h 5143501"/>
              <a:gd name="connsiteX113" fmla="*/ 385531 w 5389340"/>
              <a:gd name="connsiteY113" fmla="*/ 1351221 h 5143501"/>
              <a:gd name="connsiteX114" fmla="*/ 385531 w 5389340"/>
              <a:gd name="connsiteY114" fmla="*/ 1335818 h 5143501"/>
              <a:gd name="connsiteX115" fmla="*/ 381237 w 5389340"/>
              <a:gd name="connsiteY115" fmla="*/ 1314535 h 5143501"/>
              <a:gd name="connsiteX116" fmla="*/ 372929 w 5389340"/>
              <a:gd name="connsiteY116" fmla="*/ 1286157 h 5143501"/>
              <a:gd name="connsiteX117" fmla="*/ 367701 w 5389340"/>
              <a:gd name="connsiteY117" fmla="*/ 1269914 h 5143501"/>
              <a:gd name="connsiteX118" fmla="*/ 367701 w 5389340"/>
              <a:gd name="connsiteY118" fmla="*/ 1199063 h 5143501"/>
              <a:gd name="connsiteX119" fmla="*/ 366861 w 5389340"/>
              <a:gd name="connsiteY119" fmla="*/ 1183380 h 5143501"/>
              <a:gd name="connsiteX120" fmla="*/ 359020 w 5389340"/>
              <a:gd name="connsiteY120" fmla="*/ 1132038 h 5143501"/>
              <a:gd name="connsiteX121" fmla="*/ 362847 w 5389340"/>
              <a:gd name="connsiteY121" fmla="*/ 1092832 h 5143501"/>
              <a:gd name="connsiteX122" fmla="*/ 359300 w 5389340"/>
              <a:gd name="connsiteY122" fmla="*/ 975773 h 5143501"/>
              <a:gd name="connsiteX123" fmla="*/ 362567 w 5389340"/>
              <a:gd name="connsiteY123" fmla="*/ 936380 h 5143501"/>
              <a:gd name="connsiteX124" fmla="*/ 362101 w 5389340"/>
              <a:gd name="connsiteY124" fmla="*/ 914443 h 5143501"/>
              <a:gd name="connsiteX125" fmla="*/ 358740 w 5389340"/>
              <a:gd name="connsiteY125" fmla="*/ 892973 h 5143501"/>
              <a:gd name="connsiteX126" fmla="*/ 362007 w 5389340"/>
              <a:gd name="connsiteY126" fmla="*/ 805599 h 5143501"/>
              <a:gd name="connsiteX127" fmla="*/ 359487 w 5389340"/>
              <a:gd name="connsiteY127" fmla="*/ 713837 h 5143501"/>
              <a:gd name="connsiteX128" fmla="*/ 362661 w 5389340"/>
              <a:gd name="connsiteY128" fmla="*/ 649520 h 5143501"/>
              <a:gd name="connsiteX129" fmla="*/ 359393 w 5389340"/>
              <a:gd name="connsiteY129" fmla="*/ 621889 h 5143501"/>
              <a:gd name="connsiteX130" fmla="*/ 353886 w 5389340"/>
              <a:gd name="connsiteY130" fmla="*/ 534608 h 5143501"/>
              <a:gd name="connsiteX131" fmla="*/ 353886 w 5389340"/>
              <a:gd name="connsiteY131" fmla="*/ 221611 h 5143501"/>
              <a:gd name="connsiteX132" fmla="*/ 349685 w 5389340"/>
              <a:gd name="connsiteY132" fmla="*/ 175403 h 5143501"/>
              <a:gd name="connsiteX133" fmla="*/ 349685 w 5389340"/>
              <a:gd name="connsiteY133" fmla="*/ 168682 h 5143501"/>
              <a:gd name="connsiteX134" fmla="*/ 357806 w 5389340"/>
              <a:gd name="connsiteY134" fmla="*/ 119488 h 5143501"/>
              <a:gd name="connsiteX135" fmla="*/ 358833 w 5389340"/>
              <a:gd name="connsiteY135" fmla="*/ 78694 h 5143501"/>
              <a:gd name="connsiteX136" fmla="*/ 363407 w 5389340"/>
              <a:gd name="connsiteY136" fmla="*/ 39488 h 5143501"/>
              <a:gd name="connsiteX137" fmla="*/ 358647 w 5389340"/>
              <a:gd name="connsiteY137" fmla="*/ 2522 h 5143501"/>
              <a:gd name="connsiteX138" fmla="*/ 358833 w 5389340"/>
              <a:gd name="connsiteY138" fmla="*/ 2242 h 5143501"/>
              <a:gd name="connsiteX139" fmla="*/ 515 w 5389340"/>
              <a:gd name="connsiteY139" fmla="*/ 2242 h 5143501"/>
              <a:gd name="connsiteX140" fmla="*/ 0 w 5389340"/>
              <a:gd name="connsiteY140" fmla="*/ 1 h 5143501"/>
              <a:gd name="connsiteX0" fmla="*/ 0 w 5388825"/>
              <a:gd name="connsiteY0" fmla="*/ 2242 h 5143501"/>
              <a:gd name="connsiteX1" fmla="*/ 5388825 w 5388825"/>
              <a:gd name="connsiteY1" fmla="*/ 0 h 5143501"/>
              <a:gd name="connsiteX2" fmla="*/ 5388825 w 5388825"/>
              <a:gd name="connsiteY2" fmla="*/ 5143500 h 5143501"/>
              <a:gd name="connsiteX3" fmla="*/ 5388824 w 5388825"/>
              <a:gd name="connsiteY3" fmla="*/ 5143500 h 5143501"/>
              <a:gd name="connsiteX4" fmla="*/ 5388824 w 5388825"/>
              <a:gd name="connsiteY4" fmla="*/ 5143501 h 5143501"/>
              <a:gd name="connsiteX5" fmla="*/ 1426424 w 5388825"/>
              <a:gd name="connsiteY5" fmla="*/ 5143501 h 5143501"/>
              <a:gd name="connsiteX6" fmla="*/ 1426424 w 5388825"/>
              <a:gd name="connsiteY6" fmla="*/ 5143500 h 5143501"/>
              <a:gd name="connsiteX7" fmla="*/ 413861 w 5388825"/>
              <a:gd name="connsiteY7" fmla="*/ 5143500 h 5143501"/>
              <a:gd name="connsiteX8" fmla="*/ 408260 w 5388825"/>
              <a:gd name="connsiteY8" fmla="*/ 5057434 h 5143501"/>
              <a:gd name="connsiteX9" fmla="*/ 408260 w 5388825"/>
              <a:gd name="connsiteY9" fmla="*/ 5055194 h 5143501"/>
              <a:gd name="connsiteX10" fmla="*/ 403686 w 5388825"/>
              <a:gd name="connsiteY10" fmla="*/ 5031950 h 5143501"/>
              <a:gd name="connsiteX11" fmla="*/ 399392 w 5388825"/>
              <a:gd name="connsiteY11" fmla="*/ 5008707 h 5143501"/>
              <a:gd name="connsiteX12" fmla="*/ 399112 w 5388825"/>
              <a:gd name="connsiteY12" fmla="*/ 4981356 h 5143501"/>
              <a:gd name="connsiteX13" fmla="*/ 396965 w 5388825"/>
              <a:gd name="connsiteY13" fmla="*/ 4957365 h 5143501"/>
              <a:gd name="connsiteX14" fmla="*/ 399298 w 5388825"/>
              <a:gd name="connsiteY14" fmla="*/ 4932534 h 5143501"/>
              <a:gd name="connsiteX15" fmla="*/ 396311 w 5388825"/>
              <a:gd name="connsiteY15" fmla="*/ 4917972 h 5143501"/>
              <a:gd name="connsiteX16" fmla="*/ 393884 w 5388825"/>
              <a:gd name="connsiteY16" fmla="*/ 4887447 h 5143501"/>
              <a:gd name="connsiteX17" fmla="*/ 398272 w 5388825"/>
              <a:gd name="connsiteY17" fmla="*/ 4855895 h 5143501"/>
              <a:gd name="connsiteX18" fmla="*/ 394818 w 5388825"/>
              <a:gd name="connsiteY18" fmla="*/ 4820890 h 5143501"/>
              <a:gd name="connsiteX19" fmla="*/ 395004 w 5388825"/>
              <a:gd name="connsiteY19" fmla="*/ 4754705 h 5143501"/>
              <a:gd name="connsiteX20" fmla="*/ 381002 w 5388825"/>
              <a:gd name="connsiteY20" fmla="*/ 4735102 h 5143501"/>
              <a:gd name="connsiteX21" fmla="*/ 394071 w 5388825"/>
              <a:gd name="connsiteY21" fmla="*/ 4707005 h 5143501"/>
              <a:gd name="connsiteX22" fmla="*/ 398458 w 5388825"/>
              <a:gd name="connsiteY22" fmla="*/ 4674613 h 5143501"/>
              <a:gd name="connsiteX23" fmla="*/ 375308 w 5388825"/>
              <a:gd name="connsiteY23" fmla="*/ 4636340 h 5143501"/>
              <a:gd name="connsiteX24" fmla="*/ 367280 w 5388825"/>
              <a:gd name="connsiteY24" fmla="*/ 4622151 h 5143501"/>
              <a:gd name="connsiteX25" fmla="*/ 370267 w 5388825"/>
              <a:gd name="connsiteY25" fmla="*/ 4607402 h 5143501"/>
              <a:gd name="connsiteX26" fmla="*/ 381095 w 5388825"/>
              <a:gd name="connsiteY26" fmla="*/ 4545605 h 5143501"/>
              <a:gd name="connsiteX27" fmla="*/ 381095 w 5388825"/>
              <a:gd name="connsiteY27" fmla="*/ 4525068 h 5143501"/>
              <a:gd name="connsiteX28" fmla="*/ 382402 w 5388825"/>
              <a:gd name="connsiteY28" fmla="*/ 4514333 h 5143501"/>
              <a:gd name="connsiteX29" fmla="*/ 382869 w 5388825"/>
              <a:gd name="connsiteY29" fmla="*/ 4498371 h 5143501"/>
              <a:gd name="connsiteX30" fmla="*/ 384083 w 5388825"/>
              <a:gd name="connsiteY30" fmla="*/ 4470740 h 5143501"/>
              <a:gd name="connsiteX31" fmla="*/ 386603 w 5388825"/>
              <a:gd name="connsiteY31" fmla="*/ 4424439 h 5143501"/>
              <a:gd name="connsiteX32" fmla="*/ 386976 w 5388825"/>
              <a:gd name="connsiteY32" fmla="*/ 4405116 h 5143501"/>
              <a:gd name="connsiteX33" fmla="*/ 389870 w 5388825"/>
              <a:gd name="connsiteY33" fmla="*/ 4385699 h 5143501"/>
              <a:gd name="connsiteX34" fmla="*/ 390057 w 5388825"/>
              <a:gd name="connsiteY34" fmla="*/ 4317181 h 5143501"/>
              <a:gd name="connsiteX35" fmla="*/ 394631 w 5388825"/>
              <a:gd name="connsiteY35" fmla="*/ 4248290 h 5143501"/>
              <a:gd name="connsiteX36" fmla="*/ 394724 w 5388825"/>
              <a:gd name="connsiteY36" fmla="*/ 4241662 h 5143501"/>
              <a:gd name="connsiteX37" fmla="*/ 398645 w 5388825"/>
              <a:gd name="connsiteY37" fmla="*/ 4218325 h 5143501"/>
              <a:gd name="connsiteX38" fmla="*/ 403686 w 5388825"/>
              <a:gd name="connsiteY38" fmla="*/ 4192748 h 5143501"/>
              <a:gd name="connsiteX39" fmla="*/ 403032 w 5388825"/>
              <a:gd name="connsiteY39" fmla="*/ 4181826 h 5143501"/>
              <a:gd name="connsiteX40" fmla="*/ 399205 w 5388825"/>
              <a:gd name="connsiteY40" fmla="*/ 4162690 h 5143501"/>
              <a:gd name="connsiteX41" fmla="*/ 399112 w 5388825"/>
              <a:gd name="connsiteY41" fmla="*/ 4057579 h 5143501"/>
              <a:gd name="connsiteX42" fmla="*/ 399765 w 5388825"/>
              <a:gd name="connsiteY42" fmla="*/ 4044137 h 5143501"/>
              <a:gd name="connsiteX43" fmla="*/ 399765 w 5388825"/>
              <a:gd name="connsiteY43" fmla="*/ 4003997 h 5143501"/>
              <a:gd name="connsiteX44" fmla="*/ 401352 w 5388825"/>
              <a:gd name="connsiteY44" fmla="*/ 3982434 h 5143501"/>
              <a:gd name="connsiteX45" fmla="*/ 403872 w 5388825"/>
              <a:gd name="connsiteY45" fmla="*/ 3920824 h 5143501"/>
              <a:gd name="connsiteX46" fmla="*/ 406393 w 5388825"/>
              <a:gd name="connsiteY46" fmla="*/ 3899167 h 5143501"/>
              <a:gd name="connsiteX47" fmla="*/ 412834 w 5388825"/>
              <a:gd name="connsiteY47" fmla="*/ 3865281 h 5143501"/>
              <a:gd name="connsiteX48" fmla="*/ 412647 w 5388825"/>
              <a:gd name="connsiteY48" fmla="*/ 3792189 h 5143501"/>
              <a:gd name="connsiteX49" fmla="*/ 413581 w 5388825"/>
              <a:gd name="connsiteY49" fmla="*/ 3778841 h 5143501"/>
              <a:gd name="connsiteX50" fmla="*/ 421515 w 5388825"/>
              <a:gd name="connsiteY50" fmla="*/ 3747942 h 5143501"/>
              <a:gd name="connsiteX51" fmla="*/ 420022 w 5388825"/>
              <a:gd name="connsiteY51" fmla="*/ 3732727 h 5143501"/>
              <a:gd name="connsiteX52" fmla="*/ 417968 w 5388825"/>
              <a:gd name="connsiteY52" fmla="*/ 3704535 h 5143501"/>
              <a:gd name="connsiteX53" fmla="*/ 421702 w 5388825"/>
              <a:gd name="connsiteY53" fmla="*/ 3667289 h 5143501"/>
              <a:gd name="connsiteX54" fmla="*/ 423662 w 5388825"/>
              <a:gd name="connsiteY54" fmla="*/ 3649833 h 5143501"/>
              <a:gd name="connsiteX55" fmla="*/ 416848 w 5388825"/>
              <a:gd name="connsiteY55" fmla="*/ 3631163 h 5143501"/>
              <a:gd name="connsiteX56" fmla="*/ 413767 w 5388825"/>
              <a:gd name="connsiteY56" fmla="*/ 3627710 h 5143501"/>
              <a:gd name="connsiteX57" fmla="*/ 417595 w 5388825"/>
              <a:gd name="connsiteY57" fmla="*/ 3606613 h 5143501"/>
              <a:gd name="connsiteX58" fmla="*/ 421515 w 5388825"/>
              <a:gd name="connsiteY58" fmla="*/ 3580662 h 5143501"/>
              <a:gd name="connsiteX59" fmla="*/ 426556 w 5388825"/>
              <a:gd name="connsiteY59" fmla="*/ 3552844 h 5143501"/>
              <a:gd name="connsiteX60" fmla="*/ 422635 w 5388825"/>
              <a:gd name="connsiteY60" fmla="*/ 3511117 h 5143501"/>
              <a:gd name="connsiteX61" fmla="*/ 421609 w 5388825"/>
              <a:gd name="connsiteY61" fmla="*/ 3461083 h 5143501"/>
              <a:gd name="connsiteX62" fmla="*/ 418061 w 5388825"/>
              <a:gd name="connsiteY62" fmla="*/ 3435318 h 5143501"/>
              <a:gd name="connsiteX63" fmla="*/ 412647 w 5388825"/>
              <a:gd name="connsiteY63" fmla="*/ 3394058 h 5143501"/>
              <a:gd name="connsiteX64" fmla="*/ 417035 w 5388825"/>
              <a:gd name="connsiteY64" fmla="*/ 3373148 h 5143501"/>
              <a:gd name="connsiteX65" fmla="*/ 421422 w 5388825"/>
              <a:gd name="connsiteY65" fmla="*/ 3208202 h 5143501"/>
              <a:gd name="connsiteX66" fmla="*/ 421795 w 5388825"/>
              <a:gd name="connsiteY66" fmla="*/ 3167128 h 5143501"/>
              <a:gd name="connsiteX67" fmla="*/ 416941 w 5388825"/>
              <a:gd name="connsiteY67" fmla="*/ 3125588 h 5143501"/>
              <a:gd name="connsiteX68" fmla="*/ 411527 w 5388825"/>
              <a:gd name="connsiteY68" fmla="*/ 3077420 h 5143501"/>
              <a:gd name="connsiteX69" fmla="*/ 403686 w 5388825"/>
              <a:gd name="connsiteY69" fmla="*/ 3012543 h 5143501"/>
              <a:gd name="connsiteX70" fmla="*/ 399205 w 5388825"/>
              <a:gd name="connsiteY70" fmla="*/ 2996114 h 5143501"/>
              <a:gd name="connsiteX71" fmla="*/ 385296 w 5388825"/>
              <a:gd name="connsiteY71" fmla="*/ 2912754 h 5143501"/>
              <a:gd name="connsiteX72" fmla="*/ 385016 w 5388825"/>
              <a:gd name="connsiteY72" fmla="*/ 2899218 h 5143501"/>
              <a:gd name="connsiteX73" fmla="*/ 380629 w 5388825"/>
              <a:gd name="connsiteY73" fmla="*/ 2864399 h 5143501"/>
              <a:gd name="connsiteX74" fmla="*/ 375681 w 5388825"/>
              <a:gd name="connsiteY74" fmla="*/ 2829767 h 5143501"/>
              <a:gd name="connsiteX75" fmla="*/ 380722 w 5388825"/>
              <a:gd name="connsiteY75" fmla="*/ 2790561 h 5143501"/>
              <a:gd name="connsiteX76" fmla="*/ 380535 w 5388825"/>
              <a:gd name="connsiteY76" fmla="*/ 2767690 h 5143501"/>
              <a:gd name="connsiteX77" fmla="*/ 376428 w 5388825"/>
              <a:gd name="connsiteY77" fmla="*/ 2744446 h 5143501"/>
              <a:gd name="connsiteX78" fmla="*/ 379975 w 5388825"/>
              <a:gd name="connsiteY78" fmla="*/ 2673035 h 5143501"/>
              <a:gd name="connsiteX79" fmla="*/ 376615 w 5388825"/>
              <a:gd name="connsiteY79" fmla="*/ 2611145 h 5143501"/>
              <a:gd name="connsiteX80" fmla="*/ 376428 w 5388825"/>
              <a:gd name="connsiteY80" fmla="*/ 2563257 h 5143501"/>
              <a:gd name="connsiteX81" fmla="*/ 380722 w 5388825"/>
              <a:gd name="connsiteY81" fmla="*/ 2517143 h 5143501"/>
              <a:gd name="connsiteX82" fmla="*/ 385483 w 5388825"/>
              <a:gd name="connsiteY82" fmla="*/ 2423141 h 5143501"/>
              <a:gd name="connsiteX83" fmla="*/ 388003 w 5388825"/>
              <a:gd name="connsiteY83" fmla="*/ 2415113 h 5143501"/>
              <a:gd name="connsiteX84" fmla="*/ 388283 w 5388825"/>
              <a:gd name="connsiteY84" fmla="*/ 2402885 h 5143501"/>
              <a:gd name="connsiteX85" fmla="*/ 377082 w 5388825"/>
              <a:gd name="connsiteY85" fmla="*/ 2381134 h 5143501"/>
              <a:gd name="connsiteX86" fmla="*/ 376241 w 5388825"/>
              <a:gd name="connsiteY86" fmla="*/ 2324098 h 5143501"/>
              <a:gd name="connsiteX87" fmla="*/ 385389 w 5388825"/>
              <a:gd name="connsiteY87" fmla="*/ 2295907 h 5143501"/>
              <a:gd name="connsiteX88" fmla="*/ 385576 w 5388825"/>
              <a:gd name="connsiteY88" fmla="*/ 2211333 h 5143501"/>
              <a:gd name="connsiteX89" fmla="*/ 389497 w 5388825"/>
              <a:gd name="connsiteY89" fmla="*/ 2183235 h 5143501"/>
              <a:gd name="connsiteX90" fmla="*/ 386510 w 5388825"/>
              <a:gd name="connsiteY90" fmla="*/ 2166619 h 5143501"/>
              <a:gd name="connsiteX91" fmla="*/ 384923 w 5388825"/>
              <a:gd name="connsiteY91" fmla="*/ 2138522 h 5143501"/>
              <a:gd name="connsiteX92" fmla="*/ 384923 w 5388825"/>
              <a:gd name="connsiteY92" fmla="*/ 2118638 h 5143501"/>
              <a:gd name="connsiteX93" fmla="*/ 381002 w 5388825"/>
              <a:gd name="connsiteY93" fmla="*/ 2081392 h 5143501"/>
              <a:gd name="connsiteX94" fmla="*/ 380535 w 5388825"/>
              <a:gd name="connsiteY94" fmla="*/ 1996912 h 5143501"/>
              <a:gd name="connsiteX95" fmla="*/ 374001 w 5388825"/>
              <a:gd name="connsiteY95" fmla="*/ 1958639 h 5143501"/>
              <a:gd name="connsiteX96" fmla="*/ 374001 w 5388825"/>
              <a:gd name="connsiteY96" fmla="*/ 1917192 h 5143501"/>
              <a:gd name="connsiteX97" fmla="*/ 375494 w 5388825"/>
              <a:gd name="connsiteY97" fmla="*/ 1888814 h 5143501"/>
              <a:gd name="connsiteX98" fmla="*/ 372134 w 5388825"/>
              <a:gd name="connsiteY98" fmla="*/ 1856049 h 5143501"/>
              <a:gd name="connsiteX99" fmla="*/ 376148 w 5388825"/>
              <a:gd name="connsiteY99" fmla="*/ 1839713 h 5143501"/>
              <a:gd name="connsiteX100" fmla="*/ 380255 w 5388825"/>
              <a:gd name="connsiteY100" fmla="*/ 1729562 h 5143501"/>
              <a:gd name="connsiteX101" fmla="*/ 380815 w 5388825"/>
              <a:gd name="connsiteY101" fmla="*/ 1665712 h 5143501"/>
              <a:gd name="connsiteX102" fmla="*/ 380255 w 5388825"/>
              <a:gd name="connsiteY102" fmla="*/ 1654696 h 5143501"/>
              <a:gd name="connsiteX103" fmla="*/ 377082 w 5388825"/>
              <a:gd name="connsiteY103" fmla="*/ 1626785 h 5143501"/>
              <a:gd name="connsiteX104" fmla="*/ 380909 w 5388825"/>
              <a:gd name="connsiteY104" fmla="*/ 1578151 h 5143501"/>
              <a:gd name="connsiteX105" fmla="*/ 385016 w 5388825"/>
              <a:gd name="connsiteY105" fmla="*/ 1547813 h 5143501"/>
              <a:gd name="connsiteX106" fmla="*/ 379135 w 5388825"/>
              <a:gd name="connsiteY106" fmla="*/ 1525596 h 5143501"/>
              <a:gd name="connsiteX107" fmla="*/ 366720 w 5388825"/>
              <a:gd name="connsiteY107" fmla="*/ 1514674 h 5143501"/>
              <a:gd name="connsiteX108" fmla="*/ 371667 w 5388825"/>
              <a:gd name="connsiteY108" fmla="*/ 1507206 h 5143501"/>
              <a:gd name="connsiteX109" fmla="*/ 380068 w 5388825"/>
              <a:gd name="connsiteY109" fmla="*/ 1462585 h 5143501"/>
              <a:gd name="connsiteX110" fmla="*/ 376708 w 5388825"/>
              <a:gd name="connsiteY110" fmla="*/ 1439435 h 5143501"/>
              <a:gd name="connsiteX111" fmla="*/ 376055 w 5388825"/>
              <a:gd name="connsiteY111" fmla="*/ 1422912 h 5143501"/>
              <a:gd name="connsiteX112" fmla="*/ 381002 w 5388825"/>
              <a:gd name="connsiteY112" fmla="*/ 1388373 h 5143501"/>
              <a:gd name="connsiteX113" fmla="*/ 385016 w 5388825"/>
              <a:gd name="connsiteY113" fmla="*/ 1351221 h 5143501"/>
              <a:gd name="connsiteX114" fmla="*/ 385016 w 5388825"/>
              <a:gd name="connsiteY114" fmla="*/ 1335818 h 5143501"/>
              <a:gd name="connsiteX115" fmla="*/ 380722 w 5388825"/>
              <a:gd name="connsiteY115" fmla="*/ 1314535 h 5143501"/>
              <a:gd name="connsiteX116" fmla="*/ 372414 w 5388825"/>
              <a:gd name="connsiteY116" fmla="*/ 1286157 h 5143501"/>
              <a:gd name="connsiteX117" fmla="*/ 367186 w 5388825"/>
              <a:gd name="connsiteY117" fmla="*/ 1269914 h 5143501"/>
              <a:gd name="connsiteX118" fmla="*/ 367186 w 5388825"/>
              <a:gd name="connsiteY118" fmla="*/ 1199063 h 5143501"/>
              <a:gd name="connsiteX119" fmla="*/ 366346 w 5388825"/>
              <a:gd name="connsiteY119" fmla="*/ 1183380 h 5143501"/>
              <a:gd name="connsiteX120" fmla="*/ 358505 w 5388825"/>
              <a:gd name="connsiteY120" fmla="*/ 1132038 h 5143501"/>
              <a:gd name="connsiteX121" fmla="*/ 362332 w 5388825"/>
              <a:gd name="connsiteY121" fmla="*/ 1092832 h 5143501"/>
              <a:gd name="connsiteX122" fmla="*/ 358785 w 5388825"/>
              <a:gd name="connsiteY122" fmla="*/ 975773 h 5143501"/>
              <a:gd name="connsiteX123" fmla="*/ 362052 w 5388825"/>
              <a:gd name="connsiteY123" fmla="*/ 936380 h 5143501"/>
              <a:gd name="connsiteX124" fmla="*/ 361586 w 5388825"/>
              <a:gd name="connsiteY124" fmla="*/ 914443 h 5143501"/>
              <a:gd name="connsiteX125" fmla="*/ 358225 w 5388825"/>
              <a:gd name="connsiteY125" fmla="*/ 892973 h 5143501"/>
              <a:gd name="connsiteX126" fmla="*/ 361492 w 5388825"/>
              <a:gd name="connsiteY126" fmla="*/ 805599 h 5143501"/>
              <a:gd name="connsiteX127" fmla="*/ 358972 w 5388825"/>
              <a:gd name="connsiteY127" fmla="*/ 713837 h 5143501"/>
              <a:gd name="connsiteX128" fmla="*/ 362146 w 5388825"/>
              <a:gd name="connsiteY128" fmla="*/ 649520 h 5143501"/>
              <a:gd name="connsiteX129" fmla="*/ 358878 w 5388825"/>
              <a:gd name="connsiteY129" fmla="*/ 621889 h 5143501"/>
              <a:gd name="connsiteX130" fmla="*/ 353371 w 5388825"/>
              <a:gd name="connsiteY130" fmla="*/ 534608 h 5143501"/>
              <a:gd name="connsiteX131" fmla="*/ 353371 w 5388825"/>
              <a:gd name="connsiteY131" fmla="*/ 221611 h 5143501"/>
              <a:gd name="connsiteX132" fmla="*/ 349170 w 5388825"/>
              <a:gd name="connsiteY132" fmla="*/ 175403 h 5143501"/>
              <a:gd name="connsiteX133" fmla="*/ 349170 w 5388825"/>
              <a:gd name="connsiteY133" fmla="*/ 168682 h 5143501"/>
              <a:gd name="connsiteX134" fmla="*/ 357291 w 5388825"/>
              <a:gd name="connsiteY134" fmla="*/ 119488 h 5143501"/>
              <a:gd name="connsiteX135" fmla="*/ 358318 w 5388825"/>
              <a:gd name="connsiteY135" fmla="*/ 78694 h 5143501"/>
              <a:gd name="connsiteX136" fmla="*/ 362892 w 5388825"/>
              <a:gd name="connsiteY136" fmla="*/ 39488 h 5143501"/>
              <a:gd name="connsiteX137" fmla="*/ 358132 w 5388825"/>
              <a:gd name="connsiteY137" fmla="*/ 2522 h 5143501"/>
              <a:gd name="connsiteX138" fmla="*/ 358318 w 5388825"/>
              <a:gd name="connsiteY138" fmla="*/ 2242 h 5143501"/>
              <a:gd name="connsiteX139" fmla="*/ 0 w 5388825"/>
              <a:gd name="connsiteY139" fmla="*/ 2242 h 5143501"/>
              <a:gd name="connsiteX0" fmla="*/ 9884 w 5040391"/>
              <a:gd name="connsiteY0" fmla="*/ 2242 h 5143501"/>
              <a:gd name="connsiteX1" fmla="*/ 5040391 w 5040391"/>
              <a:gd name="connsiteY1" fmla="*/ 0 h 5143501"/>
              <a:gd name="connsiteX2" fmla="*/ 5040391 w 5040391"/>
              <a:gd name="connsiteY2" fmla="*/ 5143500 h 5143501"/>
              <a:gd name="connsiteX3" fmla="*/ 5040390 w 5040391"/>
              <a:gd name="connsiteY3" fmla="*/ 5143500 h 5143501"/>
              <a:gd name="connsiteX4" fmla="*/ 5040390 w 5040391"/>
              <a:gd name="connsiteY4" fmla="*/ 5143501 h 5143501"/>
              <a:gd name="connsiteX5" fmla="*/ 1077990 w 5040391"/>
              <a:gd name="connsiteY5" fmla="*/ 5143501 h 5143501"/>
              <a:gd name="connsiteX6" fmla="*/ 1077990 w 5040391"/>
              <a:gd name="connsiteY6" fmla="*/ 5143500 h 5143501"/>
              <a:gd name="connsiteX7" fmla="*/ 65427 w 5040391"/>
              <a:gd name="connsiteY7" fmla="*/ 5143500 h 5143501"/>
              <a:gd name="connsiteX8" fmla="*/ 59826 w 5040391"/>
              <a:gd name="connsiteY8" fmla="*/ 5057434 h 5143501"/>
              <a:gd name="connsiteX9" fmla="*/ 59826 w 5040391"/>
              <a:gd name="connsiteY9" fmla="*/ 5055194 h 5143501"/>
              <a:gd name="connsiteX10" fmla="*/ 55252 w 5040391"/>
              <a:gd name="connsiteY10" fmla="*/ 5031950 h 5143501"/>
              <a:gd name="connsiteX11" fmla="*/ 50958 w 5040391"/>
              <a:gd name="connsiteY11" fmla="*/ 5008707 h 5143501"/>
              <a:gd name="connsiteX12" fmla="*/ 50678 w 5040391"/>
              <a:gd name="connsiteY12" fmla="*/ 4981356 h 5143501"/>
              <a:gd name="connsiteX13" fmla="*/ 48531 w 5040391"/>
              <a:gd name="connsiteY13" fmla="*/ 4957365 h 5143501"/>
              <a:gd name="connsiteX14" fmla="*/ 50864 w 5040391"/>
              <a:gd name="connsiteY14" fmla="*/ 4932534 h 5143501"/>
              <a:gd name="connsiteX15" fmla="*/ 47877 w 5040391"/>
              <a:gd name="connsiteY15" fmla="*/ 4917972 h 5143501"/>
              <a:gd name="connsiteX16" fmla="*/ 45450 w 5040391"/>
              <a:gd name="connsiteY16" fmla="*/ 4887447 h 5143501"/>
              <a:gd name="connsiteX17" fmla="*/ 49838 w 5040391"/>
              <a:gd name="connsiteY17" fmla="*/ 4855895 h 5143501"/>
              <a:gd name="connsiteX18" fmla="*/ 46384 w 5040391"/>
              <a:gd name="connsiteY18" fmla="*/ 4820890 h 5143501"/>
              <a:gd name="connsiteX19" fmla="*/ 46570 w 5040391"/>
              <a:gd name="connsiteY19" fmla="*/ 4754705 h 5143501"/>
              <a:gd name="connsiteX20" fmla="*/ 32568 w 5040391"/>
              <a:gd name="connsiteY20" fmla="*/ 4735102 h 5143501"/>
              <a:gd name="connsiteX21" fmla="*/ 45637 w 5040391"/>
              <a:gd name="connsiteY21" fmla="*/ 4707005 h 5143501"/>
              <a:gd name="connsiteX22" fmla="*/ 50024 w 5040391"/>
              <a:gd name="connsiteY22" fmla="*/ 4674613 h 5143501"/>
              <a:gd name="connsiteX23" fmla="*/ 26874 w 5040391"/>
              <a:gd name="connsiteY23" fmla="*/ 4636340 h 5143501"/>
              <a:gd name="connsiteX24" fmla="*/ 18846 w 5040391"/>
              <a:gd name="connsiteY24" fmla="*/ 4622151 h 5143501"/>
              <a:gd name="connsiteX25" fmla="*/ 21833 w 5040391"/>
              <a:gd name="connsiteY25" fmla="*/ 4607402 h 5143501"/>
              <a:gd name="connsiteX26" fmla="*/ 32661 w 5040391"/>
              <a:gd name="connsiteY26" fmla="*/ 4545605 h 5143501"/>
              <a:gd name="connsiteX27" fmla="*/ 32661 w 5040391"/>
              <a:gd name="connsiteY27" fmla="*/ 4525068 h 5143501"/>
              <a:gd name="connsiteX28" fmla="*/ 33968 w 5040391"/>
              <a:gd name="connsiteY28" fmla="*/ 4514333 h 5143501"/>
              <a:gd name="connsiteX29" fmla="*/ 34435 w 5040391"/>
              <a:gd name="connsiteY29" fmla="*/ 4498371 h 5143501"/>
              <a:gd name="connsiteX30" fmla="*/ 35649 w 5040391"/>
              <a:gd name="connsiteY30" fmla="*/ 4470740 h 5143501"/>
              <a:gd name="connsiteX31" fmla="*/ 38169 w 5040391"/>
              <a:gd name="connsiteY31" fmla="*/ 4424439 h 5143501"/>
              <a:gd name="connsiteX32" fmla="*/ 38542 w 5040391"/>
              <a:gd name="connsiteY32" fmla="*/ 4405116 h 5143501"/>
              <a:gd name="connsiteX33" fmla="*/ 41436 w 5040391"/>
              <a:gd name="connsiteY33" fmla="*/ 4385699 h 5143501"/>
              <a:gd name="connsiteX34" fmla="*/ 41623 w 5040391"/>
              <a:gd name="connsiteY34" fmla="*/ 4317181 h 5143501"/>
              <a:gd name="connsiteX35" fmla="*/ 46197 w 5040391"/>
              <a:gd name="connsiteY35" fmla="*/ 4248290 h 5143501"/>
              <a:gd name="connsiteX36" fmla="*/ 46290 w 5040391"/>
              <a:gd name="connsiteY36" fmla="*/ 4241662 h 5143501"/>
              <a:gd name="connsiteX37" fmla="*/ 50211 w 5040391"/>
              <a:gd name="connsiteY37" fmla="*/ 4218325 h 5143501"/>
              <a:gd name="connsiteX38" fmla="*/ 55252 w 5040391"/>
              <a:gd name="connsiteY38" fmla="*/ 4192748 h 5143501"/>
              <a:gd name="connsiteX39" fmla="*/ 54598 w 5040391"/>
              <a:gd name="connsiteY39" fmla="*/ 4181826 h 5143501"/>
              <a:gd name="connsiteX40" fmla="*/ 50771 w 5040391"/>
              <a:gd name="connsiteY40" fmla="*/ 4162690 h 5143501"/>
              <a:gd name="connsiteX41" fmla="*/ 50678 w 5040391"/>
              <a:gd name="connsiteY41" fmla="*/ 4057579 h 5143501"/>
              <a:gd name="connsiteX42" fmla="*/ 51331 w 5040391"/>
              <a:gd name="connsiteY42" fmla="*/ 4044137 h 5143501"/>
              <a:gd name="connsiteX43" fmla="*/ 51331 w 5040391"/>
              <a:gd name="connsiteY43" fmla="*/ 4003997 h 5143501"/>
              <a:gd name="connsiteX44" fmla="*/ 52918 w 5040391"/>
              <a:gd name="connsiteY44" fmla="*/ 3982434 h 5143501"/>
              <a:gd name="connsiteX45" fmla="*/ 55438 w 5040391"/>
              <a:gd name="connsiteY45" fmla="*/ 3920824 h 5143501"/>
              <a:gd name="connsiteX46" fmla="*/ 57959 w 5040391"/>
              <a:gd name="connsiteY46" fmla="*/ 3899167 h 5143501"/>
              <a:gd name="connsiteX47" fmla="*/ 64400 w 5040391"/>
              <a:gd name="connsiteY47" fmla="*/ 3865281 h 5143501"/>
              <a:gd name="connsiteX48" fmla="*/ 64213 w 5040391"/>
              <a:gd name="connsiteY48" fmla="*/ 3792189 h 5143501"/>
              <a:gd name="connsiteX49" fmla="*/ 65147 w 5040391"/>
              <a:gd name="connsiteY49" fmla="*/ 3778841 h 5143501"/>
              <a:gd name="connsiteX50" fmla="*/ 73081 w 5040391"/>
              <a:gd name="connsiteY50" fmla="*/ 3747942 h 5143501"/>
              <a:gd name="connsiteX51" fmla="*/ 71588 w 5040391"/>
              <a:gd name="connsiteY51" fmla="*/ 3732727 h 5143501"/>
              <a:gd name="connsiteX52" fmla="*/ 69534 w 5040391"/>
              <a:gd name="connsiteY52" fmla="*/ 3704535 h 5143501"/>
              <a:gd name="connsiteX53" fmla="*/ 73268 w 5040391"/>
              <a:gd name="connsiteY53" fmla="*/ 3667289 h 5143501"/>
              <a:gd name="connsiteX54" fmla="*/ 75228 w 5040391"/>
              <a:gd name="connsiteY54" fmla="*/ 3649833 h 5143501"/>
              <a:gd name="connsiteX55" fmla="*/ 68414 w 5040391"/>
              <a:gd name="connsiteY55" fmla="*/ 3631163 h 5143501"/>
              <a:gd name="connsiteX56" fmla="*/ 65333 w 5040391"/>
              <a:gd name="connsiteY56" fmla="*/ 3627710 h 5143501"/>
              <a:gd name="connsiteX57" fmla="*/ 69161 w 5040391"/>
              <a:gd name="connsiteY57" fmla="*/ 3606613 h 5143501"/>
              <a:gd name="connsiteX58" fmla="*/ 73081 w 5040391"/>
              <a:gd name="connsiteY58" fmla="*/ 3580662 h 5143501"/>
              <a:gd name="connsiteX59" fmla="*/ 78122 w 5040391"/>
              <a:gd name="connsiteY59" fmla="*/ 3552844 h 5143501"/>
              <a:gd name="connsiteX60" fmla="*/ 74201 w 5040391"/>
              <a:gd name="connsiteY60" fmla="*/ 3511117 h 5143501"/>
              <a:gd name="connsiteX61" fmla="*/ 73175 w 5040391"/>
              <a:gd name="connsiteY61" fmla="*/ 3461083 h 5143501"/>
              <a:gd name="connsiteX62" fmla="*/ 69627 w 5040391"/>
              <a:gd name="connsiteY62" fmla="*/ 3435318 h 5143501"/>
              <a:gd name="connsiteX63" fmla="*/ 64213 w 5040391"/>
              <a:gd name="connsiteY63" fmla="*/ 3394058 h 5143501"/>
              <a:gd name="connsiteX64" fmla="*/ 68601 w 5040391"/>
              <a:gd name="connsiteY64" fmla="*/ 3373148 h 5143501"/>
              <a:gd name="connsiteX65" fmla="*/ 72988 w 5040391"/>
              <a:gd name="connsiteY65" fmla="*/ 3208202 h 5143501"/>
              <a:gd name="connsiteX66" fmla="*/ 73361 w 5040391"/>
              <a:gd name="connsiteY66" fmla="*/ 3167128 h 5143501"/>
              <a:gd name="connsiteX67" fmla="*/ 68507 w 5040391"/>
              <a:gd name="connsiteY67" fmla="*/ 3125588 h 5143501"/>
              <a:gd name="connsiteX68" fmla="*/ 63093 w 5040391"/>
              <a:gd name="connsiteY68" fmla="*/ 3077420 h 5143501"/>
              <a:gd name="connsiteX69" fmla="*/ 55252 w 5040391"/>
              <a:gd name="connsiteY69" fmla="*/ 3012543 h 5143501"/>
              <a:gd name="connsiteX70" fmla="*/ 50771 w 5040391"/>
              <a:gd name="connsiteY70" fmla="*/ 2996114 h 5143501"/>
              <a:gd name="connsiteX71" fmla="*/ 36862 w 5040391"/>
              <a:gd name="connsiteY71" fmla="*/ 2912754 h 5143501"/>
              <a:gd name="connsiteX72" fmla="*/ 36582 w 5040391"/>
              <a:gd name="connsiteY72" fmla="*/ 2899218 h 5143501"/>
              <a:gd name="connsiteX73" fmla="*/ 32195 w 5040391"/>
              <a:gd name="connsiteY73" fmla="*/ 2864399 h 5143501"/>
              <a:gd name="connsiteX74" fmla="*/ 27247 w 5040391"/>
              <a:gd name="connsiteY74" fmla="*/ 2829767 h 5143501"/>
              <a:gd name="connsiteX75" fmla="*/ 32288 w 5040391"/>
              <a:gd name="connsiteY75" fmla="*/ 2790561 h 5143501"/>
              <a:gd name="connsiteX76" fmla="*/ 32101 w 5040391"/>
              <a:gd name="connsiteY76" fmla="*/ 2767690 h 5143501"/>
              <a:gd name="connsiteX77" fmla="*/ 27994 w 5040391"/>
              <a:gd name="connsiteY77" fmla="*/ 2744446 h 5143501"/>
              <a:gd name="connsiteX78" fmla="*/ 31541 w 5040391"/>
              <a:gd name="connsiteY78" fmla="*/ 2673035 h 5143501"/>
              <a:gd name="connsiteX79" fmla="*/ 28181 w 5040391"/>
              <a:gd name="connsiteY79" fmla="*/ 2611145 h 5143501"/>
              <a:gd name="connsiteX80" fmla="*/ 27994 w 5040391"/>
              <a:gd name="connsiteY80" fmla="*/ 2563257 h 5143501"/>
              <a:gd name="connsiteX81" fmla="*/ 32288 w 5040391"/>
              <a:gd name="connsiteY81" fmla="*/ 2517143 h 5143501"/>
              <a:gd name="connsiteX82" fmla="*/ 37049 w 5040391"/>
              <a:gd name="connsiteY82" fmla="*/ 2423141 h 5143501"/>
              <a:gd name="connsiteX83" fmla="*/ 39569 w 5040391"/>
              <a:gd name="connsiteY83" fmla="*/ 2415113 h 5143501"/>
              <a:gd name="connsiteX84" fmla="*/ 39849 w 5040391"/>
              <a:gd name="connsiteY84" fmla="*/ 2402885 h 5143501"/>
              <a:gd name="connsiteX85" fmla="*/ 28648 w 5040391"/>
              <a:gd name="connsiteY85" fmla="*/ 2381134 h 5143501"/>
              <a:gd name="connsiteX86" fmla="*/ 27807 w 5040391"/>
              <a:gd name="connsiteY86" fmla="*/ 2324098 h 5143501"/>
              <a:gd name="connsiteX87" fmla="*/ 36955 w 5040391"/>
              <a:gd name="connsiteY87" fmla="*/ 2295907 h 5143501"/>
              <a:gd name="connsiteX88" fmla="*/ 37142 w 5040391"/>
              <a:gd name="connsiteY88" fmla="*/ 2211333 h 5143501"/>
              <a:gd name="connsiteX89" fmla="*/ 41063 w 5040391"/>
              <a:gd name="connsiteY89" fmla="*/ 2183235 h 5143501"/>
              <a:gd name="connsiteX90" fmla="*/ 38076 w 5040391"/>
              <a:gd name="connsiteY90" fmla="*/ 2166619 h 5143501"/>
              <a:gd name="connsiteX91" fmla="*/ 36489 w 5040391"/>
              <a:gd name="connsiteY91" fmla="*/ 2138522 h 5143501"/>
              <a:gd name="connsiteX92" fmla="*/ 36489 w 5040391"/>
              <a:gd name="connsiteY92" fmla="*/ 2118638 h 5143501"/>
              <a:gd name="connsiteX93" fmla="*/ 32568 w 5040391"/>
              <a:gd name="connsiteY93" fmla="*/ 2081392 h 5143501"/>
              <a:gd name="connsiteX94" fmla="*/ 32101 w 5040391"/>
              <a:gd name="connsiteY94" fmla="*/ 1996912 h 5143501"/>
              <a:gd name="connsiteX95" fmla="*/ 25567 w 5040391"/>
              <a:gd name="connsiteY95" fmla="*/ 1958639 h 5143501"/>
              <a:gd name="connsiteX96" fmla="*/ 25567 w 5040391"/>
              <a:gd name="connsiteY96" fmla="*/ 1917192 h 5143501"/>
              <a:gd name="connsiteX97" fmla="*/ 27060 w 5040391"/>
              <a:gd name="connsiteY97" fmla="*/ 1888814 h 5143501"/>
              <a:gd name="connsiteX98" fmla="*/ 23700 w 5040391"/>
              <a:gd name="connsiteY98" fmla="*/ 1856049 h 5143501"/>
              <a:gd name="connsiteX99" fmla="*/ 27714 w 5040391"/>
              <a:gd name="connsiteY99" fmla="*/ 1839713 h 5143501"/>
              <a:gd name="connsiteX100" fmla="*/ 31821 w 5040391"/>
              <a:gd name="connsiteY100" fmla="*/ 1729562 h 5143501"/>
              <a:gd name="connsiteX101" fmla="*/ 32381 w 5040391"/>
              <a:gd name="connsiteY101" fmla="*/ 1665712 h 5143501"/>
              <a:gd name="connsiteX102" fmla="*/ 31821 w 5040391"/>
              <a:gd name="connsiteY102" fmla="*/ 1654696 h 5143501"/>
              <a:gd name="connsiteX103" fmla="*/ 28648 w 5040391"/>
              <a:gd name="connsiteY103" fmla="*/ 1626785 h 5143501"/>
              <a:gd name="connsiteX104" fmla="*/ 32475 w 5040391"/>
              <a:gd name="connsiteY104" fmla="*/ 1578151 h 5143501"/>
              <a:gd name="connsiteX105" fmla="*/ 36582 w 5040391"/>
              <a:gd name="connsiteY105" fmla="*/ 1547813 h 5143501"/>
              <a:gd name="connsiteX106" fmla="*/ 30701 w 5040391"/>
              <a:gd name="connsiteY106" fmla="*/ 1525596 h 5143501"/>
              <a:gd name="connsiteX107" fmla="*/ 18286 w 5040391"/>
              <a:gd name="connsiteY107" fmla="*/ 1514674 h 5143501"/>
              <a:gd name="connsiteX108" fmla="*/ 23233 w 5040391"/>
              <a:gd name="connsiteY108" fmla="*/ 1507206 h 5143501"/>
              <a:gd name="connsiteX109" fmla="*/ 31634 w 5040391"/>
              <a:gd name="connsiteY109" fmla="*/ 1462585 h 5143501"/>
              <a:gd name="connsiteX110" fmla="*/ 28274 w 5040391"/>
              <a:gd name="connsiteY110" fmla="*/ 1439435 h 5143501"/>
              <a:gd name="connsiteX111" fmla="*/ 27621 w 5040391"/>
              <a:gd name="connsiteY111" fmla="*/ 1422912 h 5143501"/>
              <a:gd name="connsiteX112" fmla="*/ 32568 w 5040391"/>
              <a:gd name="connsiteY112" fmla="*/ 1388373 h 5143501"/>
              <a:gd name="connsiteX113" fmla="*/ 36582 w 5040391"/>
              <a:gd name="connsiteY113" fmla="*/ 1351221 h 5143501"/>
              <a:gd name="connsiteX114" fmla="*/ 36582 w 5040391"/>
              <a:gd name="connsiteY114" fmla="*/ 1335818 h 5143501"/>
              <a:gd name="connsiteX115" fmla="*/ 32288 w 5040391"/>
              <a:gd name="connsiteY115" fmla="*/ 1314535 h 5143501"/>
              <a:gd name="connsiteX116" fmla="*/ 23980 w 5040391"/>
              <a:gd name="connsiteY116" fmla="*/ 1286157 h 5143501"/>
              <a:gd name="connsiteX117" fmla="*/ 18752 w 5040391"/>
              <a:gd name="connsiteY117" fmla="*/ 1269914 h 5143501"/>
              <a:gd name="connsiteX118" fmla="*/ 18752 w 5040391"/>
              <a:gd name="connsiteY118" fmla="*/ 1199063 h 5143501"/>
              <a:gd name="connsiteX119" fmla="*/ 17912 w 5040391"/>
              <a:gd name="connsiteY119" fmla="*/ 1183380 h 5143501"/>
              <a:gd name="connsiteX120" fmla="*/ 10071 w 5040391"/>
              <a:gd name="connsiteY120" fmla="*/ 1132038 h 5143501"/>
              <a:gd name="connsiteX121" fmla="*/ 13898 w 5040391"/>
              <a:gd name="connsiteY121" fmla="*/ 1092832 h 5143501"/>
              <a:gd name="connsiteX122" fmla="*/ 10351 w 5040391"/>
              <a:gd name="connsiteY122" fmla="*/ 975773 h 5143501"/>
              <a:gd name="connsiteX123" fmla="*/ 13618 w 5040391"/>
              <a:gd name="connsiteY123" fmla="*/ 936380 h 5143501"/>
              <a:gd name="connsiteX124" fmla="*/ 13152 w 5040391"/>
              <a:gd name="connsiteY124" fmla="*/ 914443 h 5143501"/>
              <a:gd name="connsiteX125" fmla="*/ 9791 w 5040391"/>
              <a:gd name="connsiteY125" fmla="*/ 892973 h 5143501"/>
              <a:gd name="connsiteX126" fmla="*/ 13058 w 5040391"/>
              <a:gd name="connsiteY126" fmla="*/ 805599 h 5143501"/>
              <a:gd name="connsiteX127" fmla="*/ 10538 w 5040391"/>
              <a:gd name="connsiteY127" fmla="*/ 713837 h 5143501"/>
              <a:gd name="connsiteX128" fmla="*/ 13712 w 5040391"/>
              <a:gd name="connsiteY128" fmla="*/ 649520 h 5143501"/>
              <a:gd name="connsiteX129" fmla="*/ 10444 w 5040391"/>
              <a:gd name="connsiteY129" fmla="*/ 621889 h 5143501"/>
              <a:gd name="connsiteX130" fmla="*/ 4937 w 5040391"/>
              <a:gd name="connsiteY130" fmla="*/ 534608 h 5143501"/>
              <a:gd name="connsiteX131" fmla="*/ 4937 w 5040391"/>
              <a:gd name="connsiteY131" fmla="*/ 221611 h 5143501"/>
              <a:gd name="connsiteX132" fmla="*/ 736 w 5040391"/>
              <a:gd name="connsiteY132" fmla="*/ 175403 h 5143501"/>
              <a:gd name="connsiteX133" fmla="*/ 736 w 5040391"/>
              <a:gd name="connsiteY133" fmla="*/ 168682 h 5143501"/>
              <a:gd name="connsiteX134" fmla="*/ 8857 w 5040391"/>
              <a:gd name="connsiteY134" fmla="*/ 119488 h 5143501"/>
              <a:gd name="connsiteX135" fmla="*/ 9884 w 5040391"/>
              <a:gd name="connsiteY135" fmla="*/ 78694 h 5143501"/>
              <a:gd name="connsiteX136" fmla="*/ 14458 w 5040391"/>
              <a:gd name="connsiteY136" fmla="*/ 39488 h 5143501"/>
              <a:gd name="connsiteX137" fmla="*/ 9698 w 5040391"/>
              <a:gd name="connsiteY137" fmla="*/ 2522 h 5143501"/>
              <a:gd name="connsiteX138" fmla="*/ 9884 w 5040391"/>
              <a:gd name="connsiteY138" fmla="*/ 2242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5040391" h="5143501">
                <a:moveTo>
                  <a:pt x="9884" y="2242"/>
                </a:moveTo>
                <a:lnTo>
                  <a:pt x="5040391" y="0"/>
                </a:lnTo>
                <a:lnTo>
                  <a:pt x="5040391" y="5143500"/>
                </a:lnTo>
                <a:lnTo>
                  <a:pt x="5040390" y="5143500"/>
                </a:lnTo>
                <a:lnTo>
                  <a:pt x="5040390" y="5143501"/>
                </a:lnTo>
                <a:lnTo>
                  <a:pt x="1077990" y="5143501"/>
                </a:lnTo>
                <a:lnTo>
                  <a:pt x="1077990" y="5143500"/>
                </a:lnTo>
                <a:lnTo>
                  <a:pt x="65427" y="5143500"/>
                </a:lnTo>
                <a:lnTo>
                  <a:pt x="59826" y="5057434"/>
                </a:lnTo>
                <a:cubicBezTo>
                  <a:pt x="59826" y="5056688"/>
                  <a:pt x="60106" y="5055568"/>
                  <a:pt x="59826" y="5055194"/>
                </a:cubicBezTo>
                <a:cubicBezTo>
                  <a:pt x="52731" y="5048473"/>
                  <a:pt x="56372" y="5039792"/>
                  <a:pt x="55252" y="5031950"/>
                </a:cubicBezTo>
                <a:cubicBezTo>
                  <a:pt x="54131" y="5024109"/>
                  <a:pt x="51611" y="5016455"/>
                  <a:pt x="50958" y="5008707"/>
                </a:cubicBezTo>
                <a:cubicBezTo>
                  <a:pt x="50211" y="4999652"/>
                  <a:pt x="50958" y="4990410"/>
                  <a:pt x="50678" y="4981356"/>
                </a:cubicBezTo>
                <a:cubicBezTo>
                  <a:pt x="50398" y="4973141"/>
                  <a:pt x="52638" y="4962780"/>
                  <a:pt x="48531" y="4957365"/>
                </a:cubicBezTo>
                <a:cubicBezTo>
                  <a:pt x="40596" y="4946910"/>
                  <a:pt x="53198" y="4941029"/>
                  <a:pt x="50864" y="4932534"/>
                </a:cubicBezTo>
                <a:cubicBezTo>
                  <a:pt x="49557" y="4927774"/>
                  <a:pt x="48717" y="4922546"/>
                  <a:pt x="47877" y="4917972"/>
                </a:cubicBezTo>
                <a:cubicBezTo>
                  <a:pt x="46010" y="4908451"/>
                  <a:pt x="37235" y="4899769"/>
                  <a:pt x="45450" y="4887447"/>
                </a:cubicBezTo>
                <a:cubicBezTo>
                  <a:pt x="50864" y="4879326"/>
                  <a:pt x="52918" y="4865137"/>
                  <a:pt x="49838" y="4855895"/>
                </a:cubicBezTo>
                <a:cubicBezTo>
                  <a:pt x="45824" y="4843853"/>
                  <a:pt x="46570" y="4832558"/>
                  <a:pt x="46384" y="4820890"/>
                </a:cubicBezTo>
                <a:cubicBezTo>
                  <a:pt x="45917" y="4798860"/>
                  <a:pt x="45357" y="4776642"/>
                  <a:pt x="46570" y="4754705"/>
                </a:cubicBezTo>
                <a:cubicBezTo>
                  <a:pt x="47224" y="4743317"/>
                  <a:pt x="42743" y="4737529"/>
                  <a:pt x="32568" y="4735102"/>
                </a:cubicBezTo>
                <a:cubicBezTo>
                  <a:pt x="37609" y="4724834"/>
                  <a:pt x="43770" y="4716339"/>
                  <a:pt x="45637" y="4707005"/>
                </a:cubicBezTo>
                <a:cubicBezTo>
                  <a:pt x="47877" y="4696456"/>
                  <a:pt x="47970" y="4685534"/>
                  <a:pt x="50024" y="4674613"/>
                </a:cubicBezTo>
                <a:cubicBezTo>
                  <a:pt x="53385" y="4656783"/>
                  <a:pt x="42370" y="4644368"/>
                  <a:pt x="26874" y="4636340"/>
                </a:cubicBezTo>
                <a:cubicBezTo>
                  <a:pt x="20993" y="4633352"/>
                  <a:pt x="17632" y="4629152"/>
                  <a:pt x="18846" y="4622151"/>
                </a:cubicBezTo>
                <a:cubicBezTo>
                  <a:pt x="19686" y="4617203"/>
                  <a:pt x="19779" y="4612629"/>
                  <a:pt x="21833" y="4607402"/>
                </a:cubicBezTo>
                <a:cubicBezTo>
                  <a:pt x="29488" y="4587705"/>
                  <a:pt x="35369" y="4567355"/>
                  <a:pt x="32661" y="4545605"/>
                </a:cubicBezTo>
                <a:cubicBezTo>
                  <a:pt x="31821" y="4538884"/>
                  <a:pt x="32381" y="4531883"/>
                  <a:pt x="32661" y="4525068"/>
                </a:cubicBezTo>
                <a:cubicBezTo>
                  <a:pt x="32755" y="4521428"/>
                  <a:pt x="32101" y="4516760"/>
                  <a:pt x="33968" y="4514333"/>
                </a:cubicBezTo>
                <a:cubicBezTo>
                  <a:pt x="38356" y="4508639"/>
                  <a:pt x="36675" y="4504438"/>
                  <a:pt x="34435" y="4498371"/>
                </a:cubicBezTo>
                <a:cubicBezTo>
                  <a:pt x="31168" y="4489596"/>
                  <a:pt x="30608" y="4480168"/>
                  <a:pt x="35649" y="4470740"/>
                </a:cubicBezTo>
                <a:cubicBezTo>
                  <a:pt x="43490" y="4455990"/>
                  <a:pt x="44423" y="4440588"/>
                  <a:pt x="38169" y="4424439"/>
                </a:cubicBezTo>
                <a:cubicBezTo>
                  <a:pt x="35929" y="4418744"/>
                  <a:pt x="35462" y="4409690"/>
                  <a:pt x="38542" y="4405116"/>
                </a:cubicBezTo>
                <a:cubicBezTo>
                  <a:pt x="43116" y="4398301"/>
                  <a:pt x="41343" y="4392047"/>
                  <a:pt x="41436" y="4385699"/>
                </a:cubicBezTo>
                <a:cubicBezTo>
                  <a:pt x="41903" y="4362829"/>
                  <a:pt x="41623" y="4340052"/>
                  <a:pt x="41623" y="4317181"/>
                </a:cubicBezTo>
                <a:cubicBezTo>
                  <a:pt x="41623" y="4294124"/>
                  <a:pt x="49277" y="4271534"/>
                  <a:pt x="46197" y="4248290"/>
                </a:cubicBezTo>
                <a:cubicBezTo>
                  <a:pt x="45917" y="4246050"/>
                  <a:pt x="45170" y="4242596"/>
                  <a:pt x="46290" y="4241662"/>
                </a:cubicBezTo>
                <a:cubicBezTo>
                  <a:pt x="54131" y="4234848"/>
                  <a:pt x="51331" y="4225793"/>
                  <a:pt x="50211" y="4218325"/>
                </a:cubicBezTo>
                <a:cubicBezTo>
                  <a:pt x="48811" y="4208710"/>
                  <a:pt x="55905" y="4201709"/>
                  <a:pt x="55252" y="4192748"/>
                </a:cubicBezTo>
                <a:cubicBezTo>
                  <a:pt x="54972" y="4189014"/>
                  <a:pt x="56559" y="4183506"/>
                  <a:pt x="54598" y="4181826"/>
                </a:cubicBezTo>
                <a:cubicBezTo>
                  <a:pt x="48250" y="4176038"/>
                  <a:pt x="50864" y="4169037"/>
                  <a:pt x="50771" y="4162690"/>
                </a:cubicBezTo>
                <a:cubicBezTo>
                  <a:pt x="50491" y="4127684"/>
                  <a:pt x="50584" y="4092585"/>
                  <a:pt x="50678" y="4057579"/>
                </a:cubicBezTo>
                <a:cubicBezTo>
                  <a:pt x="50678" y="4053099"/>
                  <a:pt x="50304" y="4048431"/>
                  <a:pt x="51331" y="4044137"/>
                </a:cubicBezTo>
                <a:cubicBezTo>
                  <a:pt x="56092" y="4024534"/>
                  <a:pt x="55812" y="4024627"/>
                  <a:pt x="51331" y="4003997"/>
                </a:cubicBezTo>
                <a:cubicBezTo>
                  <a:pt x="49838" y="3997089"/>
                  <a:pt x="49931" y="3989995"/>
                  <a:pt x="52918" y="3982434"/>
                </a:cubicBezTo>
                <a:cubicBezTo>
                  <a:pt x="62160" y="3958723"/>
                  <a:pt x="61226" y="3952189"/>
                  <a:pt x="55438" y="3920824"/>
                </a:cubicBezTo>
                <a:cubicBezTo>
                  <a:pt x="54225" y="3914196"/>
                  <a:pt x="54038" y="3907008"/>
                  <a:pt x="57959" y="3899167"/>
                </a:cubicBezTo>
                <a:cubicBezTo>
                  <a:pt x="63000" y="3889179"/>
                  <a:pt x="64866" y="3877323"/>
                  <a:pt x="64400" y="3865281"/>
                </a:cubicBezTo>
                <a:cubicBezTo>
                  <a:pt x="63466" y="3840917"/>
                  <a:pt x="64120" y="3816553"/>
                  <a:pt x="64213" y="3792189"/>
                </a:cubicBezTo>
                <a:cubicBezTo>
                  <a:pt x="64213" y="3787709"/>
                  <a:pt x="64213" y="3783135"/>
                  <a:pt x="65147" y="3778841"/>
                </a:cubicBezTo>
                <a:cubicBezTo>
                  <a:pt x="67574" y="3768479"/>
                  <a:pt x="71028" y="3758397"/>
                  <a:pt x="73081" y="3747942"/>
                </a:cubicBezTo>
                <a:cubicBezTo>
                  <a:pt x="74015" y="3743088"/>
                  <a:pt x="73921" y="3736834"/>
                  <a:pt x="71588" y="3732727"/>
                </a:cubicBezTo>
                <a:cubicBezTo>
                  <a:pt x="66267" y="3723298"/>
                  <a:pt x="66454" y="3712097"/>
                  <a:pt x="69534" y="3704535"/>
                </a:cubicBezTo>
                <a:cubicBezTo>
                  <a:pt x="74761" y="3691840"/>
                  <a:pt x="71961" y="3679611"/>
                  <a:pt x="73268" y="3667289"/>
                </a:cubicBezTo>
                <a:cubicBezTo>
                  <a:pt x="73921" y="3661502"/>
                  <a:pt x="74481" y="3655621"/>
                  <a:pt x="75228" y="3649833"/>
                </a:cubicBezTo>
                <a:cubicBezTo>
                  <a:pt x="75695" y="3646379"/>
                  <a:pt x="71308" y="3633964"/>
                  <a:pt x="68414" y="3631163"/>
                </a:cubicBezTo>
                <a:cubicBezTo>
                  <a:pt x="67294" y="3630137"/>
                  <a:pt x="66360" y="3628830"/>
                  <a:pt x="65333" y="3627710"/>
                </a:cubicBezTo>
                <a:cubicBezTo>
                  <a:pt x="72241" y="3621455"/>
                  <a:pt x="65240" y="3611654"/>
                  <a:pt x="69161" y="3606613"/>
                </a:cubicBezTo>
                <a:cubicBezTo>
                  <a:pt x="76068" y="3598025"/>
                  <a:pt x="72241" y="3589250"/>
                  <a:pt x="73081" y="3580662"/>
                </a:cubicBezTo>
                <a:cubicBezTo>
                  <a:pt x="74015" y="3571234"/>
                  <a:pt x="79802" y="3563112"/>
                  <a:pt x="78122" y="3552844"/>
                </a:cubicBezTo>
                <a:cubicBezTo>
                  <a:pt x="75788" y="3539122"/>
                  <a:pt x="77842" y="3525400"/>
                  <a:pt x="74201" y="3511117"/>
                </a:cubicBezTo>
                <a:cubicBezTo>
                  <a:pt x="70187" y="3495435"/>
                  <a:pt x="73548" y="3477792"/>
                  <a:pt x="73175" y="3461083"/>
                </a:cubicBezTo>
                <a:cubicBezTo>
                  <a:pt x="72988" y="3452401"/>
                  <a:pt x="72148" y="3444093"/>
                  <a:pt x="69627" y="3435318"/>
                </a:cubicBezTo>
                <a:cubicBezTo>
                  <a:pt x="65987" y="3422343"/>
                  <a:pt x="61039" y="3408434"/>
                  <a:pt x="64213" y="3394058"/>
                </a:cubicBezTo>
                <a:cubicBezTo>
                  <a:pt x="65707" y="3387057"/>
                  <a:pt x="68321" y="3380149"/>
                  <a:pt x="68601" y="3373148"/>
                </a:cubicBezTo>
                <a:cubicBezTo>
                  <a:pt x="70841" y="3318259"/>
                  <a:pt x="64773" y="3263091"/>
                  <a:pt x="72988" y="3208202"/>
                </a:cubicBezTo>
                <a:cubicBezTo>
                  <a:pt x="75042" y="3194853"/>
                  <a:pt x="72988" y="3180851"/>
                  <a:pt x="73361" y="3167128"/>
                </a:cubicBezTo>
                <a:cubicBezTo>
                  <a:pt x="73828" y="3153033"/>
                  <a:pt x="66454" y="3140057"/>
                  <a:pt x="68507" y="3125588"/>
                </a:cubicBezTo>
                <a:cubicBezTo>
                  <a:pt x="70841" y="3109346"/>
                  <a:pt x="65147" y="3093290"/>
                  <a:pt x="63093" y="3077420"/>
                </a:cubicBezTo>
                <a:cubicBezTo>
                  <a:pt x="60199" y="3055857"/>
                  <a:pt x="54131" y="3034573"/>
                  <a:pt x="55252" y="3012543"/>
                </a:cubicBezTo>
                <a:cubicBezTo>
                  <a:pt x="55625" y="3006102"/>
                  <a:pt x="52171" y="3001528"/>
                  <a:pt x="50771" y="2996114"/>
                </a:cubicBezTo>
                <a:cubicBezTo>
                  <a:pt x="43770" y="2968763"/>
                  <a:pt x="36489" y="2941412"/>
                  <a:pt x="36862" y="2912754"/>
                </a:cubicBezTo>
                <a:cubicBezTo>
                  <a:pt x="36862" y="2908179"/>
                  <a:pt x="38636" y="2902485"/>
                  <a:pt x="36582" y="2899218"/>
                </a:cubicBezTo>
                <a:cubicBezTo>
                  <a:pt x="29394" y="2888016"/>
                  <a:pt x="34155" y="2875881"/>
                  <a:pt x="32195" y="2864399"/>
                </a:cubicBezTo>
                <a:cubicBezTo>
                  <a:pt x="30328" y="2852917"/>
                  <a:pt x="27807" y="2841622"/>
                  <a:pt x="27247" y="2829767"/>
                </a:cubicBezTo>
                <a:cubicBezTo>
                  <a:pt x="26687" y="2816138"/>
                  <a:pt x="32288" y="2803723"/>
                  <a:pt x="32288" y="2790561"/>
                </a:cubicBezTo>
                <a:cubicBezTo>
                  <a:pt x="32288" y="2782906"/>
                  <a:pt x="32848" y="2775251"/>
                  <a:pt x="32101" y="2767690"/>
                </a:cubicBezTo>
                <a:cubicBezTo>
                  <a:pt x="31354" y="2759849"/>
                  <a:pt x="27714" y="2752101"/>
                  <a:pt x="27994" y="2744446"/>
                </a:cubicBezTo>
                <a:cubicBezTo>
                  <a:pt x="29021" y="2720736"/>
                  <a:pt x="25847" y="2697025"/>
                  <a:pt x="31541" y="2673035"/>
                </a:cubicBezTo>
                <a:cubicBezTo>
                  <a:pt x="36302" y="2653058"/>
                  <a:pt x="30794" y="2631775"/>
                  <a:pt x="28181" y="2611145"/>
                </a:cubicBezTo>
                <a:cubicBezTo>
                  <a:pt x="26127" y="2595369"/>
                  <a:pt x="27154" y="2579220"/>
                  <a:pt x="27994" y="2563257"/>
                </a:cubicBezTo>
                <a:cubicBezTo>
                  <a:pt x="28741" y="2547855"/>
                  <a:pt x="31354" y="2532545"/>
                  <a:pt x="32288" y="2517143"/>
                </a:cubicBezTo>
                <a:cubicBezTo>
                  <a:pt x="34155" y="2485778"/>
                  <a:pt x="35369" y="2454413"/>
                  <a:pt x="37049" y="2423141"/>
                </a:cubicBezTo>
                <a:cubicBezTo>
                  <a:pt x="37235" y="2420434"/>
                  <a:pt x="39196" y="2417820"/>
                  <a:pt x="39569" y="2415113"/>
                </a:cubicBezTo>
                <a:cubicBezTo>
                  <a:pt x="40129" y="2411006"/>
                  <a:pt x="41249" y="2406338"/>
                  <a:pt x="39849" y="2402885"/>
                </a:cubicBezTo>
                <a:cubicBezTo>
                  <a:pt x="36769" y="2395230"/>
                  <a:pt x="32381" y="2388042"/>
                  <a:pt x="28648" y="2381134"/>
                </a:cubicBezTo>
                <a:cubicBezTo>
                  <a:pt x="41903" y="2361624"/>
                  <a:pt x="38822" y="2342768"/>
                  <a:pt x="27807" y="2324098"/>
                </a:cubicBezTo>
                <a:cubicBezTo>
                  <a:pt x="33847" y="2316070"/>
                  <a:pt x="36890" y="2306670"/>
                  <a:pt x="36955" y="2295907"/>
                </a:cubicBezTo>
                <a:cubicBezTo>
                  <a:pt x="36955" y="2267716"/>
                  <a:pt x="36675" y="2239525"/>
                  <a:pt x="37142" y="2211333"/>
                </a:cubicBezTo>
                <a:cubicBezTo>
                  <a:pt x="37329" y="2201998"/>
                  <a:pt x="34715" y="2192477"/>
                  <a:pt x="41063" y="2183235"/>
                </a:cubicBezTo>
                <a:cubicBezTo>
                  <a:pt x="43490" y="2179688"/>
                  <a:pt x="41623" y="2172687"/>
                  <a:pt x="38076" y="2166619"/>
                </a:cubicBezTo>
                <a:cubicBezTo>
                  <a:pt x="33315" y="2158685"/>
                  <a:pt x="27714" y="2149350"/>
                  <a:pt x="36489" y="2138522"/>
                </a:cubicBezTo>
                <a:cubicBezTo>
                  <a:pt x="39849" y="2134414"/>
                  <a:pt x="39383" y="2123959"/>
                  <a:pt x="36489" y="2118638"/>
                </a:cubicBezTo>
                <a:cubicBezTo>
                  <a:pt x="29768" y="2106316"/>
                  <a:pt x="32848" y="2093808"/>
                  <a:pt x="32568" y="2081392"/>
                </a:cubicBezTo>
                <a:cubicBezTo>
                  <a:pt x="32008" y="2053201"/>
                  <a:pt x="33035" y="2025010"/>
                  <a:pt x="32101" y="1996912"/>
                </a:cubicBezTo>
                <a:cubicBezTo>
                  <a:pt x="31634" y="1984030"/>
                  <a:pt x="28367" y="1971241"/>
                  <a:pt x="25567" y="1958639"/>
                </a:cubicBezTo>
                <a:cubicBezTo>
                  <a:pt x="22486" y="1944730"/>
                  <a:pt x="22580" y="1931195"/>
                  <a:pt x="25567" y="1917192"/>
                </a:cubicBezTo>
                <a:cubicBezTo>
                  <a:pt x="27527" y="1907857"/>
                  <a:pt x="30701" y="1896282"/>
                  <a:pt x="27060" y="1888814"/>
                </a:cubicBezTo>
                <a:cubicBezTo>
                  <a:pt x="21460" y="1877519"/>
                  <a:pt x="24353" y="1866877"/>
                  <a:pt x="23700" y="1856049"/>
                </a:cubicBezTo>
                <a:cubicBezTo>
                  <a:pt x="23327" y="1850728"/>
                  <a:pt x="27527" y="1845221"/>
                  <a:pt x="27714" y="1839713"/>
                </a:cubicBezTo>
                <a:cubicBezTo>
                  <a:pt x="29394" y="1803027"/>
                  <a:pt x="25753" y="1766341"/>
                  <a:pt x="31821" y="1729562"/>
                </a:cubicBezTo>
                <a:cubicBezTo>
                  <a:pt x="35182" y="1708839"/>
                  <a:pt x="32475" y="1686995"/>
                  <a:pt x="32381" y="1665712"/>
                </a:cubicBezTo>
                <a:cubicBezTo>
                  <a:pt x="32381" y="1661978"/>
                  <a:pt x="33688" y="1656750"/>
                  <a:pt x="31821" y="1654696"/>
                </a:cubicBezTo>
                <a:cubicBezTo>
                  <a:pt x="23980" y="1645922"/>
                  <a:pt x="25940" y="1634533"/>
                  <a:pt x="28648" y="1626785"/>
                </a:cubicBezTo>
                <a:cubicBezTo>
                  <a:pt x="34248" y="1610449"/>
                  <a:pt x="31074" y="1594300"/>
                  <a:pt x="32475" y="1578151"/>
                </a:cubicBezTo>
                <a:cubicBezTo>
                  <a:pt x="33315" y="1567976"/>
                  <a:pt x="30888" y="1557894"/>
                  <a:pt x="36582" y="1547813"/>
                </a:cubicBezTo>
                <a:cubicBezTo>
                  <a:pt x="40783" y="1540345"/>
                  <a:pt x="34342" y="1532317"/>
                  <a:pt x="30701" y="1525596"/>
                </a:cubicBezTo>
                <a:cubicBezTo>
                  <a:pt x="28087" y="1520835"/>
                  <a:pt x="22113" y="1517941"/>
                  <a:pt x="18286" y="1514674"/>
                </a:cubicBezTo>
                <a:cubicBezTo>
                  <a:pt x="20993" y="1510753"/>
                  <a:pt x="23233" y="1508980"/>
                  <a:pt x="23233" y="1507206"/>
                </a:cubicBezTo>
                <a:cubicBezTo>
                  <a:pt x="23420" y="1491803"/>
                  <a:pt x="23233" y="1476961"/>
                  <a:pt x="31634" y="1462585"/>
                </a:cubicBezTo>
                <a:cubicBezTo>
                  <a:pt x="34808" y="1457078"/>
                  <a:pt x="35088" y="1447089"/>
                  <a:pt x="28274" y="1439435"/>
                </a:cubicBezTo>
                <a:cubicBezTo>
                  <a:pt x="25193" y="1435981"/>
                  <a:pt x="23513" y="1429260"/>
                  <a:pt x="27621" y="1422912"/>
                </a:cubicBezTo>
                <a:cubicBezTo>
                  <a:pt x="34342" y="1412457"/>
                  <a:pt x="31821" y="1400135"/>
                  <a:pt x="32568" y="1388373"/>
                </a:cubicBezTo>
                <a:cubicBezTo>
                  <a:pt x="33315" y="1375958"/>
                  <a:pt x="29394" y="1363263"/>
                  <a:pt x="36582" y="1351221"/>
                </a:cubicBezTo>
                <a:cubicBezTo>
                  <a:pt x="38916" y="1347300"/>
                  <a:pt x="39103" y="1339179"/>
                  <a:pt x="36582" y="1335818"/>
                </a:cubicBezTo>
                <a:cubicBezTo>
                  <a:pt x="31448" y="1328817"/>
                  <a:pt x="33688" y="1321629"/>
                  <a:pt x="32288" y="1314535"/>
                </a:cubicBezTo>
                <a:cubicBezTo>
                  <a:pt x="30328" y="1304826"/>
                  <a:pt x="28834" y="1294371"/>
                  <a:pt x="23980" y="1286157"/>
                </a:cubicBezTo>
                <a:cubicBezTo>
                  <a:pt x="20806" y="1280649"/>
                  <a:pt x="18659" y="1276075"/>
                  <a:pt x="18752" y="1269914"/>
                </a:cubicBezTo>
                <a:cubicBezTo>
                  <a:pt x="18939" y="1246297"/>
                  <a:pt x="18846" y="1222680"/>
                  <a:pt x="18752" y="1199063"/>
                </a:cubicBezTo>
                <a:cubicBezTo>
                  <a:pt x="18752" y="1193835"/>
                  <a:pt x="19406" y="1188234"/>
                  <a:pt x="17912" y="1183380"/>
                </a:cubicBezTo>
                <a:cubicBezTo>
                  <a:pt x="12778" y="1166577"/>
                  <a:pt x="10818" y="1149215"/>
                  <a:pt x="10071" y="1132038"/>
                </a:cubicBezTo>
                <a:cubicBezTo>
                  <a:pt x="9511" y="1119063"/>
                  <a:pt x="14365" y="1105808"/>
                  <a:pt x="13898" y="1092832"/>
                </a:cubicBezTo>
                <a:cubicBezTo>
                  <a:pt x="12685" y="1053812"/>
                  <a:pt x="17726" y="1014793"/>
                  <a:pt x="10351" y="975773"/>
                </a:cubicBezTo>
                <a:cubicBezTo>
                  <a:pt x="8111" y="963638"/>
                  <a:pt x="5870" y="949542"/>
                  <a:pt x="13618" y="936380"/>
                </a:cubicBezTo>
                <a:cubicBezTo>
                  <a:pt x="16886" y="930873"/>
                  <a:pt x="16605" y="919857"/>
                  <a:pt x="13152" y="914443"/>
                </a:cubicBezTo>
                <a:cubicBezTo>
                  <a:pt x="8391" y="906975"/>
                  <a:pt x="9604" y="899974"/>
                  <a:pt x="9791" y="892973"/>
                </a:cubicBezTo>
                <a:cubicBezTo>
                  <a:pt x="10724" y="863848"/>
                  <a:pt x="9604" y="834910"/>
                  <a:pt x="13058" y="805599"/>
                </a:cubicBezTo>
                <a:cubicBezTo>
                  <a:pt x="16512" y="775634"/>
                  <a:pt x="15205" y="744642"/>
                  <a:pt x="10538" y="713837"/>
                </a:cubicBezTo>
                <a:cubicBezTo>
                  <a:pt x="7364" y="693207"/>
                  <a:pt x="6057" y="670897"/>
                  <a:pt x="13712" y="649520"/>
                </a:cubicBezTo>
                <a:cubicBezTo>
                  <a:pt x="16792" y="640839"/>
                  <a:pt x="10071" y="630384"/>
                  <a:pt x="10444" y="621889"/>
                </a:cubicBezTo>
                <a:cubicBezTo>
                  <a:pt x="11751" y="592484"/>
                  <a:pt x="4843" y="563826"/>
                  <a:pt x="4937" y="534608"/>
                </a:cubicBezTo>
                <a:cubicBezTo>
                  <a:pt x="5310" y="430338"/>
                  <a:pt x="5310" y="325974"/>
                  <a:pt x="4937" y="221611"/>
                </a:cubicBezTo>
                <a:cubicBezTo>
                  <a:pt x="4937" y="206208"/>
                  <a:pt x="8951" y="190246"/>
                  <a:pt x="736" y="175403"/>
                </a:cubicBezTo>
                <a:cubicBezTo>
                  <a:pt x="-197" y="173630"/>
                  <a:pt x="-291" y="170363"/>
                  <a:pt x="736" y="168682"/>
                </a:cubicBezTo>
                <a:cubicBezTo>
                  <a:pt x="9978" y="153467"/>
                  <a:pt x="2883" y="135824"/>
                  <a:pt x="8857" y="119488"/>
                </a:cubicBezTo>
                <a:cubicBezTo>
                  <a:pt x="13245" y="107446"/>
                  <a:pt x="9137" y="92323"/>
                  <a:pt x="9884" y="78694"/>
                </a:cubicBezTo>
                <a:cubicBezTo>
                  <a:pt x="10631" y="65532"/>
                  <a:pt x="12032" y="52370"/>
                  <a:pt x="14458" y="39488"/>
                </a:cubicBezTo>
                <a:cubicBezTo>
                  <a:pt x="16886" y="26419"/>
                  <a:pt x="9137" y="15031"/>
                  <a:pt x="9698" y="2522"/>
                </a:cubicBezTo>
                <a:lnTo>
                  <a:pt x="9884" y="22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A990B01-52E9-D3D2-85FC-8795366400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noFill/>
        </p:spPr>
        <p:txBody>
          <a:bodyPr/>
          <a:lstStyle>
            <a:lvl1pPr>
              <a:defRPr sz="15000">
                <a:solidFill>
                  <a:schemeClr val="bg1">
                    <a:alpha val="2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0845910D-1719-0011-84D1-1FF30D64D9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  <a:endParaRPr lang="en-AU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78CEB-A34E-94D9-C325-47047E9A6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  <p:sp>
        <p:nvSpPr>
          <p:cNvPr id="5" name="Text Placeholder 80">
            <a:extLst>
              <a:ext uri="{FF2B5EF4-FFF2-40B4-BE49-F238E27FC236}">
                <a16:creationId xmlns:a16="http://schemas.microsoft.com/office/drawing/2014/main" id="{E0E8E0B5-D226-E086-2540-9491417752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773" y="4230844"/>
            <a:ext cx="2533227" cy="262416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2495" t="-3" r="-39304" b="-49339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751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07F9D5E-52D4-DA92-AF94-7883503138D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71481" y="-2989"/>
            <a:ext cx="6720521" cy="6858001"/>
          </a:xfrm>
          <a:custGeom>
            <a:avLst/>
            <a:gdLst>
              <a:gd name="connsiteX0" fmla="*/ 0 w 5444491"/>
              <a:gd name="connsiteY0" fmla="*/ 0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469527 w 5444491"/>
              <a:gd name="connsiteY7" fmla="*/ 5143500 h 5143501"/>
              <a:gd name="connsiteX8" fmla="*/ 463926 w 5444491"/>
              <a:gd name="connsiteY8" fmla="*/ 5057434 h 5143501"/>
              <a:gd name="connsiteX9" fmla="*/ 463926 w 5444491"/>
              <a:gd name="connsiteY9" fmla="*/ 5055194 h 5143501"/>
              <a:gd name="connsiteX10" fmla="*/ 459352 w 5444491"/>
              <a:gd name="connsiteY10" fmla="*/ 5031950 h 5143501"/>
              <a:gd name="connsiteX11" fmla="*/ 455058 w 5444491"/>
              <a:gd name="connsiteY11" fmla="*/ 5008707 h 5143501"/>
              <a:gd name="connsiteX12" fmla="*/ 454778 w 5444491"/>
              <a:gd name="connsiteY12" fmla="*/ 4981356 h 5143501"/>
              <a:gd name="connsiteX13" fmla="*/ 452631 w 5444491"/>
              <a:gd name="connsiteY13" fmla="*/ 4957365 h 5143501"/>
              <a:gd name="connsiteX14" fmla="*/ 454964 w 5444491"/>
              <a:gd name="connsiteY14" fmla="*/ 4932534 h 5143501"/>
              <a:gd name="connsiteX15" fmla="*/ 451977 w 5444491"/>
              <a:gd name="connsiteY15" fmla="*/ 4917972 h 5143501"/>
              <a:gd name="connsiteX16" fmla="*/ 449550 w 5444491"/>
              <a:gd name="connsiteY16" fmla="*/ 4887447 h 5143501"/>
              <a:gd name="connsiteX17" fmla="*/ 453938 w 5444491"/>
              <a:gd name="connsiteY17" fmla="*/ 4855895 h 5143501"/>
              <a:gd name="connsiteX18" fmla="*/ 450484 w 5444491"/>
              <a:gd name="connsiteY18" fmla="*/ 4820890 h 5143501"/>
              <a:gd name="connsiteX19" fmla="*/ 450670 w 5444491"/>
              <a:gd name="connsiteY19" fmla="*/ 4754705 h 5143501"/>
              <a:gd name="connsiteX20" fmla="*/ 436668 w 5444491"/>
              <a:gd name="connsiteY20" fmla="*/ 4735102 h 5143501"/>
              <a:gd name="connsiteX21" fmla="*/ 449737 w 5444491"/>
              <a:gd name="connsiteY21" fmla="*/ 4707005 h 5143501"/>
              <a:gd name="connsiteX22" fmla="*/ 454124 w 5444491"/>
              <a:gd name="connsiteY22" fmla="*/ 4674613 h 5143501"/>
              <a:gd name="connsiteX23" fmla="*/ 430974 w 5444491"/>
              <a:gd name="connsiteY23" fmla="*/ 4636340 h 5143501"/>
              <a:gd name="connsiteX24" fmla="*/ 422946 w 5444491"/>
              <a:gd name="connsiteY24" fmla="*/ 4622151 h 5143501"/>
              <a:gd name="connsiteX25" fmla="*/ 425933 w 5444491"/>
              <a:gd name="connsiteY25" fmla="*/ 4607402 h 5143501"/>
              <a:gd name="connsiteX26" fmla="*/ 436761 w 5444491"/>
              <a:gd name="connsiteY26" fmla="*/ 4545605 h 5143501"/>
              <a:gd name="connsiteX27" fmla="*/ 436761 w 5444491"/>
              <a:gd name="connsiteY27" fmla="*/ 4525068 h 5143501"/>
              <a:gd name="connsiteX28" fmla="*/ 438068 w 5444491"/>
              <a:gd name="connsiteY28" fmla="*/ 4514333 h 5143501"/>
              <a:gd name="connsiteX29" fmla="*/ 438535 w 5444491"/>
              <a:gd name="connsiteY29" fmla="*/ 4498371 h 5143501"/>
              <a:gd name="connsiteX30" fmla="*/ 439749 w 5444491"/>
              <a:gd name="connsiteY30" fmla="*/ 4470740 h 5143501"/>
              <a:gd name="connsiteX31" fmla="*/ 442269 w 5444491"/>
              <a:gd name="connsiteY31" fmla="*/ 4424439 h 5143501"/>
              <a:gd name="connsiteX32" fmla="*/ 442642 w 5444491"/>
              <a:gd name="connsiteY32" fmla="*/ 4405116 h 5143501"/>
              <a:gd name="connsiteX33" fmla="*/ 445536 w 5444491"/>
              <a:gd name="connsiteY33" fmla="*/ 4385699 h 5143501"/>
              <a:gd name="connsiteX34" fmla="*/ 445723 w 5444491"/>
              <a:gd name="connsiteY34" fmla="*/ 4317181 h 5143501"/>
              <a:gd name="connsiteX35" fmla="*/ 450297 w 5444491"/>
              <a:gd name="connsiteY35" fmla="*/ 4248290 h 5143501"/>
              <a:gd name="connsiteX36" fmla="*/ 450390 w 5444491"/>
              <a:gd name="connsiteY36" fmla="*/ 4241662 h 5143501"/>
              <a:gd name="connsiteX37" fmla="*/ 454311 w 5444491"/>
              <a:gd name="connsiteY37" fmla="*/ 4218325 h 5143501"/>
              <a:gd name="connsiteX38" fmla="*/ 459352 w 5444491"/>
              <a:gd name="connsiteY38" fmla="*/ 4192748 h 5143501"/>
              <a:gd name="connsiteX39" fmla="*/ 458698 w 5444491"/>
              <a:gd name="connsiteY39" fmla="*/ 4181826 h 5143501"/>
              <a:gd name="connsiteX40" fmla="*/ 454871 w 5444491"/>
              <a:gd name="connsiteY40" fmla="*/ 4162690 h 5143501"/>
              <a:gd name="connsiteX41" fmla="*/ 454778 w 5444491"/>
              <a:gd name="connsiteY41" fmla="*/ 4057579 h 5143501"/>
              <a:gd name="connsiteX42" fmla="*/ 455431 w 5444491"/>
              <a:gd name="connsiteY42" fmla="*/ 4044137 h 5143501"/>
              <a:gd name="connsiteX43" fmla="*/ 455431 w 5444491"/>
              <a:gd name="connsiteY43" fmla="*/ 4003997 h 5143501"/>
              <a:gd name="connsiteX44" fmla="*/ 457018 w 5444491"/>
              <a:gd name="connsiteY44" fmla="*/ 3982434 h 5143501"/>
              <a:gd name="connsiteX45" fmla="*/ 459538 w 5444491"/>
              <a:gd name="connsiteY45" fmla="*/ 3920824 h 5143501"/>
              <a:gd name="connsiteX46" fmla="*/ 462059 w 5444491"/>
              <a:gd name="connsiteY46" fmla="*/ 3899167 h 5143501"/>
              <a:gd name="connsiteX47" fmla="*/ 468500 w 5444491"/>
              <a:gd name="connsiteY47" fmla="*/ 3865281 h 5143501"/>
              <a:gd name="connsiteX48" fmla="*/ 468313 w 5444491"/>
              <a:gd name="connsiteY48" fmla="*/ 3792189 h 5143501"/>
              <a:gd name="connsiteX49" fmla="*/ 469247 w 5444491"/>
              <a:gd name="connsiteY49" fmla="*/ 3778841 h 5143501"/>
              <a:gd name="connsiteX50" fmla="*/ 477181 w 5444491"/>
              <a:gd name="connsiteY50" fmla="*/ 3747942 h 5143501"/>
              <a:gd name="connsiteX51" fmla="*/ 475688 w 5444491"/>
              <a:gd name="connsiteY51" fmla="*/ 3732727 h 5143501"/>
              <a:gd name="connsiteX52" fmla="*/ 473634 w 5444491"/>
              <a:gd name="connsiteY52" fmla="*/ 3704535 h 5143501"/>
              <a:gd name="connsiteX53" fmla="*/ 477368 w 5444491"/>
              <a:gd name="connsiteY53" fmla="*/ 3667289 h 5143501"/>
              <a:gd name="connsiteX54" fmla="*/ 479328 w 5444491"/>
              <a:gd name="connsiteY54" fmla="*/ 3649833 h 5143501"/>
              <a:gd name="connsiteX55" fmla="*/ 472514 w 5444491"/>
              <a:gd name="connsiteY55" fmla="*/ 3631163 h 5143501"/>
              <a:gd name="connsiteX56" fmla="*/ 469433 w 5444491"/>
              <a:gd name="connsiteY56" fmla="*/ 3627710 h 5143501"/>
              <a:gd name="connsiteX57" fmla="*/ 473261 w 5444491"/>
              <a:gd name="connsiteY57" fmla="*/ 3606613 h 5143501"/>
              <a:gd name="connsiteX58" fmla="*/ 477181 w 5444491"/>
              <a:gd name="connsiteY58" fmla="*/ 3580662 h 5143501"/>
              <a:gd name="connsiteX59" fmla="*/ 482222 w 5444491"/>
              <a:gd name="connsiteY59" fmla="*/ 3552844 h 5143501"/>
              <a:gd name="connsiteX60" fmla="*/ 478301 w 5444491"/>
              <a:gd name="connsiteY60" fmla="*/ 3511117 h 5143501"/>
              <a:gd name="connsiteX61" fmla="*/ 477275 w 5444491"/>
              <a:gd name="connsiteY61" fmla="*/ 3461083 h 5143501"/>
              <a:gd name="connsiteX62" fmla="*/ 473727 w 5444491"/>
              <a:gd name="connsiteY62" fmla="*/ 3435318 h 5143501"/>
              <a:gd name="connsiteX63" fmla="*/ 468313 w 5444491"/>
              <a:gd name="connsiteY63" fmla="*/ 3394058 h 5143501"/>
              <a:gd name="connsiteX64" fmla="*/ 472701 w 5444491"/>
              <a:gd name="connsiteY64" fmla="*/ 3373148 h 5143501"/>
              <a:gd name="connsiteX65" fmla="*/ 477088 w 5444491"/>
              <a:gd name="connsiteY65" fmla="*/ 3208202 h 5143501"/>
              <a:gd name="connsiteX66" fmla="*/ 477461 w 5444491"/>
              <a:gd name="connsiteY66" fmla="*/ 3167128 h 5143501"/>
              <a:gd name="connsiteX67" fmla="*/ 472607 w 5444491"/>
              <a:gd name="connsiteY67" fmla="*/ 3125588 h 5143501"/>
              <a:gd name="connsiteX68" fmla="*/ 467193 w 5444491"/>
              <a:gd name="connsiteY68" fmla="*/ 3077420 h 5143501"/>
              <a:gd name="connsiteX69" fmla="*/ 459352 w 5444491"/>
              <a:gd name="connsiteY69" fmla="*/ 3012543 h 5143501"/>
              <a:gd name="connsiteX70" fmla="*/ 454871 w 5444491"/>
              <a:gd name="connsiteY70" fmla="*/ 2996114 h 5143501"/>
              <a:gd name="connsiteX71" fmla="*/ 440962 w 5444491"/>
              <a:gd name="connsiteY71" fmla="*/ 2912754 h 5143501"/>
              <a:gd name="connsiteX72" fmla="*/ 440682 w 5444491"/>
              <a:gd name="connsiteY72" fmla="*/ 2899218 h 5143501"/>
              <a:gd name="connsiteX73" fmla="*/ 436295 w 5444491"/>
              <a:gd name="connsiteY73" fmla="*/ 2864399 h 5143501"/>
              <a:gd name="connsiteX74" fmla="*/ 431347 w 5444491"/>
              <a:gd name="connsiteY74" fmla="*/ 2829767 h 5143501"/>
              <a:gd name="connsiteX75" fmla="*/ 436388 w 5444491"/>
              <a:gd name="connsiteY75" fmla="*/ 2790561 h 5143501"/>
              <a:gd name="connsiteX76" fmla="*/ 436201 w 5444491"/>
              <a:gd name="connsiteY76" fmla="*/ 2767690 h 5143501"/>
              <a:gd name="connsiteX77" fmla="*/ 432094 w 5444491"/>
              <a:gd name="connsiteY77" fmla="*/ 2744446 h 5143501"/>
              <a:gd name="connsiteX78" fmla="*/ 435641 w 5444491"/>
              <a:gd name="connsiteY78" fmla="*/ 2673035 h 5143501"/>
              <a:gd name="connsiteX79" fmla="*/ 432281 w 5444491"/>
              <a:gd name="connsiteY79" fmla="*/ 2611145 h 5143501"/>
              <a:gd name="connsiteX80" fmla="*/ 432094 w 5444491"/>
              <a:gd name="connsiteY80" fmla="*/ 2563257 h 5143501"/>
              <a:gd name="connsiteX81" fmla="*/ 436388 w 5444491"/>
              <a:gd name="connsiteY81" fmla="*/ 2517143 h 5143501"/>
              <a:gd name="connsiteX82" fmla="*/ 441149 w 5444491"/>
              <a:gd name="connsiteY82" fmla="*/ 2423141 h 5143501"/>
              <a:gd name="connsiteX83" fmla="*/ 443669 w 5444491"/>
              <a:gd name="connsiteY83" fmla="*/ 2415113 h 5143501"/>
              <a:gd name="connsiteX84" fmla="*/ 443949 w 5444491"/>
              <a:gd name="connsiteY84" fmla="*/ 2402885 h 5143501"/>
              <a:gd name="connsiteX85" fmla="*/ 432748 w 5444491"/>
              <a:gd name="connsiteY85" fmla="*/ 2381134 h 5143501"/>
              <a:gd name="connsiteX86" fmla="*/ 431907 w 5444491"/>
              <a:gd name="connsiteY86" fmla="*/ 2324098 h 5143501"/>
              <a:gd name="connsiteX87" fmla="*/ 441055 w 5444491"/>
              <a:gd name="connsiteY87" fmla="*/ 2295907 h 5143501"/>
              <a:gd name="connsiteX88" fmla="*/ 441242 w 5444491"/>
              <a:gd name="connsiteY88" fmla="*/ 2211333 h 5143501"/>
              <a:gd name="connsiteX89" fmla="*/ 445163 w 5444491"/>
              <a:gd name="connsiteY89" fmla="*/ 2183235 h 5143501"/>
              <a:gd name="connsiteX90" fmla="*/ 442176 w 5444491"/>
              <a:gd name="connsiteY90" fmla="*/ 2166619 h 5143501"/>
              <a:gd name="connsiteX91" fmla="*/ 440589 w 5444491"/>
              <a:gd name="connsiteY91" fmla="*/ 2138522 h 5143501"/>
              <a:gd name="connsiteX92" fmla="*/ 440589 w 5444491"/>
              <a:gd name="connsiteY92" fmla="*/ 2118638 h 5143501"/>
              <a:gd name="connsiteX93" fmla="*/ 436668 w 5444491"/>
              <a:gd name="connsiteY93" fmla="*/ 2081392 h 5143501"/>
              <a:gd name="connsiteX94" fmla="*/ 436201 w 5444491"/>
              <a:gd name="connsiteY94" fmla="*/ 1996912 h 5143501"/>
              <a:gd name="connsiteX95" fmla="*/ 429667 w 5444491"/>
              <a:gd name="connsiteY95" fmla="*/ 1958639 h 5143501"/>
              <a:gd name="connsiteX96" fmla="*/ 429667 w 5444491"/>
              <a:gd name="connsiteY96" fmla="*/ 1917192 h 5143501"/>
              <a:gd name="connsiteX97" fmla="*/ 431160 w 5444491"/>
              <a:gd name="connsiteY97" fmla="*/ 1888814 h 5143501"/>
              <a:gd name="connsiteX98" fmla="*/ 427800 w 5444491"/>
              <a:gd name="connsiteY98" fmla="*/ 1856049 h 5143501"/>
              <a:gd name="connsiteX99" fmla="*/ 431814 w 5444491"/>
              <a:gd name="connsiteY99" fmla="*/ 1839713 h 5143501"/>
              <a:gd name="connsiteX100" fmla="*/ 435921 w 5444491"/>
              <a:gd name="connsiteY100" fmla="*/ 1729562 h 5143501"/>
              <a:gd name="connsiteX101" fmla="*/ 436481 w 5444491"/>
              <a:gd name="connsiteY101" fmla="*/ 1665712 h 5143501"/>
              <a:gd name="connsiteX102" fmla="*/ 435921 w 5444491"/>
              <a:gd name="connsiteY102" fmla="*/ 1654696 h 5143501"/>
              <a:gd name="connsiteX103" fmla="*/ 432748 w 5444491"/>
              <a:gd name="connsiteY103" fmla="*/ 1626785 h 5143501"/>
              <a:gd name="connsiteX104" fmla="*/ 436575 w 5444491"/>
              <a:gd name="connsiteY104" fmla="*/ 1578151 h 5143501"/>
              <a:gd name="connsiteX105" fmla="*/ 440682 w 5444491"/>
              <a:gd name="connsiteY105" fmla="*/ 1547813 h 5143501"/>
              <a:gd name="connsiteX106" fmla="*/ 434801 w 5444491"/>
              <a:gd name="connsiteY106" fmla="*/ 1525596 h 5143501"/>
              <a:gd name="connsiteX107" fmla="*/ 422386 w 5444491"/>
              <a:gd name="connsiteY107" fmla="*/ 1514674 h 5143501"/>
              <a:gd name="connsiteX108" fmla="*/ 427333 w 5444491"/>
              <a:gd name="connsiteY108" fmla="*/ 1507206 h 5143501"/>
              <a:gd name="connsiteX109" fmla="*/ 435734 w 5444491"/>
              <a:gd name="connsiteY109" fmla="*/ 1462585 h 5143501"/>
              <a:gd name="connsiteX110" fmla="*/ 432374 w 5444491"/>
              <a:gd name="connsiteY110" fmla="*/ 1439435 h 5143501"/>
              <a:gd name="connsiteX111" fmla="*/ 431721 w 5444491"/>
              <a:gd name="connsiteY111" fmla="*/ 1422912 h 5143501"/>
              <a:gd name="connsiteX112" fmla="*/ 436668 w 5444491"/>
              <a:gd name="connsiteY112" fmla="*/ 1388373 h 5143501"/>
              <a:gd name="connsiteX113" fmla="*/ 440682 w 5444491"/>
              <a:gd name="connsiteY113" fmla="*/ 1351221 h 5143501"/>
              <a:gd name="connsiteX114" fmla="*/ 440682 w 5444491"/>
              <a:gd name="connsiteY114" fmla="*/ 1335818 h 5143501"/>
              <a:gd name="connsiteX115" fmla="*/ 436388 w 5444491"/>
              <a:gd name="connsiteY115" fmla="*/ 1314535 h 5143501"/>
              <a:gd name="connsiteX116" fmla="*/ 428080 w 5444491"/>
              <a:gd name="connsiteY116" fmla="*/ 1286157 h 5143501"/>
              <a:gd name="connsiteX117" fmla="*/ 422852 w 5444491"/>
              <a:gd name="connsiteY117" fmla="*/ 1269914 h 5143501"/>
              <a:gd name="connsiteX118" fmla="*/ 422852 w 5444491"/>
              <a:gd name="connsiteY118" fmla="*/ 1199063 h 5143501"/>
              <a:gd name="connsiteX119" fmla="*/ 422012 w 5444491"/>
              <a:gd name="connsiteY119" fmla="*/ 1183380 h 5143501"/>
              <a:gd name="connsiteX120" fmla="*/ 414171 w 5444491"/>
              <a:gd name="connsiteY120" fmla="*/ 1132038 h 5143501"/>
              <a:gd name="connsiteX121" fmla="*/ 417998 w 5444491"/>
              <a:gd name="connsiteY121" fmla="*/ 1092832 h 5143501"/>
              <a:gd name="connsiteX122" fmla="*/ 414451 w 5444491"/>
              <a:gd name="connsiteY122" fmla="*/ 975773 h 5143501"/>
              <a:gd name="connsiteX123" fmla="*/ 417718 w 5444491"/>
              <a:gd name="connsiteY123" fmla="*/ 936380 h 5143501"/>
              <a:gd name="connsiteX124" fmla="*/ 417252 w 5444491"/>
              <a:gd name="connsiteY124" fmla="*/ 914443 h 5143501"/>
              <a:gd name="connsiteX125" fmla="*/ 413891 w 5444491"/>
              <a:gd name="connsiteY125" fmla="*/ 892973 h 5143501"/>
              <a:gd name="connsiteX126" fmla="*/ 417158 w 5444491"/>
              <a:gd name="connsiteY126" fmla="*/ 805599 h 5143501"/>
              <a:gd name="connsiteX127" fmla="*/ 414638 w 5444491"/>
              <a:gd name="connsiteY127" fmla="*/ 713837 h 5143501"/>
              <a:gd name="connsiteX128" fmla="*/ 417812 w 5444491"/>
              <a:gd name="connsiteY128" fmla="*/ 649520 h 5143501"/>
              <a:gd name="connsiteX129" fmla="*/ 414544 w 5444491"/>
              <a:gd name="connsiteY129" fmla="*/ 621889 h 5143501"/>
              <a:gd name="connsiteX130" fmla="*/ 409037 w 5444491"/>
              <a:gd name="connsiteY130" fmla="*/ 534608 h 5143501"/>
              <a:gd name="connsiteX131" fmla="*/ 409037 w 5444491"/>
              <a:gd name="connsiteY131" fmla="*/ 221611 h 5143501"/>
              <a:gd name="connsiteX132" fmla="*/ 404836 w 5444491"/>
              <a:gd name="connsiteY132" fmla="*/ 175403 h 5143501"/>
              <a:gd name="connsiteX133" fmla="*/ 404836 w 5444491"/>
              <a:gd name="connsiteY133" fmla="*/ 168682 h 5143501"/>
              <a:gd name="connsiteX134" fmla="*/ 412957 w 5444491"/>
              <a:gd name="connsiteY134" fmla="*/ 119488 h 5143501"/>
              <a:gd name="connsiteX135" fmla="*/ 413984 w 5444491"/>
              <a:gd name="connsiteY135" fmla="*/ 78694 h 5143501"/>
              <a:gd name="connsiteX136" fmla="*/ 418558 w 5444491"/>
              <a:gd name="connsiteY136" fmla="*/ 39488 h 5143501"/>
              <a:gd name="connsiteX137" fmla="*/ 413798 w 5444491"/>
              <a:gd name="connsiteY137" fmla="*/ 2522 h 5143501"/>
              <a:gd name="connsiteX138" fmla="*/ 413984 w 5444491"/>
              <a:gd name="connsiteY138" fmla="*/ 2242 h 5143501"/>
              <a:gd name="connsiteX139" fmla="*/ 55666 w 5444491"/>
              <a:gd name="connsiteY139" fmla="*/ 2242 h 5143501"/>
              <a:gd name="connsiteX140" fmla="*/ 55151 w 5444491"/>
              <a:gd name="connsiteY140" fmla="*/ 1 h 5143501"/>
              <a:gd name="connsiteX141" fmla="*/ 0 w 5444491"/>
              <a:gd name="connsiteY141" fmla="*/ 1 h 5143501"/>
              <a:gd name="connsiteX0" fmla="*/ 0 w 5444491"/>
              <a:gd name="connsiteY0" fmla="*/ 1 h 5143501"/>
              <a:gd name="connsiteX1" fmla="*/ 5444491 w 5444491"/>
              <a:gd name="connsiteY1" fmla="*/ 0 h 5143501"/>
              <a:gd name="connsiteX2" fmla="*/ 5444491 w 5444491"/>
              <a:gd name="connsiteY2" fmla="*/ 5143500 h 5143501"/>
              <a:gd name="connsiteX3" fmla="*/ 5444490 w 5444491"/>
              <a:gd name="connsiteY3" fmla="*/ 5143500 h 5143501"/>
              <a:gd name="connsiteX4" fmla="*/ 5444490 w 5444491"/>
              <a:gd name="connsiteY4" fmla="*/ 5143501 h 5143501"/>
              <a:gd name="connsiteX5" fmla="*/ 1482090 w 5444491"/>
              <a:gd name="connsiteY5" fmla="*/ 5143501 h 5143501"/>
              <a:gd name="connsiteX6" fmla="*/ 1482090 w 5444491"/>
              <a:gd name="connsiteY6" fmla="*/ 5143500 h 5143501"/>
              <a:gd name="connsiteX7" fmla="*/ 469527 w 5444491"/>
              <a:gd name="connsiteY7" fmla="*/ 5143500 h 5143501"/>
              <a:gd name="connsiteX8" fmla="*/ 463926 w 5444491"/>
              <a:gd name="connsiteY8" fmla="*/ 5057434 h 5143501"/>
              <a:gd name="connsiteX9" fmla="*/ 463926 w 5444491"/>
              <a:gd name="connsiteY9" fmla="*/ 5055194 h 5143501"/>
              <a:gd name="connsiteX10" fmla="*/ 459352 w 5444491"/>
              <a:gd name="connsiteY10" fmla="*/ 5031950 h 5143501"/>
              <a:gd name="connsiteX11" fmla="*/ 455058 w 5444491"/>
              <a:gd name="connsiteY11" fmla="*/ 5008707 h 5143501"/>
              <a:gd name="connsiteX12" fmla="*/ 454778 w 5444491"/>
              <a:gd name="connsiteY12" fmla="*/ 4981356 h 5143501"/>
              <a:gd name="connsiteX13" fmla="*/ 452631 w 5444491"/>
              <a:gd name="connsiteY13" fmla="*/ 4957365 h 5143501"/>
              <a:gd name="connsiteX14" fmla="*/ 454964 w 5444491"/>
              <a:gd name="connsiteY14" fmla="*/ 4932534 h 5143501"/>
              <a:gd name="connsiteX15" fmla="*/ 451977 w 5444491"/>
              <a:gd name="connsiteY15" fmla="*/ 4917972 h 5143501"/>
              <a:gd name="connsiteX16" fmla="*/ 449550 w 5444491"/>
              <a:gd name="connsiteY16" fmla="*/ 4887447 h 5143501"/>
              <a:gd name="connsiteX17" fmla="*/ 453938 w 5444491"/>
              <a:gd name="connsiteY17" fmla="*/ 4855895 h 5143501"/>
              <a:gd name="connsiteX18" fmla="*/ 450484 w 5444491"/>
              <a:gd name="connsiteY18" fmla="*/ 4820890 h 5143501"/>
              <a:gd name="connsiteX19" fmla="*/ 450670 w 5444491"/>
              <a:gd name="connsiteY19" fmla="*/ 4754705 h 5143501"/>
              <a:gd name="connsiteX20" fmla="*/ 436668 w 5444491"/>
              <a:gd name="connsiteY20" fmla="*/ 4735102 h 5143501"/>
              <a:gd name="connsiteX21" fmla="*/ 449737 w 5444491"/>
              <a:gd name="connsiteY21" fmla="*/ 4707005 h 5143501"/>
              <a:gd name="connsiteX22" fmla="*/ 454124 w 5444491"/>
              <a:gd name="connsiteY22" fmla="*/ 4674613 h 5143501"/>
              <a:gd name="connsiteX23" fmla="*/ 430974 w 5444491"/>
              <a:gd name="connsiteY23" fmla="*/ 4636340 h 5143501"/>
              <a:gd name="connsiteX24" fmla="*/ 422946 w 5444491"/>
              <a:gd name="connsiteY24" fmla="*/ 4622151 h 5143501"/>
              <a:gd name="connsiteX25" fmla="*/ 425933 w 5444491"/>
              <a:gd name="connsiteY25" fmla="*/ 4607402 h 5143501"/>
              <a:gd name="connsiteX26" fmla="*/ 436761 w 5444491"/>
              <a:gd name="connsiteY26" fmla="*/ 4545605 h 5143501"/>
              <a:gd name="connsiteX27" fmla="*/ 436761 w 5444491"/>
              <a:gd name="connsiteY27" fmla="*/ 4525068 h 5143501"/>
              <a:gd name="connsiteX28" fmla="*/ 438068 w 5444491"/>
              <a:gd name="connsiteY28" fmla="*/ 4514333 h 5143501"/>
              <a:gd name="connsiteX29" fmla="*/ 438535 w 5444491"/>
              <a:gd name="connsiteY29" fmla="*/ 4498371 h 5143501"/>
              <a:gd name="connsiteX30" fmla="*/ 439749 w 5444491"/>
              <a:gd name="connsiteY30" fmla="*/ 4470740 h 5143501"/>
              <a:gd name="connsiteX31" fmla="*/ 442269 w 5444491"/>
              <a:gd name="connsiteY31" fmla="*/ 4424439 h 5143501"/>
              <a:gd name="connsiteX32" fmla="*/ 442642 w 5444491"/>
              <a:gd name="connsiteY32" fmla="*/ 4405116 h 5143501"/>
              <a:gd name="connsiteX33" fmla="*/ 445536 w 5444491"/>
              <a:gd name="connsiteY33" fmla="*/ 4385699 h 5143501"/>
              <a:gd name="connsiteX34" fmla="*/ 445723 w 5444491"/>
              <a:gd name="connsiteY34" fmla="*/ 4317181 h 5143501"/>
              <a:gd name="connsiteX35" fmla="*/ 450297 w 5444491"/>
              <a:gd name="connsiteY35" fmla="*/ 4248290 h 5143501"/>
              <a:gd name="connsiteX36" fmla="*/ 450390 w 5444491"/>
              <a:gd name="connsiteY36" fmla="*/ 4241662 h 5143501"/>
              <a:gd name="connsiteX37" fmla="*/ 454311 w 5444491"/>
              <a:gd name="connsiteY37" fmla="*/ 4218325 h 5143501"/>
              <a:gd name="connsiteX38" fmla="*/ 459352 w 5444491"/>
              <a:gd name="connsiteY38" fmla="*/ 4192748 h 5143501"/>
              <a:gd name="connsiteX39" fmla="*/ 458698 w 5444491"/>
              <a:gd name="connsiteY39" fmla="*/ 4181826 h 5143501"/>
              <a:gd name="connsiteX40" fmla="*/ 454871 w 5444491"/>
              <a:gd name="connsiteY40" fmla="*/ 4162690 h 5143501"/>
              <a:gd name="connsiteX41" fmla="*/ 454778 w 5444491"/>
              <a:gd name="connsiteY41" fmla="*/ 4057579 h 5143501"/>
              <a:gd name="connsiteX42" fmla="*/ 455431 w 5444491"/>
              <a:gd name="connsiteY42" fmla="*/ 4044137 h 5143501"/>
              <a:gd name="connsiteX43" fmla="*/ 455431 w 5444491"/>
              <a:gd name="connsiteY43" fmla="*/ 4003997 h 5143501"/>
              <a:gd name="connsiteX44" fmla="*/ 457018 w 5444491"/>
              <a:gd name="connsiteY44" fmla="*/ 3982434 h 5143501"/>
              <a:gd name="connsiteX45" fmla="*/ 459538 w 5444491"/>
              <a:gd name="connsiteY45" fmla="*/ 3920824 h 5143501"/>
              <a:gd name="connsiteX46" fmla="*/ 462059 w 5444491"/>
              <a:gd name="connsiteY46" fmla="*/ 3899167 h 5143501"/>
              <a:gd name="connsiteX47" fmla="*/ 468500 w 5444491"/>
              <a:gd name="connsiteY47" fmla="*/ 3865281 h 5143501"/>
              <a:gd name="connsiteX48" fmla="*/ 468313 w 5444491"/>
              <a:gd name="connsiteY48" fmla="*/ 3792189 h 5143501"/>
              <a:gd name="connsiteX49" fmla="*/ 469247 w 5444491"/>
              <a:gd name="connsiteY49" fmla="*/ 3778841 h 5143501"/>
              <a:gd name="connsiteX50" fmla="*/ 477181 w 5444491"/>
              <a:gd name="connsiteY50" fmla="*/ 3747942 h 5143501"/>
              <a:gd name="connsiteX51" fmla="*/ 475688 w 5444491"/>
              <a:gd name="connsiteY51" fmla="*/ 3732727 h 5143501"/>
              <a:gd name="connsiteX52" fmla="*/ 473634 w 5444491"/>
              <a:gd name="connsiteY52" fmla="*/ 3704535 h 5143501"/>
              <a:gd name="connsiteX53" fmla="*/ 477368 w 5444491"/>
              <a:gd name="connsiteY53" fmla="*/ 3667289 h 5143501"/>
              <a:gd name="connsiteX54" fmla="*/ 479328 w 5444491"/>
              <a:gd name="connsiteY54" fmla="*/ 3649833 h 5143501"/>
              <a:gd name="connsiteX55" fmla="*/ 472514 w 5444491"/>
              <a:gd name="connsiteY55" fmla="*/ 3631163 h 5143501"/>
              <a:gd name="connsiteX56" fmla="*/ 469433 w 5444491"/>
              <a:gd name="connsiteY56" fmla="*/ 3627710 h 5143501"/>
              <a:gd name="connsiteX57" fmla="*/ 473261 w 5444491"/>
              <a:gd name="connsiteY57" fmla="*/ 3606613 h 5143501"/>
              <a:gd name="connsiteX58" fmla="*/ 477181 w 5444491"/>
              <a:gd name="connsiteY58" fmla="*/ 3580662 h 5143501"/>
              <a:gd name="connsiteX59" fmla="*/ 482222 w 5444491"/>
              <a:gd name="connsiteY59" fmla="*/ 3552844 h 5143501"/>
              <a:gd name="connsiteX60" fmla="*/ 478301 w 5444491"/>
              <a:gd name="connsiteY60" fmla="*/ 3511117 h 5143501"/>
              <a:gd name="connsiteX61" fmla="*/ 477275 w 5444491"/>
              <a:gd name="connsiteY61" fmla="*/ 3461083 h 5143501"/>
              <a:gd name="connsiteX62" fmla="*/ 473727 w 5444491"/>
              <a:gd name="connsiteY62" fmla="*/ 3435318 h 5143501"/>
              <a:gd name="connsiteX63" fmla="*/ 468313 w 5444491"/>
              <a:gd name="connsiteY63" fmla="*/ 3394058 h 5143501"/>
              <a:gd name="connsiteX64" fmla="*/ 472701 w 5444491"/>
              <a:gd name="connsiteY64" fmla="*/ 3373148 h 5143501"/>
              <a:gd name="connsiteX65" fmla="*/ 477088 w 5444491"/>
              <a:gd name="connsiteY65" fmla="*/ 3208202 h 5143501"/>
              <a:gd name="connsiteX66" fmla="*/ 477461 w 5444491"/>
              <a:gd name="connsiteY66" fmla="*/ 3167128 h 5143501"/>
              <a:gd name="connsiteX67" fmla="*/ 472607 w 5444491"/>
              <a:gd name="connsiteY67" fmla="*/ 3125588 h 5143501"/>
              <a:gd name="connsiteX68" fmla="*/ 467193 w 5444491"/>
              <a:gd name="connsiteY68" fmla="*/ 3077420 h 5143501"/>
              <a:gd name="connsiteX69" fmla="*/ 459352 w 5444491"/>
              <a:gd name="connsiteY69" fmla="*/ 3012543 h 5143501"/>
              <a:gd name="connsiteX70" fmla="*/ 454871 w 5444491"/>
              <a:gd name="connsiteY70" fmla="*/ 2996114 h 5143501"/>
              <a:gd name="connsiteX71" fmla="*/ 440962 w 5444491"/>
              <a:gd name="connsiteY71" fmla="*/ 2912754 h 5143501"/>
              <a:gd name="connsiteX72" fmla="*/ 440682 w 5444491"/>
              <a:gd name="connsiteY72" fmla="*/ 2899218 h 5143501"/>
              <a:gd name="connsiteX73" fmla="*/ 436295 w 5444491"/>
              <a:gd name="connsiteY73" fmla="*/ 2864399 h 5143501"/>
              <a:gd name="connsiteX74" fmla="*/ 431347 w 5444491"/>
              <a:gd name="connsiteY74" fmla="*/ 2829767 h 5143501"/>
              <a:gd name="connsiteX75" fmla="*/ 436388 w 5444491"/>
              <a:gd name="connsiteY75" fmla="*/ 2790561 h 5143501"/>
              <a:gd name="connsiteX76" fmla="*/ 436201 w 5444491"/>
              <a:gd name="connsiteY76" fmla="*/ 2767690 h 5143501"/>
              <a:gd name="connsiteX77" fmla="*/ 432094 w 5444491"/>
              <a:gd name="connsiteY77" fmla="*/ 2744446 h 5143501"/>
              <a:gd name="connsiteX78" fmla="*/ 435641 w 5444491"/>
              <a:gd name="connsiteY78" fmla="*/ 2673035 h 5143501"/>
              <a:gd name="connsiteX79" fmla="*/ 432281 w 5444491"/>
              <a:gd name="connsiteY79" fmla="*/ 2611145 h 5143501"/>
              <a:gd name="connsiteX80" fmla="*/ 432094 w 5444491"/>
              <a:gd name="connsiteY80" fmla="*/ 2563257 h 5143501"/>
              <a:gd name="connsiteX81" fmla="*/ 436388 w 5444491"/>
              <a:gd name="connsiteY81" fmla="*/ 2517143 h 5143501"/>
              <a:gd name="connsiteX82" fmla="*/ 441149 w 5444491"/>
              <a:gd name="connsiteY82" fmla="*/ 2423141 h 5143501"/>
              <a:gd name="connsiteX83" fmla="*/ 443669 w 5444491"/>
              <a:gd name="connsiteY83" fmla="*/ 2415113 h 5143501"/>
              <a:gd name="connsiteX84" fmla="*/ 443949 w 5444491"/>
              <a:gd name="connsiteY84" fmla="*/ 2402885 h 5143501"/>
              <a:gd name="connsiteX85" fmla="*/ 432748 w 5444491"/>
              <a:gd name="connsiteY85" fmla="*/ 2381134 h 5143501"/>
              <a:gd name="connsiteX86" fmla="*/ 431907 w 5444491"/>
              <a:gd name="connsiteY86" fmla="*/ 2324098 h 5143501"/>
              <a:gd name="connsiteX87" fmla="*/ 441055 w 5444491"/>
              <a:gd name="connsiteY87" fmla="*/ 2295907 h 5143501"/>
              <a:gd name="connsiteX88" fmla="*/ 441242 w 5444491"/>
              <a:gd name="connsiteY88" fmla="*/ 2211333 h 5143501"/>
              <a:gd name="connsiteX89" fmla="*/ 445163 w 5444491"/>
              <a:gd name="connsiteY89" fmla="*/ 2183235 h 5143501"/>
              <a:gd name="connsiteX90" fmla="*/ 442176 w 5444491"/>
              <a:gd name="connsiteY90" fmla="*/ 2166619 h 5143501"/>
              <a:gd name="connsiteX91" fmla="*/ 440589 w 5444491"/>
              <a:gd name="connsiteY91" fmla="*/ 2138522 h 5143501"/>
              <a:gd name="connsiteX92" fmla="*/ 440589 w 5444491"/>
              <a:gd name="connsiteY92" fmla="*/ 2118638 h 5143501"/>
              <a:gd name="connsiteX93" fmla="*/ 436668 w 5444491"/>
              <a:gd name="connsiteY93" fmla="*/ 2081392 h 5143501"/>
              <a:gd name="connsiteX94" fmla="*/ 436201 w 5444491"/>
              <a:gd name="connsiteY94" fmla="*/ 1996912 h 5143501"/>
              <a:gd name="connsiteX95" fmla="*/ 429667 w 5444491"/>
              <a:gd name="connsiteY95" fmla="*/ 1958639 h 5143501"/>
              <a:gd name="connsiteX96" fmla="*/ 429667 w 5444491"/>
              <a:gd name="connsiteY96" fmla="*/ 1917192 h 5143501"/>
              <a:gd name="connsiteX97" fmla="*/ 431160 w 5444491"/>
              <a:gd name="connsiteY97" fmla="*/ 1888814 h 5143501"/>
              <a:gd name="connsiteX98" fmla="*/ 427800 w 5444491"/>
              <a:gd name="connsiteY98" fmla="*/ 1856049 h 5143501"/>
              <a:gd name="connsiteX99" fmla="*/ 431814 w 5444491"/>
              <a:gd name="connsiteY99" fmla="*/ 1839713 h 5143501"/>
              <a:gd name="connsiteX100" fmla="*/ 435921 w 5444491"/>
              <a:gd name="connsiteY100" fmla="*/ 1729562 h 5143501"/>
              <a:gd name="connsiteX101" fmla="*/ 436481 w 5444491"/>
              <a:gd name="connsiteY101" fmla="*/ 1665712 h 5143501"/>
              <a:gd name="connsiteX102" fmla="*/ 435921 w 5444491"/>
              <a:gd name="connsiteY102" fmla="*/ 1654696 h 5143501"/>
              <a:gd name="connsiteX103" fmla="*/ 432748 w 5444491"/>
              <a:gd name="connsiteY103" fmla="*/ 1626785 h 5143501"/>
              <a:gd name="connsiteX104" fmla="*/ 436575 w 5444491"/>
              <a:gd name="connsiteY104" fmla="*/ 1578151 h 5143501"/>
              <a:gd name="connsiteX105" fmla="*/ 440682 w 5444491"/>
              <a:gd name="connsiteY105" fmla="*/ 1547813 h 5143501"/>
              <a:gd name="connsiteX106" fmla="*/ 434801 w 5444491"/>
              <a:gd name="connsiteY106" fmla="*/ 1525596 h 5143501"/>
              <a:gd name="connsiteX107" fmla="*/ 422386 w 5444491"/>
              <a:gd name="connsiteY107" fmla="*/ 1514674 h 5143501"/>
              <a:gd name="connsiteX108" fmla="*/ 427333 w 5444491"/>
              <a:gd name="connsiteY108" fmla="*/ 1507206 h 5143501"/>
              <a:gd name="connsiteX109" fmla="*/ 435734 w 5444491"/>
              <a:gd name="connsiteY109" fmla="*/ 1462585 h 5143501"/>
              <a:gd name="connsiteX110" fmla="*/ 432374 w 5444491"/>
              <a:gd name="connsiteY110" fmla="*/ 1439435 h 5143501"/>
              <a:gd name="connsiteX111" fmla="*/ 431721 w 5444491"/>
              <a:gd name="connsiteY111" fmla="*/ 1422912 h 5143501"/>
              <a:gd name="connsiteX112" fmla="*/ 436668 w 5444491"/>
              <a:gd name="connsiteY112" fmla="*/ 1388373 h 5143501"/>
              <a:gd name="connsiteX113" fmla="*/ 440682 w 5444491"/>
              <a:gd name="connsiteY113" fmla="*/ 1351221 h 5143501"/>
              <a:gd name="connsiteX114" fmla="*/ 440682 w 5444491"/>
              <a:gd name="connsiteY114" fmla="*/ 1335818 h 5143501"/>
              <a:gd name="connsiteX115" fmla="*/ 436388 w 5444491"/>
              <a:gd name="connsiteY115" fmla="*/ 1314535 h 5143501"/>
              <a:gd name="connsiteX116" fmla="*/ 428080 w 5444491"/>
              <a:gd name="connsiteY116" fmla="*/ 1286157 h 5143501"/>
              <a:gd name="connsiteX117" fmla="*/ 422852 w 5444491"/>
              <a:gd name="connsiteY117" fmla="*/ 1269914 h 5143501"/>
              <a:gd name="connsiteX118" fmla="*/ 422852 w 5444491"/>
              <a:gd name="connsiteY118" fmla="*/ 1199063 h 5143501"/>
              <a:gd name="connsiteX119" fmla="*/ 422012 w 5444491"/>
              <a:gd name="connsiteY119" fmla="*/ 1183380 h 5143501"/>
              <a:gd name="connsiteX120" fmla="*/ 414171 w 5444491"/>
              <a:gd name="connsiteY120" fmla="*/ 1132038 h 5143501"/>
              <a:gd name="connsiteX121" fmla="*/ 417998 w 5444491"/>
              <a:gd name="connsiteY121" fmla="*/ 1092832 h 5143501"/>
              <a:gd name="connsiteX122" fmla="*/ 414451 w 5444491"/>
              <a:gd name="connsiteY122" fmla="*/ 975773 h 5143501"/>
              <a:gd name="connsiteX123" fmla="*/ 417718 w 5444491"/>
              <a:gd name="connsiteY123" fmla="*/ 936380 h 5143501"/>
              <a:gd name="connsiteX124" fmla="*/ 417252 w 5444491"/>
              <a:gd name="connsiteY124" fmla="*/ 914443 h 5143501"/>
              <a:gd name="connsiteX125" fmla="*/ 413891 w 5444491"/>
              <a:gd name="connsiteY125" fmla="*/ 892973 h 5143501"/>
              <a:gd name="connsiteX126" fmla="*/ 417158 w 5444491"/>
              <a:gd name="connsiteY126" fmla="*/ 805599 h 5143501"/>
              <a:gd name="connsiteX127" fmla="*/ 414638 w 5444491"/>
              <a:gd name="connsiteY127" fmla="*/ 713837 h 5143501"/>
              <a:gd name="connsiteX128" fmla="*/ 417812 w 5444491"/>
              <a:gd name="connsiteY128" fmla="*/ 649520 h 5143501"/>
              <a:gd name="connsiteX129" fmla="*/ 414544 w 5444491"/>
              <a:gd name="connsiteY129" fmla="*/ 621889 h 5143501"/>
              <a:gd name="connsiteX130" fmla="*/ 409037 w 5444491"/>
              <a:gd name="connsiteY130" fmla="*/ 534608 h 5143501"/>
              <a:gd name="connsiteX131" fmla="*/ 409037 w 5444491"/>
              <a:gd name="connsiteY131" fmla="*/ 221611 h 5143501"/>
              <a:gd name="connsiteX132" fmla="*/ 404836 w 5444491"/>
              <a:gd name="connsiteY132" fmla="*/ 175403 h 5143501"/>
              <a:gd name="connsiteX133" fmla="*/ 404836 w 5444491"/>
              <a:gd name="connsiteY133" fmla="*/ 168682 h 5143501"/>
              <a:gd name="connsiteX134" fmla="*/ 412957 w 5444491"/>
              <a:gd name="connsiteY134" fmla="*/ 119488 h 5143501"/>
              <a:gd name="connsiteX135" fmla="*/ 413984 w 5444491"/>
              <a:gd name="connsiteY135" fmla="*/ 78694 h 5143501"/>
              <a:gd name="connsiteX136" fmla="*/ 418558 w 5444491"/>
              <a:gd name="connsiteY136" fmla="*/ 39488 h 5143501"/>
              <a:gd name="connsiteX137" fmla="*/ 413798 w 5444491"/>
              <a:gd name="connsiteY137" fmla="*/ 2522 h 5143501"/>
              <a:gd name="connsiteX138" fmla="*/ 413984 w 5444491"/>
              <a:gd name="connsiteY138" fmla="*/ 2242 h 5143501"/>
              <a:gd name="connsiteX139" fmla="*/ 55666 w 5444491"/>
              <a:gd name="connsiteY139" fmla="*/ 2242 h 5143501"/>
              <a:gd name="connsiteX140" fmla="*/ 55151 w 5444491"/>
              <a:gd name="connsiteY140" fmla="*/ 1 h 5143501"/>
              <a:gd name="connsiteX141" fmla="*/ 0 w 5444491"/>
              <a:gd name="connsiteY141" fmla="*/ 1 h 5143501"/>
              <a:gd name="connsiteX0" fmla="*/ 0 w 5389340"/>
              <a:gd name="connsiteY0" fmla="*/ 1 h 5143501"/>
              <a:gd name="connsiteX1" fmla="*/ 5389340 w 5389340"/>
              <a:gd name="connsiteY1" fmla="*/ 0 h 5143501"/>
              <a:gd name="connsiteX2" fmla="*/ 5389340 w 5389340"/>
              <a:gd name="connsiteY2" fmla="*/ 5143500 h 5143501"/>
              <a:gd name="connsiteX3" fmla="*/ 5389339 w 5389340"/>
              <a:gd name="connsiteY3" fmla="*/ 5143500 h 5143501"/>
              <a:gd name="connsiteX4" fmla="*/ 5389339 w 5389340"/>
              <a:gd name="connsiteY4" fmla="*/ 5143501 h 5143501"/>
              <a:gd name="connsiteX5" fmla="*/ 1426939 w 5389340"/>
              <a:gd name="connsiteY5" fmla="*/ 5143501 h 5143501"/>
              <a:gd name="connsiteX6" fmla="*/ 1426939 w 5389340"/>
              <a:gd name="connsiteY6" fmla="*/ 5143500 h 5143501"/>
              <a:gd name="connsiteX7" fmla="*/ 414376 w 5389340"/>
              <a:gd name="connsiteY7" fmla="*/ 5143500 h 5143501"/>
              <a:gd name="connsiteX8" fmla="*/ 408775 w 5389340"/>
              <a:gd name="connsiteY8" fmla="*/ 5057434 h 5143501"/>
              <a:gd name="connsiteX9" fmla="*/ 408775 w 5389340"/>
              <a:gd name="connsiteY9" fmla="*/ 5055194 h 5143501"/>
              <a:gd name="connsiteX10" fmla="*/ 404201 w 5389340"/>
              <a:gd name="connsiteY10" fmla="*/ 5031950 h 5143501"/>
              <a:gd name="connsiteX11" fmla="*/ 399907 w 5389340"/>
              <a:gd name="connsiteY11" fmla="*/ 5008707 h 5143501"/>
              <a:gd name="connsiteX12" fmla="*/ 399627 w 5389340"/>
              <a:gd name="connsiteY12" fmla="*/ 4981356 h 5143501"/>
              <a:gd name="connsiteX13" fmla="*/ 397480 w 5389340"/>
              <a:gd name="connsiteY13" fmla="*/ 4957365 h 5143501"/>
              <a:gd name="connsiteX14" fmla="*/ 399813 w 5389340"/>
              <a:gd name="connsiteY14" fmla="*/ 4932534 h 5143501"/>
              <a:gd name="connsiteX15" fmla="*/ 396826 w 5389340"/>
              <a:gd name="connsiteY15" fmla="*/ 4917972 h 5143501"/>
              <a:gd name="connsiteX16" fmla="*/ 394399 w 5389340"/>
              <a:gd name="connsiteY16" fmla="*/ 4887447 h 5143501"/>
              <a:gd name="connsiteX17" fmla="*/ 398787 w 5389340"/>
              <a:gd name="connsiteY17" fmla="*/ 4855895 h 5143501"/>
              <a:gd name="connsiteX18" fmla="*/ 395333 w 5389340"/>
              <a:gd name="connsiteY18" fmla="*/ 4820890 h 5143501"/>
              <a:gd name="connsiteX19" fmla="*/ 395519 w 5389340"/>
              <a:gd name="connsiteY19" fmla="*/ 4754705 h 5143501"/>
              <a:gd name="connsiteX20" fmla="*/ 381517 w 5389340"/>
              <a:gd name="connsiteY20" fmla="*/ 4735102 h 5143501"/>
              <a:gd name="connsiteX21" fmla="*/ 394586 w 5389340"/>
              <a:gd name="connsiteY21" fmla="*/ 4707005 h 5143501"/>
              <a:gd name="connsiteX22" fmla="*/ 398973 w 5389340"/>
              <a:gd name="connsiteY22" fmla="*/ 4674613 h 5143501"/>
              <a:gd name="connsiteX23" fmla="*/ 375823 w 5389340"/>
              <a:gd name="connsiteY23" fmla="*/ 4636340 h 5143501"/>
              <a:gd name="connsiteX24" fmla="*/ 367795 w 5389340"/>
              <a:gd name="connsiteY24" fmla="*/ 4622151 h 5143501"/>
              <a:gd name="connsiteX25" fmla="*/ 370782 w 5389340"/>
              <a:gd name="connsiteY25" fmla="*/ 4607402 h 5143501"/>
              <a:gd name="connsiteX26" fmla="*/ 381610 w 5389340"/>
              <a:gd name="connsiteY26" fmla="*/ 4545605 h 5143501"/>
              <a:gd name="connsiteX27" fmla="*/ 381610 w 5389340"/>
              <a:gd name="connsiteY27" fmla="*/ 4525068 h 5143501"/>
              <a:gd name="connsiteX28" fmla="*/ 382917 w 5389340"/>
              <a:gd name="connsiteY28" fmla="*/ 4514333 h 5143501"/>
              <a:gd name="connsiteX29" fmla="*/ 383384 w 5389340"/>
              <a:gd name="connsiteY29" fmla="*/ 4498371 h 5143501"/>
              <a:gd name="connsiteX30" fmla="*/ 384598 w 5389340"/>
              <a:gd name="connsiteY30" fmla="*/ 4470740 h 5143501"/>
              <a:gd name="connsiteX31" fmla="*/ 387118 w 5389340"/>
              <a:gd name="connsiteY31" fmla="*/ 4424439 h 5143501"/>
              <a:gd name="connsiteX32" fmla="*/ 387491 w 5389340"/>
              <a:gd name="connsiteY32" fmla="*/ 4405116 h 5143501"/>
              <a:gd name="connsiteX33" fmla="*/ 390385 w 5389340"/>
              <a:gd name="connsiteY33" fmla="*/ 4385699 h 5143501"/>
              <a:gd name="connsiteX34" fmla="*/ 390572 w 5389340"/>
              <a:gd name="connsiteY34" fmla="*/ 4317181 h 5143501"/>
              <a:gd name="connsiteX35" fmla="*/ 395146 w 5389340"/>
              <a:gd name="connsiteY35" fmla="*/ 4248290 h 5143501"/>
              <a:gd name="connsiteX36" fmla="*/ 395239 w 5389340"/>
              <a:gd name="connsiteY36" fmla="*/ 4241662 h 5143501"/>
              <a:gd name="connsiteX37" fmla="*/ 399160 w 5389340"/>
              <a:gd name="connsiteY37" fmla="*/ 4218325 h 5143501"/>
              <a:gd name="connsiteX38" fmla="*/ 404201 w 5389340"/>
              <a:gd name="connsiteY38" fmla="*/ 4192748 h 5143501"/>
              <a:gd name="connsiteX39" fmla="*/ 403547 w 5389340"/>
              <a:gd name="connsiteY39" fmla="*/ 4181826 h 5143501"/>
              <a:gd name="connsiteX40" fmla="*/ 399720 w 5389340"/>
              <a:gd name="connsiteY40" fmla="*/ 4162690 h 5143501"/>
              <a:gd name="connsiteX41" fmla="*/ 399627 w 5389340"/>
              <a:gd name="connsiteY41" fmla="*/ 4057579 h 5143501"/>
              <a:gd name="connsiteX42" fmla="*/ 400280 w 5389340"/>
              <a:gd name="connsiteY42" fmla="*/ 4044137 h 5143501"/>
              <a:gd name="connsiteX43" fmla="*/ 400280 w 5389340"/>
              <a:gd name="connsiteY43" fmla="*/ 4003997 h 5143501"/>
              <a:gd name="connsiteX44" fmla="*/ 401867 w 5389340"/>
              <a:gd name="connsiteY44" fmla="*/ 3982434 h 5143501"/>
              <a:gd name="connsiteX45" fmla="*/ 404387 w 5389340"/>
              <a:gd name="connsiteY45" fmla="*/ 3920824 h 5143501"/>
              <a:gd name="connsiteX46" fmla="*/ 406908 w 5389340"/>
              <a:gd name="connsiteY46" fmla="*/ 3899167 h 5143501"/>
              <a:gd name="connsiteX47" fmla="*/ 413349 w 5389340"/>
              <a:gd name="connsiteY47" fmla="*/ 3865281 h 5143501"/>
              <a:gd name="connsiteX48" fmla="*/ 413162 w 5389340"/>
              <a:gd name="connsiteY48" fmla="*/ 3792189 h 5143501"/>
              <a:gd name="connsiteX49" fmla="*/ 414096 w 5389340"/>
              <a:gd name="connsiteY49" fmla="*/ 3778841 h 5143501"/>
              <a:gd name="connsiteX50" fmla="*/ 422030 w 5389340"/>
              <a:gd name="connsiteY50" fmla="*/ 3747942 h 5143501"/>
              <a:gd name="connsiteX51" fmla="*/ 420537 w 5389340"/>
              <a:gd name="connsiteY51" fmla="*/ 3732727 h 5143501"/>
              <a:gd name="connsiteX52" fmla="*/ 418483 w 5389340"/>
              <a:gd name="connsiteY52" fmla="*/ 3704535 h 5143501"/>
              <a:gd name="connsiteX53" fmla="*/ 422217 w 5389340"/>
              <a:gd name="connsiteY53" fmla="*/ 3667289 h 5143501"/>
              <a:gd name="connsiteX54" fmla="*/ 424177 w 5389340"/>
              <a:gd name="connsiteY54" fmla="*/ 3649833 h 5143501"/>
              <a:gd name="connsiteX55" fmla="*/ 417363 w 5389340"/>
              <a:gd name="connsiteY55" fmla="*/ 3631163 h 5143501"/>
              <a:gd name="connsiteX56" fmla="*/ 414282 w 5389340"/>
              <a:gd name="connsiteY56" fmla="*/ 3627710 h 5143501"/>
              <a:gd name="connsiteX57" fmla="*/ 418110 w 5389340"/>
              <a:gd name="connsiteY57" fmla="*/ 3606613 h 5143501"/>
              <a:gd name="connsiteX58" fmla="*/ 422030 w 5389340"/>
              <a:gd name="connsiteY58" fmla="*/ 3580662 h 5143501"/>
              <a:gd name="connsiteX59" fmla="*/ 427071 w 5389340"/>
              <a:gd name="connsiteY59" fmla="*/ 3552844 h 5143501"/>
              <a:gd name="connsiteX60" fmla="*/ 423150 w 5389340"/>
              <a:gd name="connsiteY60" fmla="*/ 3511117 h 5143501"/>
              <a:gd name="connsiteX61" fmla="*/ 422124 w 5389340"/>
              <a:gd name="connsiteY61" fmla="*/ 3461083 h 5143501"/>
              <a:gd name="connsiteX62" fmla="*/ 418576 w 5389340"/>
              <a:gd name="connsiteY62" fmla="*/ 3435318 h 5143501"/>
              <a:gd name="connsiteX63" fmla="*/ 413162 w 5389340"/>
              <a:gd name="connsiteY63" fmla="*/ 3394058 h 5143501"/>
              <a:gd name="connsiteX64" fmla="*/ 417550 w 5389340"/>
              <a:gd name="connsiteY64" fmla="*/ 3373148 h 5143501"/>
              <a:gd name="connsiteX65" fmla="*/ 421937 w 5389340"/>
              <a:gd name="connsiteY65" fmla="*/ 3208202 h 5143501"/>
              <a:gd name="connsiteX66" fmla="*/ 422310 w 5389340"/>
              <a:gd name="connsiteY66" fmla="*/ 3167128 h 5143501"/>
              <a:gd name="connsiteX67" fmla="*/ 417456 w 5389340"/>
              <a:gd name="connsiteY67" fmla="*/ 3125588 h 5143501"/>
              <a:gd name="connsiteX68" fmla="*/ 412042 w 5389340"/>
              <a:gd name="connsiteY68" fmla="*/ 3077420 h 5143501"/>
              <a:gd name="connsiteX69" fmla="*/ 404201 w 5389340"/>
              <a:gd name="connsiteY69" fmla="*/ 3012543 h 5143501"/>
              <a:gd name="connsiteX70" fmla="*/ 399720 w 5389340"/>
              <a:gd name="connsiteY70" fmla="*/ 2996114 h 5143501"/>
              <a:gd name="connsiteX71" fmla="*/ 385811 w 5389340"/>
              <a:gd name="connsiteY71" fmla="*/ 2912754 h 5143501"/>
              <a:gd name="connsiteX72" fmla="*/ 385531 w 5389340"/>
              <a:gd name="connsiteY72" fmla="*/ 2899218 h 5143501"/>
              <a:gd name="connsiteX73" fmla="*/ 381144 w 5389340"/>
              <a:gd name="connsiteY73" fmla="*/ 2864399 h 5143501"/>
              <a:gd name="connsiteX74" fmla="*/ 376196 w 5389340"/>
              <a:gd name="connsiteY74" fmla="*/ 2829767 h 5143501"/>
              <a:gd name="connsiteX75" fmla="*/ 381237 w 5389340"/>
              <a:gd name="connsiteY75" fmla="*/ 2790561 h 5143501"/>
              <a:gd name="connsiteX76" fmla="*/ 381050 w 5389340"/>
              <a:gd name="connsiteY76" fmla="*/ 2767690 h 5143501"/>
              <a:gd name="connsiteX77" fmla="*/ 376943 w 5389340"/>
              <a:gd name="connsiteY77" fmla="*/ 2744446 h 5143501"/>
              <a:gd name="connsiteX78" fmla="*/ 380490 w 5389340"/>
              <a:gd name="connsiteY78" fmla="*/ 2673035 h 5143501"/>
              <a:gd name="connsiteX79" fmla="*/ 377130 w 5389340"/>
              <a:gd name="connsiteY79" fmla="*/ 2611145 h 5143501"/>
              <a:gd name="connsiteX80" fmla="*/ 376943 w 5389340"/>
              <a:gd name="connsiteY80" fmla="*/ 2563257 h 5143501"/>
              <a:gd name="connsiteX81" fmla="*/ 381237 w 5389340"/>
              <a:gd name="connsiteY81" fmla="*/ 2517143 h 5143501"/>
              <a:gd name="connsiteX82" fmla="*/ 385998 w 5389340"/>
              <a:gd name="connsiteY82" fmla="*/ 2423141 h 5143501"/>
              <a:gd name="connsiteX83" fmla="*/ 388518 w 5389340"/>
              <a:gd name="connsiteY83" fmla="*/ 2415113 h 5143501"/>
              <a:gd name="connsiteX84" fmla="*/ 388798 w 5389340"/>
              <a:gd name="connsiteY84" fmla="*/ 2402885 h 5143501"/>
              <a:gd name="connsiteX85" fmla="*/ 377597 w 5389340"/>
              <a:gd name="connsiteY85" fmla="*/ 2381134 h 5143501"/>
              <a:gd name="connsiteX86" fmla="*/ 376756 w 5389340"/>
              <a:gd name="connsiteY86" fmla="*/ 2324098 h 5143501"/>
              <a:gd name="connsiteX87" fmla="*/ 385904 w 5389340"/>
              <a:gd name="connsiteY87" fmla="*/ 2295907 h 5143501"/>
              <a:gd name="connsiteX88" fmla="*/ 386091 w 5389340"/>
              <a:gd name="connsiteY88" fmla="*/ 2211333 h 5143501"/>
              <a:gd name="connsiteX89" fmla="*/ 390012 w 5389340"/>
              <a:gd name="connsiteY89" fmla="*/ 2183235 h 5143501"/>
              <a:gd name="connsiteX90" fmla="*/ 387025 w 5389340"/>
              <a:gd name="connsiteY90" fmla="*/ 2166619 h 5143501"/>
              <a:gd name="connsiteX91" fmla="*/ 385438 w 5389340"/>
              <a:gd name="connsiteY91" fmla="*/ 2138522 h 5143501"/>
              <a:gd name="connsiteX92" fmla="*/ 385438 w 5389340"/>
              <a:gd name="connsiteY92" fmla="*/ 2118638 h 5143501"/>
              <a:gd name="connsiteX93" fmla="*/ 381517 w 5389340"/>
              <a:gd name="connsiteY93" fmla="*/ 2081392 h 5143501"/>
              <a:gd name="connsiteX94" fmla="*/ 381050 w 5389340"/>
              <a:gd name="connsiteY94" fmla="*/ 1996912 h 5143501"/>
              <a:gd name="connsiteX95" fmla="*/ 374516 w 5389340"/>
              <a:gd name="connsiteY95" fmla="*/ 1958639 h 5143501"/>
              <a:gd name="connsiteX96" fmla="*/ 374516 w 5389340"/>
              <a:gd name="connsiteY96" fmla="*/ 1917192 h 5143501"/>
              <a:gd name="connsiteX97" fmla="*/ 376009 w 5389340"/>
              <a:gd name="connsiteY97" fmla="*/ 1888814 h 5143501"/>
              <a:gd name="connsiteX98" fmla="*/ 372649 w 5389340"/>
              <a:gd name="connsiteY98" fmla="*/ 1856049 h 5143501"/>
              <a:gd name="connsiteX99" fmla="*/ 376663 w 5389340"/>
              <a:gd name="connsiteY99" fmla="*/ 1839713 h 5143501"/>
              <a:gd name="connsiteX100" fmla="*/ 380770 w 5389340"/>
              <a:gd name="connsiteY100" fmla="*/ 1729562 h 5143501"/>
              <a:gd name="connsiteX101" fmla="*/ 381330 w 5389340"/>
              <a:gd name="connsiteY101" fmla="*/ 1665712 h 5143501"/>
              <a:gd name="connsiteX102" fmla="*/ 380770 w 5389340"/>
              <a:gd name="connsiteY102" fmla="*/ 1654696 h 5143501"/>
              <a:gd name="connsiteX103" fmla="*/ 377597 w 5389340"/>
              <a:gd name="connsiteY103" fmla="*/ 1626785 h 5143501"/>
              <a:gd name="connsiteX104" fmla="*/ 381424 w 5389340"/>
              <a:gd name="connsiteY104" fmla="*/ 1578151 h 5143501"/>
              <a:gd name="connsiteX105" fmla="*/ 385531 w 5389340"/>
              <a:gd name="connsiteY105" fmla="*/ 1547813 h 5143501"/>
              <a:gd name="connsiteX106" fmla="*/ 379650 w 5389340"/>
              <a:gd name="connsiteY106" fmla="*/ 1525596 h 5143501"/>
              <a:gd name="connsiteX107" fmla="*/ 367235 w 5389340"/>
              <a:gd name="connsiteY107" fmla="*/ 1514674 h 5143501"/>
              <a:gd name="connsiteX108" fmla="*/ 372182 w 5389340"/>
              <a:gd name="connsiteY108" fmla="*/ 1507206 h 5143501"/>
              <a:gd name="connsiteX109" fmla="*/ 380583 w 5389340"/>
              <a:gd name="connsiteY109" fmla="*/ 1462585 h 5143501"/>
              <a:gd name="connsiteX110" fmla="*/ 377223 w 5389340"/>
              <a:gd name="connsiteY110" fmla="*/ 1439435 h 5143501"/>
              <a:gd name="connsiteX111" fmla="*/ 376570 w 5389340"/>
              <a:gd name="connsiteY111" fmla="*/ 1422912 h 5143501"/>
              <a:gd name="connsiteX112" fmla="*/ 381517 w 5389340"/>
              <a:gd name="connsiteY112" fmla="*/ 1388373 h 5143501"/>
              <a:gd name="connsiteX113" fmla="*/ 385531 w 5389340"/>
              <a:gd name="connsiteY113" fmla="*/ 1351221 h 5143501"/>
              <a:gd name="connsiteX114" fmla="*/ 385531 w 5389340"/>
              <a:gd name="connsiteY114" fmla="*/ 1335818 h 5143501"/>
              <a:gd name="connsiteX115" fmla="*/ 381237 w 5389340"/>
              <a:gd name="connsiteY115" fmla="*/ 1314535 h 5143501"/>
              <a:gd name="connsiteX116" fmla="*/ 372929 w 5389340"/>
              <a:gd name="connsiteY116" fmla="*/ 1286157 h 5143501"/>
              <a:gd name="connsiteX117" fmla="*/ 367701 w 5389340"/>
              <a:gd name="connsiteY117" fmla="*/ 1269914 h 5143501"/>
              <a:gd name="connsiteX118" fmla="*/ 367701 w 5389340"/>
              <a:gd name="connsiteY118" fmla="*/ 1199063 h 5143501"/>
              <a:gd name="connsiteX119" fmla="*/ 366861 w 5389340"/>
              <a:gd name="connsiteY119" fmla="*/ 1183380 h 5143501"/>
              <a:gd name="connsiteX120" fmla="*/ 359020 w 5389340"/>
              <a:gd name="connsiteY120" fmla="*/ 1132038 h 5143501"/>
              <a:gd name="connsiteX121" fmla="*/ 362847 w 5389340"/>
              <a:gd name="connsiteY121" fmla="*/ 1092832 h 5143501"/>
              <a:gd name="connsiteX122" fmla="*/ 359300 w 5389340"/>
              <a:gd name="connsiteY122" fmla="*/ 975773 h 5143501"/>
              <a:gd name="connsiteX123" fmla="*/ 362567 w 5389340"/>
              <a:gd name="connsiteY123" fmla="*/ 936380 h 5143501"/>
              <a:gd name="connsiteX124" fmla="*/ 362101 w 5389340"/>
              <a:gd name="connsiteY124" fmla="*/ 914443 h 5143501"/>
              <a:gd name="connsiteX125" fmla="*/ 358740 w 5389340"/>
              <a:gd name="connsiteY125" fmla="*/ 892973 h 5143501"/>
              <a:gd name="connsiteX126" fmla="*/ 362007 w 5389340"/>
              <a:gd name="connsiteY126" fmla="*/ 805599 h 5143501"/>
              <a:gd name="connsiteX127" fmla="*/ 359487 w 5389340"/>
              <a:gd name="connsiteY127" fmla="*/ 713837 h 5143501"/>
              <a:gd name="connsiteX128" fmla="*/ 362661 w 5389340"/>
              <a:gd name="connsiteY128" fmla="*/ 649520 h 5143501"/>
              <a:gd name="connsiteX129" fmla="*/ 359393 w 5389340"/>
              <a:gd name="connsiteY129" fmla="*/ 621889 h 5143501"/>
              <a:gd name="connsiteX130" fmla="*/ 353886 w 5389340"/>
              <a:gd name="connsiteY130" fmla="*/ 534608 h 5143501"/>
              <a:gd name="connsiteX131" fmla="*/ 353886 w 5389340"/>
              <a:gd name="connsiteY131" fmla="*/ 221611 h 5143501"/>
              <a:gd name="connsiteX132" fmla="*/ 349685 w 5389340"/>
              <a:gd name="connsiteY132" fmla="*/ 175403 h 5143501"/>
              <a:gd name="connsiteX133" fmla="*/ 349685 w 5389340"/>
              <a:gd name="connsiteY133" fmla="*/ 168682 h 5143501"/>
              <a:gd name="connsiteX134" fmla="*/ 357806 w 5389340"/>
              <a:gd name="connsiteY134" fmla="*/ 119488 h 5143501"/>
              <a:gd name="connsiteX135" fmla="*/ 358833 w 5389340"/>
              <a:gd name="connsiteY135" fmla="*/ 78694 h 5143501"/>
              <a:gd name="connsiteX136" fmla="*/ 363407 w 5389340"/>
              <a:gd name="connsiteY136" fmla="*/ 39488 h 5143501"/>
              <a:gd name="connsiteX137" fmla="*/ 358647 w 5389340"/>
              <a:gd name="connsiteY137" fmla="*/ 2522 h 5143501"/>
              <a:gd name="connsiteX138" fmla="*/ 358833 w 5389340"/>
              <a:gd name="connsiteY138" fmla="*/ 2242 h 5143501"/>
              <a:gd name="connsiteX139" fmla="*/ 515 w 5389340"/>
              <a:gd name="connsiteY139" fmla="*/ 2242 h 5143501"/>
              <a:gd name="connsiteX140" fmla="*/ 0 w 5389340"/>
              <a:gd name="connsiteY140" fmla="*/ 1 h 5143501"/>
              <a:gd name="connsiteX0" fmla="*/ 0 w 5388825"/>
              <a:gd name="connsiteY0" fmla="*/ 2242 h 5143501"/>
              <a:gd name="connsiteX1" fmla="*/ 5388825 w 5388825"/>
              <a:gd name="connsiteY1" fmla="*/ 0 h 5143501"/>
              <a:gd name="connsiteX2" fmla="*/ 5388825 w 5388825"/>
              <a:gd name="connsiteY2" fmla="*/ 5143500 h 5143501"/>
              <a:gd name="connsiteX3" fmla="*/ 5388824 w 5388825"/>
              <a:gd name="connsiteY3" fmla="*/ 5143500 h 5143501"/>
              <a:gd name="connsiteX4" fmla="*/ 5388824 w 5388825"/>
              <a:gd name="connsiteY4" fmla="*/ 5143501 h 5143501"/>
              <a:gd name="connsiteX5" fmla="*/ 1426424 w 5388825"/>
              <a:gd name="connsiteY5" fmla="*/ 5143501 h 5143501"/>
              <a:gd name="connsiteX6" fmla="*/ 1426424 w 5388825"/>
              <a:gd name="connsiteY6" fmla="*/ 5143500 h 5143501"/>
              <a:gd name="connsiteX7" fmla="*/ 413861 w 5388825"/>
              <a:gd name="connsiteY7" fmla="*/ 5143500 h 5143501"/>
              <a:gd name="connsiteX8" fmla="*/ 408260 w 5388825"/>
              <a:gd name="connsiteY8" fmla="*/ 5057434 h 5143501"/>
              <a:gd name="connsiteX9" fmla="*/ 408260 w 5388825"/>
              <a:gd name="connsiteY9" fmla="*/ 5055194 h 5143501"/>
              <a:gd name="connsiteX10" fmla="*/ 403686 w 5388825"/>
              <a:gd name="connsiteY10" fmla="*/ 5031950 h 5143501"/>
              <a:gd name="connsiteX11" fmla="*/ 399392 w 5388825"/>
              <a:gd name="connsiteY11" fmla="*/ 5008707 h 5143501"/>
              <a:gd name="connsiteX12" fmla="*/ 399112 w 5388825"/>
              <a:gd name="connsiteY12" fmla="*/ 4981356 h 5143501"/>
              <a:gd name="connsiteX13" fmla="*/ 396965 w 5388825"/>
              <a:gd name="connsiteY13" fmla="*/ 4957365 h 5143501"/>
              <a:gd name="connsiteX14" fmla="*/ 399298 w 5388825"/>
              <a:gd name="connsiteY14" fmla="*/ 4932534 h 5143501"/>
              <a:gd name="connsiteX15" fmla="*/ 396311 w 5388825"/>
              <a:gd name="connsiteY15" fmla="*/ 4917972 h 5143501"/>
              <a:gd name="connsiteX16" fmla="*/ 393884 w 5388825"/>
              <a:gd name="connsiteY16" fmla="*/ 4887447 h 5143501"/>
              <a:gd name="connsiteX17" fmla="*/ 398272 w 5388825"/>
              <a:gd name="connsiteY17" fmla="*/ 4855895 h 5143501"/>
              <a:gd name="connsiteX18" fmla="*/ 394818 w 5388825"/>
              <a:gd name="connsiteY18" fmla="*/ 4820890 h 5143501"/>
              <a:gd name="connsiteX19" fmla="*/ 395004 w 5388825"/>
              <a:gd name="connsiteY19" fmla="*/ 4754705 h 5143501"/>
              <a:gd name="connsiteX20" fmla="*/ 381002 w 5388825"/>
              <a:gd name="connsiteY20" fmla="*/ 4735102 h 5143501"/>
              <a:gd name="connsiteX21" fmla="*/ 394071 w 5388825"/>
              <a:gd name="connsiteY21" fmla="*/ 4707005 h 5143501"/>
              <a:gd name="connsiteX22" fmla="*/ 398458 w 5388825"/>
              <a:gd name="connsiteY22" fmla="*/ 4674613 h 5143501"/>
              <a:gd name="connsiteX23" fmla="*/ 375308 w 5388825"/>
              <a:gd name="connsiteY23" fmla="*/ 4636340 h 5143501"/>
              <a:gd name="connsiteX24" fmla="*/ 367280 w 5388825"/>
              <a:gd name="connsiteY24" fmla="*/ 4622151 h 5143501"/>
              <a:gd name="connsiteX25" fmla="*/ 370267 w 5388825"/>
              <a:gd name="connsiteY25" fmla="*/ 4607402 h 5143501"/>
              <a:gd name="connsiteX26" fmla="*/ 381095 w 5388825"/>
              <a:gd name="connsiteY26" fmla="*/ 4545605 h 5143501"/>
              <a:gd name="connsiteX27" fmla="*/ 381095 w 5388825"/>
              <a:gd name="connsiteY27" fmla="*/ 4525068 h 5143501"/>
              <a:gd name="connsiteX28" fmla="*/ 382402 w 5388825"/>
              <a:gd name="connsiteY28" fmla="*/ 4514333 h 5143501"/>
              <a:gd name="connsiteX29" fmla="*/ 382869 w 5388825"/>
              <a:gd name="connsiteY29" fmla="*/ 4498371 h 5143501"/>
              <a:gd name="connsiteX30" fmla="*/ 384083 w 5388825"/>
              <a:gd name="connsiteY30" fmla="*/ 4470740 h 5143501"/>
              <a:gd name="connsiteX31" fmla="*/ 386603 w 5388825"/>
              <a:gd name="connsiteY31" fmla="*/ 4424439 h 5143501"/>
              <a:gd name="connsiteX32" fmla="*/ 386976 w 5388825"/>
              <a:gd name="connsiteY32" fmla="*/ 4405116 h 5143501"/>
              <a:gd name="connsiteX33" fmla="*/ 389870 w 5388825"/>
              <a:gd name="connsiteY33" fmla="*/ 4385699 h 5143501"/>
              <a:gd name="connsiteX34" fmla="*/ 390057 w 5388825"/>
              <a:gd name="connsiteY34" fmla="*/ 4317181 h 5143501"/>
              <a:gd name="connsiteX35" fmla="*/ 394631 w 5388825"/>
              <a:gd name="connsiteY35" fmla="*/ 4248290 h 5143501"/>
              <a:gd name="connsiteX36" fmla="*/ 394724 w 5388825"/>
              <a:gd name="connsiteY36" fmla="*/ 4241662 h 5143501"/>
              <a:gd name="connsiteX37" fmla="*/ 398645 w 5388825"/>
              <a:gd name="connsiteY37" fmla="*/ 4218325 h 5143501"/>
              <a:gd name="connsiteX38" fmla="*/ 403686 w 5388825"/>
              <a:gd name="connsiteY38" fmla="*/ 4192748 h 5143501"/>
              <a:gd name="connsiteX39" fmla="*/ 403032 w 5388825"/>
              <a:gd name="connsiteY39" fmla="*/ 4181826 h 5143501"/>
              <a:gd name="connsiteX40" fmla="*/ 399205 w 5388825"/>
              <a:gd name="connsiteY40" fmla="*/ 4162690 h 5143501"/>
              <a:gd name="connsiteX41" fmla="*/ 399112 w 5388825"/>
              <a:gd name="connsiteY41" fmla="*/ 4057579 h 5143501"/>
              <a:gd name="connsiteX42" fmla="*/ 399765 w 5388825"/>
              <a:gd name="connsiteY42" fmla="*/ 4044137 h 5143501"/>
              <a:gd name="connsiteX43" fmla="*/ 399765 w 5388825"/>
              <a:gd name="connsiteY43" fmla="*/ 4003997 h 5143501"/>
              <a:gd name="connsiteX44" fmla="*/ 401352 w 5388825"/>
              <a:gd name="connsiteY44" fmla="*/ 3982434 h 5143501"/>
              <a:gd name="connsiteX45" fmla="*/ 403872 w 5388825"/>
              <a:gd name="connsiteY45" fmla="*/ 3920824 h 5143501"/>
              <a:gd name="connsiteX46" fmla="*/ 406393 w 5388825"/>
              <a:gd name="connsiteY46" fmla="*/ 3899167 h 5143501"/>
              <a:gd name="connsiteX47" fmla="*/ 412834 w 5388825"/>
              <a:gd name="connsiteY47" fmla="*/ 3865281 h 5143501"/>
              <a:gd name="connsiteX48" fmla="*/ 412647 w 5388825"/>
              <a:gd name="connsiteY48" fmla="*/ 3792189 h 5143501"/>
              <a:gd name="connsiteX49" fmla="*/ 413581 w 5388825"/>
              <a:gd name="connsiteY49" fmla="*/ 3778841 h 5143501"/>
              <a:gd name="connsiteX50" fmla="*/ 421515 w 5388825"/>
              <a:gd name="connsiteY50" fmla="*/ 3747942 h 5143501"/>
              <a:gd name="connsiteX51" fmla="*/ 420022 w 5388825"/>
              <a:gd name="connsiteY51" fmla="*/ 3732727 h 5143501"/>
              <a:gd name="connsiteX52" fmla="*/ 417968 w 5388825"/>
              <a:gd name="connsiteY52" fmla="*/ 3704535 h 5143501"/>
              <a:gd name="connsiteX53" fmla="*/ 421702 w 5388825"/>
              <a:gd name="connsiteY53" fmla="*/ 3667289 h 5143501"/>
              <a:gd name="connsiteX54" fmla="*/ 423662 w 5388825"/>
              <a:gd name="connsiteY54" fmla="*/ 3649833 h 5143501"/>
              <a:gd name="connsiteX55" fmla="*/ 416848 w 5388825"/>
              <a:gd name="connsiteY55" fmla="*/ 3631163 h 5143501"/>
              <a:gd name="connsiteX56" fmla="*/ 413767 w 5388825"/>
              <a:gd name="connsiteY56" fmla="*/ 3627710 h 5143501"/>
              <a:gd name="connsiteX57" fmla="*/ 417595 w 5388825"/>
              <a:gd name="connsiteY57" fmla="*/ 3606613 h 5143501"/>
              <a:gd name="connsiteX58" fmla="*/ 421515 w 5388825"/>
              <a:gd name="connsiteY58" fmla="*/ 3580662 h 5143501"/>
              <a:gd name="connsiteX59" fmla="*/ 426556 w 5388825"/>
              <a:gd name="connsiteY59" fmla="*/ 3552844 h 5143501"/>
              <a:gd name="connsiteX60" fmla="*/ 422635 w 5388825"/>
              <a:gd name="connsiteY60" fmla="*/ 3511117 h 5143501"/>
              <a:gd name="connsiteX61" fmla="*/ 421609 w 5388825"/>
              <a:gd name="connsiteY61" fmla="*/ 3461083 h 5143501"/>
              <a:gd name="connsiteX62" fmla="*/ 418061 w 5388825"/>
              <a:gd name="connsiteY62" fmla="*/ 3435318 h 5143501"/>
              <a:gd name="connsiteX63" fmla="*/ 412647 w 5388825"/>
              <a:gd name="connsiteY63" fmla="*/ 3394058 h 5143501"/>
              <a:gd name="connsiteX64" fmla="*/ 417035 w 5388825"/>
              <a:gd name="connsiteY64" fmla="*/ 3373148 h 5143501"/>
              <a:gd name="connsiteX65" fmla="*/ 421422 w 5388825"/>
              <a:gd name="connsiteY65" fmla="*/ 3208202 h 5143501"/>
              <a:gd name="connsiteX66" fmla="*/ 421795 w 5388825"/>
              <a:gd name="connsiteY66" fmla="*/ 3167128 h 5143501"/>
              <a:gd name="connsiteX67" fmla="*/ 416941 w 5388825"/>
              <a:gd name="connsiteY67" fmla="*/ 3125588 h 5143501"/>
              <a:gd name="connsiteX68" fmla="*/ 411527 w 5388825"/>
              <a:gd name="connsiteY68" fmla="*/ 3077420 h 5143501"/>
              <a:gd name="connsiteX69" fmla="*/ 403686 w 5388825"/>
              <a:gd name="connsiteY69" fmla="*/ 3012543 h 5143501"/>
              <a:gd name="connsiteX70" fmla="*/ 399205 w 5388825"/>
              <a:gd name="connsiteY70" fmla="*/ 2996114 h 5143501"/>
              <a:gd name="connsiteX71" fmla="*/ 385296 w 5388825"/>
              <a:gd name="connsiteY71" fmla="*/ 2912754 h 5143501"/>
              <a:gd name="connsiteX72" fmla="*/ 385016 w 5388825"/>
              <a:gd name="connsiteY72" fmla="*/ 2899218 h 5143501"/>
              <a:gd name="connsiteX73" fmla="*/ 380629 w 5388825"/>
              <a:gd name="connsiteY73" fmla="*/ 2864399 h 5143501"/>
              <a:gd name="connsiteX74" fmla="*/ 375681 w 5388825"/>
              <a:gd name="connsiteY74" fmla="*/ 2829767 h 5143501"/>
              <a:gd name="connsiteX75" fmla="*/ 380722 w 5388825"/>
              <a:gd name="connsiteY75" fmla="*/ 2790561 h 5143501"/>
              <a:gd name="connsiteX76" fmla="*/ 380535 w 5388825"/>
              <a:gd name="connsiteY76" fmla="*/ 2767690 h 5143501"/>
              <a:gd name="connsiteX77" fmla="*/ 376428 w 5388825"/>
              <a:gd name="connsiteY77" fmla="*/ 2744446 h 5143501"/>
              <a:gd name="connsiteX78" fmla="*/ 379975 w 5388825"/>
              <a:gd name="connsiteY78" fmla="*/ 2673035 h 5143501"/>
              <a:gd name="connsiteX79" fmla="*/ 376615 w 5388825"/>
              <a:gd name="connsiteY79" fmla="*/ 2611145 h 5143501"/>
              <a:gd name="connsiteX80" fmla="*/ 376428 w 5388825"/>
              <a:gd name="connsiteY80" fmla="*/ 2563257 h 5143501"/>
              <a:gd name="connsiteX81" fmla="*/ 380722 w 5388825"/>
              <a:gd name="connsiteY81" fmla="*/ 2517143 h 5143501"/>
              <a:gd name="connsiteX82" fmla="*/ 385483 w 5388825"/>
              <a:gd name="connsiteY82" fmla="*/ 2423141 h 5143501"/>
              <a:gd name="connsiteX83" fmla="*/ 388003 w 5388825"/>
              <a:gd name="connsiteY83" fmla="*/ 2415113 h 5143501"/>
              <a:gd name="connsiteX84" fmla="*/ 388283 w 5388825"/>
              <a:gd name="connsiteY84" fmla="*/ 2402885 h 5143501"/>
              <a:gd name="connsiteX85" fmla="*/ 377082 w 5388825"/>
              <a:gd name="connsiteY85" fmla="*/ 2381134 h 5143501"/>
              <a:gd name="connsiteX86" fmla="*/ 376241 w 5388825"/>
              <a:gd name="connsiteY86" fmla="*/ 2324098 h 5143501"/>
              <a:gd name="connsiteX87" fmla="*/ 385389 w 5388825"/>
              <a:gd name="connsiteY87" fmla="*/ 2295907 h 5143501"/>
              <a:gd name="connsiteX88" fmla="*/ 385576 w 5388825"/>
              <a:gd name="connsiteY88" fmla="*/ 2211333 h 5143501"/>
              <a:gd name="connsiteX89" fmla="*/ 389497 w 5388825"/>
              <a:gd name="connsiteY89" fmla="*/ 2183235 h 5143501"/>
              <a:gd name="connsiteX90" fmla="*/ 386510 w 5388825"/>
              <a:gd name="connsiteY90" fmla="*/ 2166619 h 5143501"/>
              <a:gd name="connsiteX91" fmla="*/ 384923 w 5388825"/>
              <a:gd name="connsiteY91" fmla="*/ 2138522 h 5143501"/>
              <a:gd name="connsiteX92" fmla="*/ 384923 w 5388825"/>
              <a:gd name="connsiteY92" fmla="*/ 2118638 h 5143501"/>
              <a:gd name="connsiteX93" fmla="*/ 381002 w 5388825"/>
              <a:gd name="connsiteY93" fmla="*/ 2081392 h 5143501"/>
              <a:gd name="connsiteX94" fmla="*/ 380535 w 5388825"/>
              <a:gd name="connsiteY94" fmla="*/ 1996912 h 5143501"/>
              <a:gd name="connsiteX95" fmla="*/ 374001 w 5388825"/>
              <a:gd name="connsiteY95" fmla="*/ 1958639 h 5143501"/>
              <a:gd name="connsiteX96" fmla="*/ 374001 w 5388825"/>
              <a:gd name="connsiteY96" fmla="*/ 1917192 h 5143501"/>
              <a:gd name="connsiteX97" fmla="*/ 375494 w 5388825"/>
              <a:gd name="connsiteY97" fmla="*/ 1888814 h 5143501"/>
              <a:gd name="connsiteX98" fmla="*/ 372134 w 5388825"/>
              <a:gd name="connsiteY98" fmla="*/ 1856049 h 5143501"/>
              <a:gd name="connsiteX99" fmla="*/ 376148 w 5388825"/>
              <a:gd name="connsiteY99" fmla="*/ 1839713 h 5143501"/>
              <a:gd name="connsiteX100" fmla="*/ 380255 w 5388825"/>
              <a:gd name="connsiteY100" fmla="*/ 1729562 h 5143501"/>
              <a:gd name="connsiteX101" fmla="*/ 380815 w 5388825"/>
              <a:gd name="connsiteY101" fmla="*/ 1665712 h 5143501"/>
              <a:gd name="connsiteX102" fmla="*/ 380255 w 5388825"/>
              <a:gd name="connsiteY102" fmla="*/ 1654696 h 5143501"/>
              <a:gd name="connsiteX103" fmla="*/ 377082 w 5388825"/>
              <a:gd name="connsiteY103" fmla="*/ 1626785 h 5143501"/>
              <a:gd name="connsiteX104" fmla="*/ 380909 w 5388825"/>
              <a:gd name="connsiteY104" fmla="*/ 1578151 h 5143501"/>
              <a:gd name="connsiteX105" fmla="*/ 385016 w 5388825"/>
              <a:gd name="connsiteY105" fmla="*/ 1547813 h 5143501"/>
              <a:gd name="connsiteX106" fmla="*/ 379135 w 5388825"/>
              <a:gd name="connsiteY106" fmla="*/ 1525596 h 5143501"/>
              <a:gd name="connsiteX107" fmla="*/ 366720 w 5388825"/>
              <a:gd name="connsiteY107" fmla="*/ 1514674 h 5143501"/>
              <a:gd name="connsiteX108" fmla="*/ 371667 w 5388825"/>
              <a:gd name="connsiteY108" fmla="*/ 1507206 h 5143501"/>
              <a:gd name="connsiteX109" fmla="*/ 380068 w 5388825"/>
              <a:gd name="connsiteY109" fmla="*/ 1462585 h 5143501"/>
              <a:gd name="connsiteX110" fmla="*/ 376708 w 5388825"/>
              <a:gd name="connsiteY110" fmla="*/ 1439435 h 5143501"/>
              <a:gd name="connsiteX111" fmla="*/ 376055 w 5388825"/>
              <a:gd name="connsiteY111" fmla="*/ 1422912 h 5143501"/>
              <a:gd name="connsiteX112" fmla="*/ 381002 w 5388825"/>
              <a:gd name="connsiteY112" fmla="*/ 1388373 h 5143501"/>
              <a:gd name="connsiteX113" fmla="*/ 385016 w 5388825"/>
              <a:gd name="connsiteY113" fmla="*/ 1351221 h 5143501"/>
              <a:gd name="connsiteX114" fmla="*/ 385016 w 5388825"/>
              <a:gd name="connsiteY114" fmla="*/ 1335818 h 5143501"/>
              <a:gd name="connsiteX115" fmla="*/ 380722 w 5388825"/>
              <a:gd name="connsiteY115" fmla="*/ 1314535 h 5143501"/>
              <a:gd name="connsiteX116" fmla="*/ 372414 w 5388825"/>
              <a:gd name="connsiteY116" fmla="*/ 1286157 h 5143501"/>
              <a:gd name="connsiteX117" fmla="*/ 367186 w 5388825"/>
              <a:gd name="connsiteY117" fmla="*/ 1269914 h 5143501"/>
              <a:gd name="connsiteX118" fmla="*/ 367186 w 5388825"/>
              <a:gd name="connsiteY118" fmla="*/ 1199063 h 5143501"/>
              <a:gd name="connsiteX119" fmla="*/ 366346 w 5388825"/>
              <a:gd name="connsiteY119" fmla="*/ 1183380 h 5143501"/>
              <a:gd name="connsiteX120" fmla="*/ 358505 w 5388825"/>
              <a:gd name="connsiteY120" fmla="*/ 1132038 h 5143501"/>
              <a:gd name="connsiteX121" fmla="*/ 362332 w 5388825"/>
              <a:gd name="connsiteY121" fmla="*/ 1092832 h 5143501"/>
              <a:gd name="connsiteX122" fmla="*/ 358785 w 5388825"/>
              <a:gd name="connsiteY122" fmla="*/ 975773 h 5143501"/>
              <a:gd name="connsiteX123" fmla="*/ 362052 w 5388825"/>
              <a:gd name="connsiteY123" fmla="*/ 936380 h 5143501"/>
              <a:gd name="connsiteX124" fmla="*/ 361586 w 5388825"/>
              <a:gd name="connsiteY124" fmla="*/ 914443 h 5143501"/>
              <a:gd name="connsiteX125" fmla="*/ 358225 w 5388825"/>
              <a:gd name="connsiteY125" fmla="*/ 892973 h 5143501"/>
              <a:gd name="connsiteX126" fmla="*/ 361492 w 5388825"/>
              <a:gd name="connsiteY126" fmla="*/ 805599 h 5143501"/>
              <a:gd name="connsiteX127" fmla="*/ 358972 w 5388825"/>
              <a:gd name="connsiteY127" fmla="*/ 713837 h 5143501"/>
              <a:gd name="connsiteX128" fmla="*/ 362146 w 5388825"/>
              <a:gd name="connsiteY128" fmla="*/ 649520 h 5143501"/>
              <a:gd name="connsiteX129" fmla="*/ 358878 w 5388825"/>
              <a:gd name="connsiteY129" fmla="*/ 621889 h 5143501"/>
              <a:gd name="connsiteX130" fmla="*/ 353371 w 5388825"/>
              <a:gd name="connsiteY130" fmla="*/ 534608 h 5143501"/>
              <a:gd name="connsiteX131" fmla="*/ 353371 w 5388825"/>
              <a:gd name="connsiteY131" fmla="*/ 221611 h 5143501"/>
              <a:gd name="connsiteX132" fmla="*/ 349170 w 5388825"/>
              <a:gd name="connsiteY132" fmla="*/ 175403 h 5143501"/>
              <a:gd name="connsiteX133" fmla="*/ 349170 w 5388825"/>
              <a:gd name="connsiteY133" fmla="*/ 168682 h 5143501"/>
              <a:gd name="connsiteX134" fmla="*/ 357291 w 5388825"/>
              <a:gd name="connsiteY134" fmla="*/ 119488 h 5143501"/>
              <a:gd name="connsiteX135" fmla="*/ 358318 w 5388825"/>
              <a:gd name="connsiteY135" fmla="*/ 78694 h 5143501"/>
              <a:gd name="connsiteX136" fmla="*/ 362892 w 5388825"/>
              <a:gd name="connsiteY136" fmla="*/ 39488 h 5143501"/>
              <a:gd name="connsiteX137" fmla="*/ 358132 w 5388825"/>
              <a:gd name="connsiteY137" fmla="*/ 2522 h 5143501"/>
              <a:gd name="connsiteX138" fmla="*/ 358318 w 5388825"/>
              <a:gd name="connsiteY138" fmla="*/ 2242 h 5143501"/>
              <a:gd name="connsiteX139" fmla="*/ 0 w 5388825"/>
              <a:gd name="connsiteY139" fmla="*/ 2242 h 5143501"/>
              <a:gd name="connsiteX0" fmla="*/ 9884 w 5040391"/>
              <a:gd name="connsiteY0" fmla="*/ 2242 h 5143501"/>
              <a:gd name="connsiteX1" fmla="*/ 5040391 w 5040391"/>
              <a:gd name="connsiteY1" fmla="*/ 0 h 5143501"/>
              <a:gd name="connsiteX2" fmla="*/ 5040391 w 5040391"/>
              <a:gd name="connsiteY2" fmla="*/ 5143500 h 5143501"/>
              <a:gd name="connsiteX3" fmla="*/ 5040390 w 5040391"/>
              <a:gd name="connsiteY3" fmla="*/ 5143500 h 5143501"/>
              <a:gd name="connsiteX4" fmla="*/ 5040390 w 5040391"/>
              <a:gd name="connsiteY4" fmla="*/ 5143501 h 5143501"/>
              <a:gd name="connsiteX5" fmla="*/ 1077990 w 5040391"/>
              <a:gd name="connsiteY5" fmla="*/ 5143501 h 5143501"/>
              <a:gd name="connsiteX6" fmla="*/ 1077990 w 5040391"/>
              <a:gd name="connsiteY6" fmla="*/ 5143500 h 5143501"/>
              <a:gd name="connsiteX7" fmla="*/ 65427 w 5040391"/>
              <a:gd name="connsiteY7" fmla="*/ 5143500 h 5143501"/>
              <a:gd name="connsiteX8" fmla="*/ 59826 w 5040391"/>
              <a:gd name="connsiteY8" fmla="*/ 5057434 h 5143501"/>
              <a:gd name="connsiteX9" fmla="*/ 59826 w 5040391"/>
              <a:gd name="connsiteY9" fmla="*/ 5055194 h 5143501"/>
              <a:gd name="connsiteX10" fmla="*/ 55252 w 5040391"/>
              <a:gd name="connsiteY10" fmla="*/ 5031950 h 5143501"/>
              <a:gd name="connsiteX11" fmla="*/ 50958 w 5040391"/>
              <a:gd name="connsiteY11" fmla="*/ 5008707 h 5143501"/>
              <a:gd name="connsiteX12" fmla="*/ 50678 w 5040391"/>
              <a:gd name="connsiteY12" fmla="*/ 4981356 h 5143501"/>
              <a:gd name="connsiteX13" fmla="*/ 48531 w 5040391"/>
              <a:gd name="connsiteY13" fmla="*/ 4957365 h 5143501"/>
              <a:gd name="connsiteX14" fmla="*/ 50864 w 5040391"/>
              <a:gd name="connsiteY14" fmla="*/ 4932534 h 5143501"/>
              <a:gd name="connsiteX15" fmla="*/ 47877 w 5040391"/>
              <a:gd name="connsiteY15" fmla="*/ 4917972 h 5143501"/>
              <a:gd name="connsiteX16" fmla="*/ 45450 w 5040391"/>
              <a:gd name="connsiteY16" fmla="*/ 4887447 h 5143501"/>
              <a:gd name="connsiteX17" fmla="*/ 49838 w 5040391"/>
              <a:gd name="connsiteY17" fmla="*/ 4855895 h 5143501"/>
              <a:gd name="connsiteX18" fmla="*/ 46384 w 5040391"/>
              <a:gd name="connsiteY18" fmla="*/ 4820890 h 5143501"/>
              <a:gd name="connsiteX19" fmla="*/ 46570 w 5040391"/>
              <a:gd name="connsiteY19" fmla="*/ 4754705 h 5143501"/>
              <a:gd name="connsiteX20" fmla="*/ 32568 w 5040391"/>
              <a:gd name="connsiteY20" fmla="*/ 4735102 h 5143501"/>
              <a:gd name="connsiteX21" fmla="*/ 45637 w 5040391"/>
              <a:gd name="connsiteY21" fmla="*/ 4707005 h 5143501"/>
              <a:gd name="connsiteX22" fmla="*/ 50024 w 5040391"/>
              <a:gd name="connsiteY22" fmla="*/ 4674613 h 5143501"/>
              <a:gd name="connsiteX23" fmla="*/ 26874 w 5040391"/>
              <a:gd name="connsiteY23" fmla="*/ 4636340 h 5143501"/>
              <a:gd name="connsiteX24" fmla="*/ 18846 w 5040391"/>
              <a:gd name="connsiteY24" fmla="*/ 4622151 h 5143501"/>
              <a:gd name="connsiteX25" fmla="*/ 21833 w 5040391"/>
              <a:gd name="connsiteY25" fmla="*/ 4607402 h 5143501"/>
              <a:gd name="connsiteX26" fmla="*/ 32661 w 5040391"/>
              <a:gd name="connsiteY26" fmla="*/ 4545605 h 5143501"/>
              <a:gd name="connsiteX27" fmla="*/ 32661 w 5040391"/>
              <a:gd name="connsiteY27" fmla="*/ 4525068 h 5143501"/>
              <a:gd name="connsiteX28" fmla="*/ 33968 w 5040391"/>
              <a:gd name="connsiteY28" fmla="*/ 4514333 h 5143501"/>
              <a:gd name="connsiteX29" fmla="*/ 34435 w 5040391"/>
              <a:gd name="connsiteY29" fmla="*/ 4498371 h 5143501"/>
              <a:gd name="connsiteX30" fmla="*/ 35649 w 5040391"/>
              <a:gd name="connsiteY30" fmla="*/ 4470740 h 5143501"/>
              <a:gd name="connsiteX31" fmla="*/ 38169 w 5040391"/>
              <a:gd name="connsiteY31" fmla="*/ 4424439 h 5143501"/>
              <a:gd name="connsiteX32" fmla="*/ 38542 w 5040391"/>
              <a:gd name="connsiteY32" fmla="*/ 4405116 h 5143501"/>
              <a:gd name="connsiteX33" fmla="*/ 41436 w 5040391"/>
              <a:gd name="connsiteY33" fmla="*/ 4385699 h 5143501"/>
              <a:gd name="connsiteX34" fmla="*/ 41623 w 5040391"/>
              <a:gd name="connsiteY34" fmla="*/ 4317181 h 5143501"/>
              <a:gd name="connsiteX35" fmla="*/ 46197 w 5040391"/>
              <a:gd name="connsiteY35" fmla="*/ 4248290 h 5143501"/>
              <a:gd name="connsiteX36" fmla="*/ 46290 w 5040391"/>
              <a:gd name="connsiteY36" fmla="*/ 4241662 h 5143501"/>
              <a:gd name="connsiteX37" fmla="*/ 50211 w 5040391"/>
              <a:gd name="connsiteY37" fmla="*/ 4218325 h 5143501"/>
              <a:gd name="connsiteX38" fmla="*/ 55252 w 5040391"/>
              <a:gd name="connsiteY38" fmla="*/ 4192748 h 5143501"/>
              <a:gd name="connsiteX39" fmla="*/ 54598 w 5040391"/>
              <a:gd name="connsiteY39" fmla="*/ 4181826 h 5143501"/>
              <a:gd name="connsiteX40" fmla="*/ 50771 w 5040391"/>
              <a:gd name="connsiteY40" fmla="*/ 4162690 h 5143501"/>
              <a:gd name="connsiteX41" fmla="*/ 50678 w 5040391"/>
              <a:gd name="connsiteY41" fmla="*/ 4057579 h 5143501"/>
              <a:gd name="connsiteX42" fmla="*/ 51331 w 5040391"/>
              <a:gd name="connsiteY42" fmla="*/ 4044137 h 5143501"/>
              <a:gd name="connsiteX43" fmla="*/ 51331 w 5040391"/>
              <a:gd name="connsiteY43" fmla="*/ 4003997 h 5143501"/>
              <a:gd name="connsiteX44" fmla="*/ 52918 w 5040391"/>
              <a:gd name="connsiteY44" fmla="*/ 3982434 h 5143501"/>
              <a:gd name="connsiteX45" fmla="*/ 55438 w 5040391"/>
              <a:gd name="connsiteY45" fmla="*/ 3920824 h 5143501"/>
              <a:gd name="connsiteX46" fmla="*/ 57959 w 5040391"/>
              <a:gd name="connsiteY46" fmla="*/ 3899167 h 5143501"/>
              <a:gd name="connsiteX47" fmla="*/ 64400 w 5040391"/>
              <a:gd name="connsiteY47" fmla="*/ 3865281 h 5143501"/>
              <a:gd name="connsiteX48" fmla="*/ 64213 w 5040391"/>
              <a:gd name="connsiteY48" fmla="*/ 3792189 h 5143501"/>
              <a:gd name="connsiteX49" fmla="*/ 65147 w 5040391"/>
              <a:gd name="connsiteY49" fmla="*/ 3778841 h 5143501"/>
              <a:gd name="connsiteX50" fmla="*/ 73081 w 5040391"/>
              <a:gd name="connsiteY50" fmla="*/ 3747942 h 5143501"/>
              <a:gd name="connsiteX51" fmla="*/ 71588 w 5040391"/>
              <a:gd name="connsiteY51" fmla="*/ 3732727 h 5143501"/>
              <a:gd name="connsiteX52" fmla="*/ 69534 w 5040391"/>
              <a:gd name="connsiteY52" fmla="*/ 3704535 h 5143501"/>
              <a:gd name="connsiteX53" fmla="*/ 73268 w 5040391"/>
              <a:gd name="connsiteY53" fmla="*/ 3667289 h 5143501"/>
              <a:gd name="connsiteX54" fmla="*/ 75228 w 5040391"/>
              <a:gd name="connsiteY54" fmla="*/ 3649833 h 5143501"/>
              <a:gd name="connsiteX55" fmla="*/ 68414 w 5040391"/>
              <a:gd name="connsiteY55" fmla="*/ 3631163 h 5143501"/>
              <a:gd name="connsiteX56" fmla="*/ 65333 w 5040391"/>
              <a:gd name="connsiteY56" fmla="*/ 3627710 h 5143501"/>
              <a:gd name="connsiteX57" fmla="*/ 69161 w 5040391"/>
              <a:gd name="connsiteY57" fmla="*/ 3606613 h 5143501"/>
              <a:gd name="connsiteX58" fmla="*/ 73081 w 5040391"/>
              <a:gd name="connsiteY58" fmla="*/ 3580662 h 5143501"/>
              <a:gd name="connsiteX59" fmla="*/ 78122 w 5040391"/>
              <a:gd name="connsiteY59" fmla="*/ 3552844 h 5143501"/>
              <a:gd name="connsiteX60" fmla="*/ 74201 w 5040391"/>
              <a:gd name="connsiteY60" fmla="*/ 3511117 h 5143501"/>
              <a:gd name="connsiteX61" fmla="*/ 73175 w 5040391"/>
              <a:gd name="connsiteY61" fmla="*/ 3461083 h 5143501"/>
              <a:gd name="connsiteX62" fmla="*/ 69627 w 5040391"/>
              <a:gd name="connsiteY62" fmla="*/ 3435318 h 5143501"/>
              <a:gd name="connsiteX63" fmla="*/ 64213 w 5040391"/>
              <a:gd name="connsiteY63" fmla="*/ 3394058 h 5143501"/>
              <a:gd name="connsiteX64" fmla="*/ 68601 w 5040391"/>
              <a:gd name="connsiteY64" fmla="*/ 3373148 h 5143501"/>
              <a:gd name="connsiteX65" fmla="*/ 72988 w 5040391"/>
              <a:gd name="connsiteY65" fmla="*/ 3208202 h 5143501"/>
              <a:gd name="connsiteX66" fmla="*/ 73361 w 5040391"/>
              <a:gd name="connsiteY66" fmla="*/ 3167128 h 5143501"/>
              <a:gd name="connsiteX67" fmla="*/ 68507 w 5040391"/>
              <a:gd name="connsiteY67" fmla="*/ 3125588 h 5143501"/>
              <a:gd name="connsiteX68" fmla="*/ 63093 w 5040391"/>
              <a:gd name="connsiteY68" fmla="*/ 3077420 h 5143501"/>
              <a:gd name="connsiteX69" fmla="*/ 55252 w 5040391"/>
              <a:gd name="connsiteY69" fmla="*/ 3012543 h 5143501"/>
              <a:gd name="connsiteX70" fmla="*/ 50771 w 5040391"/>
              <a:gd name="connsiteY70" fmla="*/ 2996114 h 5143501"/>
              <a:gd name="connsiteX71" fmla="*/ 36862 w 5040391"/>
              <a:gd name="connsiteY71" fmla="*/ 2912754 h 5143501"/>
              <a:gd name="connsiteX72" fmla="*/ 36582 w 5040391"/>
              <a:gd name="connsiteY72" fmla="*/ 2899218 h 5143501"/>
              <a:gd name="connsiteX73" fmla="*/ 32195 w 5040391"/>
              <a:gd name="connsiteY73" fmla="*/ 2864399 h 5143501"/>
              <a:gd name="connsiteX74" fmla="*/ 27247 w 5040391"/>
              <a:gd name="connsiteY74" fmla="*/ 2829767 h 5143501"/>
              <a:gd name="connsiteX75" fmla="*/ 32288 w 5040391"/>
              <a:gd name="connsiteY75" fmla="*/ 2790561 h 5143501"/>
              <a:gd name="connsiteX76" fmla="*/ 32101 w 5040391"/>
              <a:gd name="connsiteY76" fmla="*/ 2767690 h 5143501"/>
              <a:gd name="connsiteX77" fmla="*/ 27994 w 5040391"/>
              <a:gd name="connsiteY77" fmla="*/ 2744446 h 5143501"/>
              <a:gd name="connsiteX78" fmla="*/ 31541 w 5040391"/>
              <a:gd name="connsiteY78" fmla="*/ 2673035 h 5143501"/>
              <a:gd name="connsiteX79" fmla="*/ 28181 w 5040391"/>
              <a:gd name="connsiteY79" fmla="*/ 2611145 h 5143501"/>
              <a:gd name="connsiteX80" fmla="*/ 27994 w 5040391"/>
              <a:gd name="connsiteY80" fmla="*/ 2563257 h 5143501"/>
              <a:gd name="connsiteX81" fmla="*/ 32288 w 5040391"/>
              <a:gd name="connsiteY81" fmla="*/ 2517143 h 5143501"/>
              <a:gd name="connsiteX82" fmla="*/ 37049 w 5040391"/>
              <a:gd name="connsiteY82" fmla="*/ 2423141 h 5143501"/>
              <a:gd name="connsiteX83" fmla="*/ 39569 w 5040391"/>
              <a:gd name="connsiteY83" fmla="*/ 2415113 h 5143501"/>
              <a:gd name="connsiteX84" fmla="*/ 39849 w 5040391"/>
              <a:gd name="connsiteY84" fmla="*/ 2402885 h 5143501"/>
              <a:gd name="connsiteX85" fmla="*/ 28648 w 5040391"/>
              <a:gd name="connsiteY85" fmla="*/ 2381134 h 5143501"/>
              <a:gd name="connsiteX86" fmla="*/ 27807 w 5040391"/>
              <a:gd name="connsiteY86" fmla="*/ 2324098 h 5143501"/>
              <a:gd name="connsiteX87" fmla="*/ 36955 w 5040391"/>
              <a:gd name="connsiteY87" fmla="*/ 2295907 h 5143501"/>
              <a:gd name="connsiteX88" fmla="*/ 37142 w 5040391"/>
              <a:gd name="connsiteY88" fmla="*/ 2211333 h 5143501"/>
              <a:gd name="connsiteX89" fmla="*/ 41063 w 5040391"/>
              <a:gd name="connsiteY89" fmla="*/ 2183235 h 5143501"/>
              <a:gd name="connsiteX90" fmla="*/ 38076 w 5040391"/>
              <a:gd name="connsiteY90" fmla="*/ 2166619 h 5143501"/>
              <a:gd name="connsiteX91" fmla="*/ 36489 w 5040391"/>
              <a:gd name="connsiteY91" fmla="*/ 2138522 h 5143501"/>
              <a:gd name="connsiteX92" fmla="*/ 36489 w 5040391"/>
              <a:gd name="connsiteY92" fmla="*/ 2118638 h 5143501"/>
              <a:gd name="connsiteX93" fmla="*/ 32568 w 5040391"/>
              <a:gd name="connsiteY93" fmla="*/ 2081392 h 5143501"/>
              <a:gd name="connsiteX94" fmla="*/ 32101 w 5040391"/>
              <a:gd name="connsiteY94" fmla="*/ 1996912 h 5143501"/>
              <a:gd name="connsiteX95" fmla="*/ 25567 w 5040391"/>
              <a:gd name="connsiteY95" fmla="*/ 1958639 h 5143501"/>
              <a:gd name="connsiteX96" fmla="*/ 25567 w 5040391"/>
              <a:gd name="connsiteY96" fmla="*/ 1917192 h 5143501"/>
              <a:gd name="connsiteX97" fmla="*/ 27060 w 5040391"/>
              <a:gd name="connsiteY97" fmla="*/ 1888814 h 5143501"/>
              <a:gd name="connsiteX98" fmla="*/ 23700 w 5040391"/>
              <a:gd name="connsiteY98" fmla="*/ 1856049 h 5143501"/>
              <a:gd name="connsiteX99" fmla="*/ 27714 w 5040391"/>
              <a:gd name="connsiteY99" fmla="*/ 1839713 h 5143501"/>
              <a:gd name="connsiteX100" fmla="*/ 31821 w 5040391"/>
              <a:gd name="connsiteY100" fmla="*/ 1729562 h 5143501"/>
              <a:gd name="connsiteX101" fmla="*/ 32381 w 5040391"/>
              <a:gd name="connsiteY101" fmla="*/ 1665712 h 5143501"/>
              <a:gd name="connsiteX102" fmla="*/ 31821 w 5040391"/>
              <a:gd name="connsiteY102" fmla="*/ 1654696 h 5143501"/>
              <a:gd name="connsiteX103" fmla="*/ 28648 w 5040391"/>
              <a:gd name="connsiteY103" fmla="*/ 1626785 h 5143501"/>
              <a:gd name="connsiteX104" fmla="*/ 32475 w 5040391"/>
              <a:gd name="connsiteY104" fmla="*/ 1578151 h 5143501"/>
              <a:gd name="connsiteX105" fmla="*/ 36582 w 5040391"/>
              <a:gd name="connsiteY105" fmla="*/ 1547813 h 5143501"/>
              <a:gd name="connsiteX106" fmla="*/ 30701 w 5040391"/>
              <a:gd name="connsiteY106" fmla="*/ 1525596 h 5143501"/>
              <a:gd name="connsiteX107" fmla="*/ 18286 w 5040391"/>
              <a:gd name="connsiteY107" fmla="*/ 1514674 h 5143501"/>
              <a:gd name="connsiteX108" fmla="*/ 23233 w 5040391"/>
              <a:gd name="connsiteY108" fmla="*/ 1507206 h 5143501"/>
              <a:gd name="connsiteX109" fmla="*/ 31634 w 5040391"/>
              <a:gd name="connsiteY109" fmla="*/ 1462585 h 5143501"/>
              <a:gd name="connsiteX110" fmla="*/ 28274 w 5040391"/>
              <a:gd name="connsiteY110" fmla="*/ 1439435 h 5143501"/>
              <a:gd name="connsiteX111" fmla="*/ 27621 w 5040391"/>
              <a:gd name="connsiteY111" fmla="*/ 1422912 h 5143501"/>
              <a:gd name="connsiteX112" fmla="*/ 32568 w 5040391"/>
              <a:gd name="connsiteY112" fmla="*/ 1388373 h 5143501"/>
              <a:gd name="connsiteX113" fmla="*/ 36582 w 5040391"/>
              <a:gd name="connsiteY113" fmla="*/ 1351221 h 5143501"/>
              <a:gd name="connsiteX114" fmla="*/ 36582 w 5040391"/>
              <a:gd name="connsiteY114" fmla="*/ 1335818 h 5143501"/>
              <a:gd name="connsiteX115" fmla="*/ 32288 w 5040391"/>
              <a:gd name="connsiteY115" fmla="*/ 1314535 h 5143501"/>
              <a:gd name="connsiteX116" fmla="*/ 23980 w 5040391"/>
              <a:gd name="connsiteY116" fmla="*/ 1286157 h 5143501"/>
              <a:gd name="connsiteX117" fmla="*/ 18752 w 5040391"/>
              <a:gd name="connsiteY117" fmla="*/ 1269914 h 5143501"/>
              <a:gd name="connsiteX118" fmla="*/ 18752 w 5040391"/>
              <a:gd name="connsiteY118" fmla="*/ 1199063 h 5143501"/>
              <a:gd name="connsiteX119" fmla="*/ 17912 w 5040391"/>
              <a:gd name="connsiteY119" fmla="*/ 1183380 h 5143501"/>
              <a:gd name="connsiteX120" fmla="*/ 10071 w 5040391"/>
              <a:gd name="connsiteY120" fmla="*/ 1132038 h 5143501"/>
              <a:gd name="connsiteX121" fmla="*/ 13898 w 5040391"/>
              <a:gd name="connsiteY121" fmla="*/ 1092832 h 5143501"/>
              <a:gd name="connsiteX122" fmla="*/ 10351 w 5040391"/>
              <a:gd name="connsiteY122" fmla="*/ 975773 h 5143501"/>
              <a:gd name="connsiteX123" fmla="*/ 13618 w 5040391"/>
              <a:gd name="connsiteY123" fmla="*/ 936380 h 5143501"/>
              <a:gd name="connsiteX124" fmla="*/ 13152 w 5040391"/>
              <a:gd name="connsiteY124" fmla="*/ 914443 h 5143501"/>
              <a:gd name="connsiteX125" fmla="*/ 9791 w 5040391"/>
              <a:gd name="connsiteY125" fmla="*/ 892973 h 5143501"/>
              <a:gd name="connsiteX126" fmla="*/ 13058 w 5040391"/>
              <a:gd name="connsiteY126" fmla="*/ 805599 h 5143501"/>
              <a:gd name="connsiteX127" fmla="*/ 10538 w 5040391"/>
              <a:gd name="connsiteY127" fmla="*/ 713837 h 5143501"/>
              <a:gd name="connsiteX128" fmla="*/ 13712 w 5040391"/>
              <a:gd name="connsiteY128" fmla="*/ 649520 h 5143501"/>
              <a:gd name="connsiteX129" fmla="*/ 10444 w 5040391"/>
              <a:gd name="connsiteY129" fmla="*/ 621889 h 5143501"/>
              <a:gd name="connsiteX130" fmla="*/ 4937 w 5040391"/>
              <a:gd name="connsiteY130" fmla="*/ 534608 h 5143501"/>
              <a:gd name="connsiteX131" fmla="*/ 4937 w 5040391"/>
              <a:gd name="connsiteY131" fmla="*/ 221611 h 5143501"/>
              <a:gd name="connsiteX132" fmla="*/ 736 w 5040391"/>
              <a:gd name="connsiteY132" fmla="*/ 175403 h 5143501"/>
              <a:gd name="connsiteX133" fmla="*/ 736 w 5040391"/>
              <a:gd name="connsiteY133" fmla="*/ 168682 h 5143501"/>
              <a:gd name="connsiteX134" fmla="*/ 8857 w 5040391"/>
              <a:gd name="connsiteY134" fmla="*/ 119488 h 5143501"/>
              <a:gd name="connsiteX135" fmla="*/ 9884 w 5040391"/>
              <a:gd name="connsiteY135" fmla="*/ 78694 h 5143501"/>
              <a:gd name="connsiteX136" fmla="*/ 14458 w 5040391"/>
              <a:gd name="connsiteY136" fmla="*/ 39488 h 5143501"/>
              <a:gd name="connsiteX137" fmla="*/ 9698 w 5040391"/>
              <a:gd name="connsiteY137" fmla="*/ 2522 h 5143501"/>
              <a:gd name="connsiteX138" fmla="*/ 9884 w 5040391"/>
              <a:gd name="connsiteY138" fmla="*/ 2242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5040391" h="5143501">
                <a:moveTo>
                  <a:pt x="9884" y="2242"/>
                </a:moveTo>
                <a:lnTo>
                  <a:pt x="5040391" y="0"/>
                </a:lnTo>
                <a:lnTo>
                  <a:pt x="5040391" y="5143500"/>
                </a:lnTo>
                <a:lnTo>
                  <a:pt x="5040390" y="5143500"/>
                </a:lnTo>
                <a:lnTo>
                  <a:pt x="5040390" y="5143501"/>
                </a:lnTo>
                <a:lnTo>
                  <a:pt x="1077990" y="5143501"/>
                </a:lnTo>
                <a:lnTo>
                  <a:pt x="1077990" y="5143500"/>
                </a:lnTo>
                <a:lnTo>
                  <a:pt x="65427" y="5143500"/>
                </a:lnTo>
                <a:lnTo>
                  <a:pt x="59826" y="5057434"/>
                </a:lnTo>
                <a:cubicBezTo>
                  <a:pt x="59826" y="5056688"/>
                  <a:pt x="60106" y="5055568"/>
                  <a:pt x="59826" y="5055194"/>
                </a:cubicBezTo>
                <a:cubicBezTo>
                  <a:pt x="52731" y="5048473"/>
                  <a:pt x="56372" y="5039792"/>
                  <a:pt x="55252" y="5031950"/>
                </a:cubicBezTo>
                <a:cubicBezTo>
                  <a:pt x="54131" y="5024109"/>
                  <a:pt x="51611" y="5016455"/>
                  <a:pt x="50958" y="5008707"/>
                </a:cubicBezTo>
                <a:cubicBezTo>
                  <a:pt x="50211" y="4999652"/>
                  <a:pt x="50958" y="4990410"/>
                  <a:pt x="50678" y="4981356"/>
                </a:cubicBezTo>
                <a:cubicBezTo>
                  <a:pt x="50398" y="4973141"/>
                  <a:pt x="52638" y="4962780"/>
                  <a:pt x="48531" y="4957365"/>
                </a:cubicBezTo>
                <a:cubicBezTo>
                  <a:pt x="40596" y="4946910"/>
                  <a:pt x="53198" y="4941029"/>
                  <a:pt x="50864" y="4932534"/>
                </a:cubicBezTo>
                <a:cubicBezTo>
                  <a:pt x="49557" y="4927774"/>
                  <a:pt x="48717" y="4922546"/>
                  <a:pt x="47877" y="4917972"/>
                </a:cubicBezTo>
                <a:cubicBezTo>
                  <a:pt x="46010" y="4908451"/>
                  <a:pt x="37235" y="4899769"/>
                  <a:pt x="45450" y="4887447"/>
                </a:cubicBezTo>
                <a:cubicBezTo>
                  <a:pt x="50864" y="4879326"/>
                  <a:pt x="52918" y="4865137"/>
                  <a:pt x="49838" y="4855895"/>
                </a:cubicBezTo>
                <a:cubicBezTo>
                  <a:pt x="45824" y="4843853"/>
                  <a:pt x="46570" y="4832558"/>
                  <a:pt x="46384" y="4820890"/>
                </a:cubicBezTo>
                <a:cubicBezTo>
                  <a:pt x="45917" y="4798860"/>
                  <a:pt x="45357" y="4776642"/>
                  <a:pt x="46570" y="4754705"/>
                </a:cubicBezTo>
                <a:cubicBezTo>
                  <a:pt x="47224" y="4743317"/>
                  <a:pt x="42743" y="4737529"/>
                  <a:pt x="32568" y="4735102"/>
                </a:cubicBezTo>
                <a:cubicBezTo>
                  <a:pt x="37609" y="4724834"/>
                  <a:pt x="43770" y="4716339"/>
                  <a:pt x="45637" y="4707005"/>
                </a:cubicBezTo>
                <a:cubicBezTo>
                  <a:pt x="47877" y="4696456"/>
                  <a:pt x="47970" y="4685534"/>
                  <a:pt x="50024" y="4674613"/>
                </a:cubicBezTo>
                <a:cubicBezTo>
                  <a:pt x="53385" y="4656783"/>
                  <a:pt x="42370" y="4644368"/>
                  <a:pt x="26874" y="4636340"/>
                </a:cubicBezTo>
                <a:cubicBezTo>
                  <a:pt x="20993" y="4633352"/>
                  <a:pt x="17632" y="4629152"/>
                  <a:pt x="18846" y="4622151"/>
                </a:cubicBezTo>
                <a:cubicBezTo>
                  <a:pt x="19686" y="4617203"/>
                  <a:pt x="19779" y="4612629"/>
                  <a:pt x="21833" y="4607402"/>
                </a:cubicBezTo>
                <a:cubicBezTo>
                  <a:pt x="29488" y="4587705"/>
                  <a:pt x="35369" y="4567355"/>
                  <a:pt x="32661" y="4545605"/>
                </a:cubicBezTo>
                <a:cubicBezTo>
                  <a:pt x="31821" y="4538884"/>
                  <a:pt x="32381" y="4531883"/>
                  <a:pt x="32661" y="4525068"/>
                </a:cubicBezTo>
                <a:cubicBezTo>
                  <a:pt x="32755" y="4521428"/>
                  <a:pt x="32101" y="4516760"/>
                  <a:pt x="33968" y="4514333"/>
                </a:cubicBezTo>
                <a:cubicBezTo>
                  <a:pt x="38356" y="4508639"/>
                  <a:pt x="36675" y="4504438"/>
                  <a:pt x="34435" y="4498371"/>
                </a:cubicBezTo>
                <a:cubicBezTo>
                  <a:pt x="31168" y="4489596"/>
                  <a:pt x="30608" y="4480168"/>
                  <a:pt x="35649" y="4470740"/>
                </a:cubicBezTo>
                <a:cubicBezTo>
                  <a:pt x="43490" y="4455990"/>
                  <a:pt x="44423" y="4440588"/>
                  <a:pt x="38169" y="4424439"/>
                </a:cubicBezTo>
                <a:cubicBezTo>
                  <a:pt x="35929" y="4418744"/>
                  <a:pt x="35462" y="4409690"/>
                  <a:pt x="38542" y="4405116"/>
                </a:cubicBezTo>
                <a:cubicBezTo>
                  <a:pt x="43116" y="4398301"/>
                  <a:pt x="41343" y="4392047"/>
                  <a:pt x="41436" y="4385699"/>
                </a:cubicBezTo>
                <a:cubicBezTo>
                  <a:pt x="41903" y="4362829"/>
                  <a:pt x="41623" y="4340052"/>
                  <a:pt x="41623" y="4317181"/>
                </a:cubicBezTo>
                <a:cubicBezTo>
                  <a:pt x="41623" y="4294124"/>
                  <a:pt x="49277" y="4271534"/>
                  <a:pt x="46197" y="4248290"/>
                </a:cubicBezTo>
                <a:cubicBezTo>
                  <a:pt x="45917" y="4246050"/>
                  <a:pt x="45170" y="4242596"/>
                  <a:pt x="46290" y="4241662"/>
                </a:cubicBezTo>
                <a:cubicBezTo>
                  <a:pt x="54131" y="4234848"/>
                  <a:pt x="51331" y="4225793"/>
                  <a:pt x="50211" y="4218325"/>
                </a:cubicBezTo>
                <a:cubicBezTo>
                  <a:pt x="48811" y="4208710"/>
                  <a:pt x="55905" y="4201709"/>
                  <a:pt x="55252" y="4192748"/>
                </a:cubicBezTo>
                <a:cubicBezTo>
                  <a:pt x="54972" y="4189014"/>
                  <a:pt x="56559" y="4183506"/>
                  <a:pt x="54598" y="4181826"/>
                </a:cubicBezTo>
                <a:cubicBezTo>
                  <a:pt x="48250" y="4176038"/>
                  <a:pt x="50864" y="4169037"/>
                  <a:pt x="50771" y="4162690"/>
                </a:cubicBezTo>
                <a:cubicBezTo>
                  <a:pt x="50491" y="4127684"/>
                  <a:pt x="50584" y="4092585"/>
                  <a:pt x="50678" y="4057579"/>
                </a:cubicBezTo>
                <a:cubicBezTo>
                  <a:pt x="50678" y="4053099"/>
                  <a:pt x="50304" y="4048431"/>
                  <a:pt x="51331" y="4044137"/>
                </a:cubicBezTo>
                <a:cubicBezTo>
                  <a:pt x="56092" y="4024534"/>
                  <a:pt x="55812" y="4024627"/>
                  <a:pt x="51331" y="4003997"/>
                </a:cubicBezTo>
                <a:cubicBezTo>
                  <a:pt x="49838" y="3997089"/>
                  <a:pt x="49931" y="3989995"/>
                  <a:pt x="52918" y="3982434"/>
                </a:cubicBezTo>
                <a:cubicBezTo>
                  <a:pt x="62160" y="3958723"/>
                  <a:pt x="61226" y="3952189"/>
                  <a:pt x="55438" y="3920824"/>
                </a:cubicBezTo>
                <a:cubicBezTo>
                  <a:pt x="54225" y="3914196"/>
                  <a:pt x="54038" y="3907008"/>
                  <a:pt x="57959" y="3899167"/>
                </a:cubicBezTo>
                <a:cubicBezTo>
                  <a:pt x="63000" y="3889179"/>
                  <a:pt x="64866" y="3877323"/>
                  <a:pt x="64400" y="3865281"/>
                </a:cubicBezTo>
                <a:cubicBezTo>
                  <a:pt x="63466" y="3840917"/>
                  <a:pt x="64120" y="3816553"/>
                  <a:pt x="64213" y="3792189"/>
                </a:cubicBezTo>
                <a:cubicBezTo>
                  <a:pt x="64213" y="3787709"/>
                  <a:pt x="64213" y="3783135"/>
                  <a:pt x="65147" y="3778841"/>
                </a:cubicBezTo>
                <a:cubicBezTo>
                  <a:pt x="67574" y="3768479"/>
                  <a:pt x="71028" y="3758397"/>
                  <a:pt x="73081" y="3747942"/>
                </a:cubicBezTo>
                <a:cubicBezTo>
                  <a:pt x="74015" y="3743088"/>
                  <a:pt x="73921" y="3736834"/>
                  <a:pt x="71588" y="3732727"/>
                </a:cubicBezTo>
                <a:cubicBezTo>
                  <a:pt x="66267" y="3723298"/>
                  <a:pt x="66454" y="3712097"/>
                  <a:pt x="69534" y="3704535"/>
                </a:cubicBezTo>
                <a:cubicBezTo>
                  <a:pt x="74761" y="3691840"/>
                  <a:pt x="71961" y="3679611"/>
                  <a:pt x="73268" y="3667289"/>
                </a:cubicBezTo>
                <a:cubicBezTo>
                  <a:pt x="73921" y="3661502"/>
                  <a:pt x="74481" y="3655621"/>
                  <a:pt x="75228" y="3649833"/>
                </a:cubicBezTo>
                <a:cubicBezTo>
                  <a:pt x="75695" y="3646379"/>
                  <a:pt x="71308" y="3633964"/>
                  <a:pt x="68414" y="3631163"/>
                </a:cubicBezTo>
                <a:cubicBezTo>
                  <a:pt x="67294" y="3630137"/>
                  <a:pt x="66360" y="3628830"/>
                  <a:pt x="65333" y="3627710"/>
                </a:cubicBezTo>
                <a:cubicBezTo>
                  <a:pt x="72241" y="3621455"/>
                  <a:pt x="65240" y="3611654"/>
                  <a:pt x="69161" y="3606613"/>
                </a:cubicBezTo>
                <a:cubicBezTo>
                  <a:pt x="76068" y="3598025"/>
                  <a:pt x="72241" y="3589250"/>
                  <a:pt x="73081" y="3580662"/>
                </a:cubicBezTo>
                <a:cubicBezTo>
                  <a:pt x="74015" y="3571234"/>
                  <a:pt x="79802" y="3563112"/>
                  <a:pt x="78122" y="3552844"/>
                </a:cubicBezTo>
                <a:cubicBezTo>
                  <a:pt x="75788" y="3539122"/>
                  <a:pt x="77842" y="3525400"/>
                  <a:pt x="74201" y="3511117"/>
                </a:cubicBezTo>
                <a:cubicBezTo>
                  <a:pt x="70187" y="3495435"/>
                  <a:pt x="73548" y="3477792"/>
                  <a:pt x="73175" y="3461083"/>
                </a:cubicBezTo>
                <a:cubicBezTo>
                  <a:pt x="72988" y="3452401"/>
                  <a:pt x="72148" y="3444093"/>
                  <a:pt x="69627" y="3435318"/>
                </a:cubicBezTo>
                <a:cubicBezTo>
                  <a:pt x="65987" y="3422343"/>
                  <a:pt x="61039" y="3408434"/>
                  <a:pt x="64213" y="3394058"/>
                </a:cubicBezTo>
                <a:cubicBezTo>
                  <a:pt x="65707" y="3387057"/>
                  <a:pt x="68321" y="3380149"/>
                  <a:pt x="68601" y="3373148"/>
                </a:cubicBezTo>
                <a:cubicBezTo>
                  <a:pt x="70841" y="3318259"/>
                  <a:pt x="64773" y="3263091"/>
                  <a:pt x="72988" y="3208202"/>
                </a:cubicBezTo>
                <a:cubicBezTo>
                  <a:pt x="75042" y="3194853"/>
                  <a:pt x="72988" y="3180851"/>
                  <a:pt x="73361" y="3167128"/>
                </a:cubicBezTo>
                <a:cubicBezTo>
                  <a:pt x="73828" y="3153033"/>
                  <a:pt x="66454" y="3140057"/>
                  <a:pt x="68507" y="3125588"/>
                </a:cubicBezTo>
                <a:cubicBezTo>
                  <a:pt x="70841" y="3109346"/>
                  <a:pt x="65147" y="3093290"/>
                  <a:pt x="63093" y="3077420"/>
                </a:cubicBezTo>
                <a:cubicBezTo>
                  <a:pt x="60199" y="3055857"/>
                  <a:pt x="54131" y="3034573"/>
                  <a:pt x="55252" y="3012543"/>
                </a:cubicBezTo>
                <a:cubicBezTo>
                  <a:pt x="55625" y="3006102"/>
                  <a:pt x="52171" y="3001528"/>
                  <a:pt x="50771" y="2996114"/>
                </a:cubicBezTo>
                <a:cubicBezTo>
                  <a:pt x="43770" y="2968763"/>
                  <a:pt x="36489" y="2941412"/>
                  <a:pt x="36862" y="2912754"/>
                </a:cubicBezTo>
                <a:cubicBezTo>
                  <a:pt x="36862" y="2908179"/>
                  <a:pt x="38636" y="2902485"/>
                  <a:pt x="36582" y="2899218"/>
                </a:cubicBezTo>
                <a:cubicBezTo>
                  <a:pt x="29394" y="2888016"/>
                  <a:pt x="34155" y="2875881"/>
                  <a:pt x="32195" y="2864399"/>
                </a:cubicBezTo>
                <a:cubicBezTo>
                  <a:pt x="30328" y="2852917"/>
                  <a:pt x="27807" y="2841622"/>
                  <a:pt x="27247" y="2829767"/>
                </a:cubicBezTo>
                <a:cubicBezTo>
                  <a:pt x="26687" y="2816138"/>
                  <a:pt x="32288" y="2803723"/>
                  <a:pt x="32288" y="2790561"/>
                </a:cubicBezTo>
                <a:cubicBezTo>
                  <a:pt x="32288" y="2782906"/>
                  <a:pt x="32848" y="2775251"/>
                  <a:pt x="32101" y="2767690"/>
                </a:cubicBezTo>
                <a:cubicBezTo>
                  <a:pt x="31354" y="2759849"/>
                  <a:pt x="27714" y="2752101"/>
                  <a:pt x="27994" y="2744446"/>
                </a:cubicBezTo>
                <a:cubicBezTo>
                  <a:pt x="29021" y="2720736"/>
                  <a:pt x="25847" y="2697025"/>
                  <a:pt x="31541" y="2673035"/>
                </a:cubicBezTo>
                <a:cubicBezTo>
                  <a:pt x="36302" y="2653058"/>
                  <a:pt x="30794" y="2631775"/>
                  <a:pt x="28181" y="2611145"/>
                </a:cubicBezTo>
                <a:cubicBezTo>
                  <a:pt x="26127" y="2595369"/>
                  <a:pt x="27154" y="2579220"/>
                  <a:pt x="27994" y="2563257"/>
                </a:cubicBezTo>
                <a:cubicBezTo>
                  <a:pt x="28741" y="2547855"/>
                  <a:pt x="31354" y="2532545"/>
                  <a:pt x="32288" y="2517143"/>
                </a:cubicBezTo>
                <a:cubicBezTo>
                  <a:pt x="34155" y="2485778"/>
                  <a:pt x="35369" y="2454413"/>
                  <a:pt x="37049" y="2423141"/>
                </a:cubicBezTo>
                <a:cubicBezTo>
                  <a:pt x="37235" y="2420434"/>
                  <a:pt x="39196" y="2417820"/>
                  <a:pt x="39569" y="2415113"/>
                </a:cubicBezTo>
                <a:cubicBezTo>
                  <a:pt x="40129" y="2411006"/>
                  <a:pt x="41249" y="2406338"/>
                  <a:pt x="39849" y="2402885"/>
                </a:cubicBezTo>
                <a:cubicBezTo>
                  <a:pt x="36769" y="2395230"/>
                  <a:pt x="32381" y="2388042"/>
                  <a:pt x="28648" y="2381134"/>
                </a:cubicBezTo>
                <a:cubicBezTo>
                  <a:pt x="41903" y="2361624"/>
                  <a:pt x="38822" y="2342768"/>
                  <a:pt x="27807" y="2324098"/>
                </a:cubicBezTo>
                <a:cubicBezTo>
                  <a:pt x="33847" y="2316070"/>
                  <a:pt x="36890" y="2306670"/>
                  <a:pt x="36955" y="2295907"/>
                </a:cubicBezTo>
                <a:cubicBezTo>
                  <a:pt x="36955" y="2267716"/>
                  <a:pt x="36675" y="2239525"/>
                  <a:pt x="37142" y="2211333"/>
                </a:cubicBezTo>
                <a:cubicBezTo>
                  <a:pt x="37329" y="2201998"/>
                  <a:pt x="34715" y="2192477"/>
                  <a:pt x="41063" y="2183235"/>
                </a:cubicBezTo>
                <a:cubicBezTo>
                  <a:pt x="43490" y="2179688"/>
                  <a:pt x="41623" y="2172687"/>
                  <a:pt x="38076" y="2166619"/>
                </a:cubicBezTo>
                <a:cubicBezTo>
                  <a:pt x="33315" y="2158685"/>
                  <a:pt x="27714" y="2149350"/>
                  <a:pt x="36489" y="2138522"/>
                </a:cubicBezTo>
                <a:cubicBezTo>
                  <a:pt x="39849" y="2134414"/>
                  <a:pt x="39383" y="2123959"/>
                  <a:pt x="36489" y="2118638"/>
                </a:cubicBezTo>
                <a:cubicBezTo>
                  <a:pt x="29768" y="2106316"/>
                  <a:pt x="32848" y="2093808"/>
                  <a:pt x="32568" y="2081392"/>
                </a:cubicBezTo>
                <a:cubicBezTo>
                  <a:pt x="32008" y="2053201"/>
                  <a:pt x="33035" y="2025010"/>
                  <a:pt x="32101" y="1996912"/>
                </a:cubicBezTo>
                <a:cubicBezTo>
                  <a:pt x="31634" y="1984030"/>
                  <a:pt x="28367" y="1971241"/>
                  <a:pt x="25567" y="1958639"/>
                </a:cubicBezTo>
                <a:cubicBezTo>
                  <a:pt x="22486" y="1944730"/>
                  <a:pt x="22580" y="1931195"/>
                  <a:pt x="25567" y="1917192"/>
                </a:cubicBezTo>
                <a:cubicBezTo>
                  <a:pt x="27527" y="1907857"/>
                  <a:pt x="30701" y="1896282"/>
                  <a:pt x="27060" y="1888814"/>
                </a:cubicBezTo>
                <a:cubicBezTo>
                  <a:pt x="21460" y="1877519"/>
                  <a:pt x="24353" y="1866877"/>
                  <a:pt x="23700" y="1856049"/>
                </a:cubicBezTo>
                <a:cubicBezTo>
                  <a:pt x="23327" y="1850728"/>
                  <a:pt x="27527" y="1845221"/>
                  <a:pt x="27714" y="1839713"/>
                </a:cubicBezTo>
                <a:cubicBezTo>
                  <a:pt x="29394" y="1803027"/>
                  <a:pt x="25753" y="1766341"/>
                  <a:pt x="31821" y="1729562"/>
                </a:cubicBezTo>
                <a:cubicBezTo>
                  <a:pt x="35182" y="1708839"/>
                  <a:pt x="32475" y="1686995"/>
                  <a:pt x="32381" y="1665712"/>
                </a:cubicBezTo>
                <a:cubicBezTo>
                  <a:pt x="32381" y="1661978"/>
                  <a:pt x="33688" y="1656750"/>
                  <a:pt x="31821" y="1654696"/>
                </a:cubicBezTo>
                <a:cubicBezTo>
                  <a:pt x="23980" y="1645922"/>
                  <a:pt x="25940" y="1634533"/>
                  <a:pt x="28648" y="1626785"/>
                </a:cubicBezTo>
                <a:cubicBezTo>
                  <a:pt x="34248" y="1610449"/>
                  <a:pt x="31074" y="1594300"/>
                  <a:pt x="32475" y="1578151"/>
                </a:cubicBezTo>
                <a:cubicBezTo>
                  <a:pt x="33315" y="1567976"/>
                  <a:pt x="30888" y="1557894"/>
                  <a:pt x="36582" y="1547813"/>
                </a:cubicBezTo>
                <a:cubicBezTo>
                  <a:pt x="40783" y="1540345"/>
                  <a:pt x="34342" y="1532317"/>
                  <a:pt x="30701" y="1525596"/>
                </a:cubicBezTo>
                <a:cubicBezTo>
                  <a:pt x="28087" y="1520835"/>
                  <a:pt x="22113" y="1517941"/>
                  <a:pt x="18286" y="1514674"/>
                </a:cubicBezTo>
                <a:cubicBezTo>
                  <a:pt x="20993" y="1510753"/>
                  <a:pt x="23233" y="1508980"/>
                  <a:pt x="23233" y="1507206"/>
                </a:cubicBezTo>
                <a:cubicBezTo>
                  <a:pt x="23420" y="1491803"/>
                  <a:pt x="23233" y="1476961"/>
                  <a:pt x="31634" y="1462585"/>
                </a:cubicBezTo>
                <a:cubicBezTo>
                  <a:pt x="34808" y="1457078"/>
                  <a:pt x="35088" y="1447089"/>
                  <a:pt x="28274" y="1439435"/>
                </a:cubicBezTo>
                <a:cubicBezTo>
                  <a:pt x="25193" y="1435981"/>
                  <a:pt x="23513" y="1429260"/>
                  <a:pt x="27621" y="1422912"/>
                </a:cubicBezTo>
                <a:cubicBezTo>
                  <a:pt x="34342" y="1412457"/>
                  <a:pt x="31821" y="1400135"/>
                  <a:pt x="32568" y="1388373"/>
                </a:cubicBezTo>
                <a:cubicBezTo>
                  <a:pt x="33315" y="1375958"/>
                  <a:pt x="29394" y="1363263"/>
                  <a:pt x="36582" y="1351221"/>
                </a:cubicBezTo>
                <a:cubicBezTo>
                  <a:pt x="38916" y="1347300"/>
                  <a:pt x="39103" y="1339179"/>
                  <a:pt x="36582" y="1335818"/>
                </a:cubicBezTo>
                <a:cubicBezTo>
                  <a:pt x="31448" y="1328817"/>
                  <a:pt x="33688" y="1321629"/>
                  <a:pt x="32288" y="1314535"/>
                </a:cubicBezTo>
                <a:cubicBezTo>
                  <a:pt x="30328" y="1304826"/>
                  <a:pt x="28834" y="1294371"/>
                  <a:pt x="23980" y="1286157"/>
                </a:cubicBezTo>
                <a:cubicBezTo>
                  <a:pt x="20806" y="1280649"/>
                  <a:pt x="18659" y="1276075"/>
                  <a:pt x="18752" y="1269914"/>
                </a:cubicBezTo>
                <a:cubicBezTo>
                  <a:pt x="18939" y="1246297"/>
                  <a:pt x="18846" y="1222680"/>
                  <a:pt x="18752" y="1199063"/>
                </a:cubicBezTo>
                <a:cubicBezTo>
                  <a:pt x="18752" y="1193835"/>
                  <a:pt x="19406" y="1188234"/>
                  <a:pt x="17912" y="1183380"/>
                </a:cubicBezTo>
                <a:cubicBezTo>
                  <a:pt x="12778" y="1166577"/>
                  <a:pt x="10818" y="1149215"/>
                  <a:pt x="10071" y="1132038"/>
                </a:cubicBezTo>
                <a:cubicBezTo>
                  <a:pt x="9511" y="1119063"/>
                  <a:pt x="14365" y="1105808"/>
                  <a:pt x="13898" y="1092832"/>
                </a:cubicBezTo>
                <a:cubicBezTo>
                  <a:pt x="12685" y="1053812"/>
                  <a:pt x="17726" y="1014793"/>
                  <a:pt x="10351" y="975773"/>
                </a:cubicBezTo>
                <a:cubicBezTo>
                  <a:pt x="8111" y="963638"/>
                  <a:pt x="5870" y="949542"/>
                  <a:pt x="13618" y="936380"/>
                </a:cubicBezTo>
                <a:cubicBezTo>
                  <a:pt x="16886" y="930873"/>
                  <a:pt x="16605" y="919857"/>
                  <a:pt x="13152" y="914443"/>
                </a:cubicBezTo>
                <a:cubicBezTo>
                  <a:pt x="8391" y="906975"/>
                  <a:pt x="9604" y="899974"/>
                  <a:pt x="9791" y="892973"/>
                </a:cubicBezTo>
                <a:cubicBezTo>
                  <a:pt x="10724" y="863848"/>
                  <a:pt x="9604" y="834910"/>
                  <a:pt x="13058" y="805599"/>
                </a:cubicBezTo>
                <a:cubicBezTo>
                  <a:pt x="16512" y="775634"/>
                  <a:pt x="15205" y="744642"/>
                  <a:pt x="10538" y="713837"/>
                </a:cubicBezTo>
                <a:cubicBezTo>
                  <a:pt x="7364" y="693207"/>
                  <a:pt x="6057" y="670897"/>
                  <a:pt x="13712" y="649520"/>
                </a:cubicBezTo>
                <a:cubicBezTo>
                  <a:pt x="16792" y="640839"/>
                  <a:pt x="10071" y="630384"/>
                  <a:pt x="10444" y="621889"/>
                </a:cubicBezTo>
                <a:cubicBezTo>
                  <a:pt x="11751" y="592484"/>
                  <a:pt x="4843" y="563826"/>
                  <a:pt x="4937" y="534608"/>
                </a:cubicBezTo>
                <a:cubicBezTo>
                  <a:pt x="5310" y="430338"/>
                  <a:pt x="5310" y="325974"/>
                  <a:pt x="4937" y="221611"/>
                </a:cubicBezTo>
                <a:cubicBezTo>
                  <a:pt x="4937" y="206208"/>
                  <a:pt x="8951" y="190246"/>
                  <a:pt x="736" y="175403"/>
                </a:cubicBezTo>
                <a:cubicBezTo>
                  <a:pt x="-197" y="173630"/>
                  <a:pt x="-291" y="170363"/>
                  <a:pt x="736" y="168682"/>
                </a:cubicBezTo>
                <a:cubicBezTo>
                  <a:pt x="9978" y="153467"/>
                  <a:pt x="2883" y="135824"/>
                  <a:pt x="8857" y="119488"/>
                </a:cubicBezTo>
                <a:cubicBezTo>
                  <a:pt x="13245" y="107446"/>
                  <a:pt x="9137" y="92323"/>
                  <a:pt x="9884" y="78694"/>
                </a:cubicBezTo>
                <a:cubicBezTo>
                  <a:pt x="10631" y="65532"/>
                  <a:pt x="12032" y="52370"/>
                  <a:pt x="14458" y="39488"/>
                </a:cubicBezTo>
                <a:cubicBezTo>
                  <a:pt x="16886" y="26419"/>
                  <a:pt x="9137" y="15031"/>
                  <a:pt x="9698" y="2522"/>
                </a:cubicBezTo>
                <a:lnTo>
                  <a:pt x="9884" y="22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A990B01-52E9-D3D2-85FC-8795366400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noFill/>
        </p:spPr>
        <p:txBody>
          <a:bodyPr/>
          <a:lstStyle>
            <a:lvl1pPr>
              <a:defRPr sz="15000">
                <a:solidFill>
                  <a:schemeClr val="accent2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0845910D-1719-0011-84D1-1FF30D64D9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  <a:endParaRPr lang="en-AU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78CEB-A34E-94D9-C325-47047E9A6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2640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FB394-804D-B7A6-2862-C27B600353F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337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E4A4E0BB-5925-2A09-81DB-6E1900EF93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774" b="17577"/>
          <a:stretch/>
        </p:blipFill>
        <p:spPr>
          <a:xfrm>
            <a:off x="7194231" y="358987"/>
            <a:ext cx="4997769" cy="64990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ED3E77-1E99-DFA1-121E-A58BA7D20F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48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with watermark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C732062-BB60-16C3-5756-4C800139E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774" b="17577"/>
          <a:stretch/>
        </p:blipFill>
        <p:spPr>
          <a:xfrm>
            <a:off x="7196848" y="358987"/>
            <a:ext cx="4997769" cy="64990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B4627D-D63B-424D-1065-DC7B124439F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9562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6BE38C-F8D0-4BF0-C866-392A74C56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923E74-538A-1FFA-E7F1-11C71315806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2710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with waterm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DA76A73-6AF2-0A5D-4246-6AF001EF55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877" b="17577"/>
          <a:stretch/>
        </p:blipFill>
        <p:spPr>
          <a:xfrm>
            <a:off x="7470456" y="358987"/>
            <a:ext cx="4721545" cy="64990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BE1F3B-894C-074B-1BED-E5C68EA12DA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4FEABFF-633A-D693-2395-72945BF274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73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watermak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8658A7A-14A4-977B-1424-A0A95C8C0F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877" b="17577"/>
          <a:stretch/>
        </p:blipFill>
        <p:spPr>
          <a:xfrm>
            <a:off x="7470456" y="358987"/>
            <a:ext cx="4721545" cy="64990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68D26C-63EA-AF2F-6C69-942C333A9EC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6327DD-EFEF-F2A8-95FC-99534C969F7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1462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DFA801-CBE9-6D2E-9818-5E0EE5E1CB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25CF90E-0AEB-DBD9-8617-93E55180E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21FDA3F-6962-CC36-1C4F-150801C0F31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0117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waterm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DA76A73-6AF2-0A5D-4246-6AF001EF55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877" b="17577"/>
          <a:stretch/>
        </p:blipFill>
        <p:spPr>
          <a:xfrm>
            <a:off x="7470456" y="358987"/>
            <a:ext cx="4721545" cy="64990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D10D93-BEBC-D3D3-D336-C00FF523776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660723-31C3-7A5C-44E0-864C80732BC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EC2EFEA-DD59-507E-964B-E97DCEA52C2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429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watermak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1679168-E360-0091-4E53-D159284E4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877" b="17577"/>
          <a:stretch/>
        </p:blipFill>
        <p:spPr>
          <a:xfrm>
            <a:off x="7470456" y="358987"/>
            <a:ext cx="4721545" cy="649901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C056A3-2E5E-FA01-F091-5F5E30FC1D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23AA08-A8B7-F654-FD66-F505CF036CD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2D53BAD-F579-361F-1F27-9ABC4FA9C15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8747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quote_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853592A-AB73-37C5-4DCE-E2716ACFBE4E}"/>
              </a:ext>
            </a:extLst>
          </p:cNvPr>
          <p:cNvSpPr txBox="1">
            <a:spLocks/>
          </p:cNvSpPr>
          <p:nvPr userDrawn="1"/>
        </p:nvSpPr>
        <p:spPr>
          <a:xfrm>
            <a:off x="7909560" y="-1713"/>
            <a:ext cx="4282440" cy="6858000"/>
          </a:xfrm>
          <a:custGeom>
            <a:avLst/>
            <a:gdLst>
              <a:gd name="connsiteX0" fmla="*/ 91473 w 4398432"/>
              <a:gd name="connsiteY0" fmla="*/ 0 h 6858000"/>
              <a:gd name="connsiteX1" fmla="*/ 91722 w 4398432"/>
              <a:gd name="connsiteY1" fmla="*/ 0 h 6858000"/>
              <a:gd name="connsiteX2" fmla="*/ 4398432 w 4398432"/>
              <a:gd name="connsiteY2" fmla="*/ 0 h 6858000"/>
              <a:gd name="connsiteX3" fmla="*/ 4398432 w 4398432"/>
              <a:gd name="connsiteY3" fmla="*/ 6858000 h 6858000"/>
              <a:gd name="connsiteX4" fmla="*/ 231872 w 4398432"/>
              <a:gd name="connsiteY4" fmla="*/ 6858000 h 6858000"/>
              <a:gd name="connsiteX5" fmla="*/ 17656 w 4398432"/>
              <a:gd name="connsiteY5" fmla="*/ 6858000 h 6858000"/>
              <a:gd name="connsiteX6" fmla="*/ 25012 w 4398432"/>
              <a:gd name="connsiteY6" fmla="*/ 6743160 h 6858000"/>
              <a:gd name="connsiteX7" fmla="*/ 25012 w 4398432"/>
              <a:gd name="connsiteY7" fmla="*/ 6740167 h 6858000"/>
              <a:gd name="connsiteX8" fmla="*/ 31122 w 4398432"/>
              <a:gd name="connsiteY8" fmla="*/ 6709120 h 6858000"/>
              <a:gd name="connsiteX9" fmla="*/ 36858 w 4398432"/>
              <a:gd name="connsiteY9" fmla="*/ 6678072 h 6858000"/>
              <a:gd name="connsiteX10" fmla="*/ 37232 w 4398432"/>
              <a:gd name="connsiteY10" fmla="*/ 6641538 h 6858000"/>
              <a:gd name="connsiteX11" fmla="*/ 40100 w 4398432"/>
              <a:gd name="connsiteY11" fmla="*/ 6609492 h 6858000"/>
              <a:gd name="connsiteX12" fmla="*/ 36982 w 4398432"/>
              <a:gd name="connsiteY12" fmla="*/ 6576448 h 6858000"/>
              <a:gd name="connsiteX13" fmla="*/ 40973 w 4398432"/>
              <a:gd name="connsiteY13" fmla="*/ 6556996 h 6858000"/>
              <a:gd name="connsiteX14" fmla="*/ 44214 w 4398432"/>
              <a:gd name="connsiteY14" fmla="*/ 6516347 h 6858000"/>
              <a:gd name="connsiteX15" fmla="*/ 38354 w 4398432"/>
              <a:gd name="connsiteY15" fmla="*/ 6474202 h 6858000"/>
              <a:gd name="connsiteX16" fmla="*/ 42968 w 4398432"/>
              <a:gd name="connsiteY16" fmla="*/ 6427567 h 6858000"/>
              <a:gd name="connsiteX17" fmla="*/ 42718 w 4398432"/>
              <a:gd name="connsiteY17" fmla="*/ 6339287 h 6858000"/>
              <a:gd name="connsiteX18" fmla="*/ 61297 w 4398432"/>
              <a:gd name="connsiteY18" fmla="*/ 6313102 h 6858000"/>
              <a:gd name="connsiteX19" fmla="*/ 43841 w 4398432"/>
              <a:gd name="connsiteY19" fmla="*/ 6275570 h 6858000"/>
              <a:gd name="connsiteX20" fmla="*/ 37980 w 4398432"/>
              <a:gd name="connsiteY20" fmla="*/ 6232302 h 6858000"/>
              <a:gd name="connsiteX21" fmla="*/ 68778 w 4398432"/>
              <a:gd name="connsiteY21" fmla="*/ 6181303 h 6858000"/>
              <a:gd name="connsiteX22" fmla="*/ 79502 w 4398432"/>
              <a:gd name="connsiteY22" fmla="*/ 6162350 h 6858000"/>
              <a:gd name="connsiteX23" fmla="*/ 75512 w 4398432"/>
              <a:gd name="connsiteY23" fmla="*/ 6142648 h 6858000"/>
              <a:gd name="connsiteX24" fmla="*/ 61173 w 4398432"/>
              <a:gd name="connsiteY24" fmla="*/ 6060103 h 6858000"/>
              <a:gd name="connsiteX25" fmla="*/ 61173 w 4398432"/>
              <a:gd name="connsiteY25" fmla="*/ 6032671 h 6858000"/>
              <a:gd name="connsiteX26" fmla="*/ 59426 w 4398432"/>
              <a:gd name="connsiteY26" fmla="*/ 6018332 h 6858000"/>
              <a:gd name="connsiteX27" fmla="*/ 58804 w 4398432"/>
              <a:gd name="connsiteY27" fmla="*/ 5997135 h 6858000"/>
              <a:gd name="connsiteX28" fmla="*/ 57182 w 4398432"/>
              <a:gd name="connsiteY28" fmla="*/ 5960226 h 6858000"/>
              <a:gd name="connsiteX29" fmla="*/ 53816 w 4398432"/>
              <a:gd name="connsiteY29" fmla="*/ 5898504 h 6858000"/>
              <a:gd name="connsiteX30" fmla="*/ 53317 w 4398432"/>
              <a:gd name="connsiteY30" fmla="*/ 5872694 h 6858000"/>
              <a:gd name="connsiteX31" fmla="*/ 49452 w 4398432"/>
              <a:gd name="connsiteY31" fmla="*/ 5846758 h 6858000"/>
              <a:gd name="connsiteX32" fmla="*/ 49202 w 4398432"/>
              <a:gd name="connsiteY32" fmla="*/ 5755359 h 6858000"/>
              <a:gd name="connsiteX33" fmla="*/ 43092 w 4398432"/>
              <a:gd name="connsiteY33" fmla="*/ 5663462 h 6858000"/>
              <a:gd name="connsiteX34" fmla="*/ 42968 w 4398432"/>
              <a:gd name="connsiteY34" fmla="*/ 5654608 h 6858000"/>
              <a:gd name="connsiteX35" fmla="*/ 37730 w 4398432"/>
              <a:gd name="connsiteY35" fmla="*/ 5623436 h 6858000"/>
              <a:gd name="connsiteX36" fmla="*/ 30997 w 4398432"/>
              <a:gd name="connsiteY36" fmla="*/ 5589271 h 6858000"/>
              <a:gd name="connsiteX37" fmla="*/ 31870 w 4398432"/>
              <a:gd name="connsiteY37" fmla="*/ 5574682 h 6858000"/>
              <a:gd name="connsiteX38" fmla="*/ 36858 w 4398432"/>
              <a:gd name="connsiteY38" fmla="*/ 5549244 h 6858000"/>
              <a:gd name="connsiteX39" fmla="*/ 36982 w 4398432"/>
              <a:gd name="connsiteY39" fmla="*/ 5409092 h 6858000"/>
              <a:gd name="connsiteX40" fmla="*/ 36109 w 4398432"/>
              <a:gd name="connsiteY40" fmla="*/ 5391136 h 6858000"/>
              <a:gd name="connsiteX41" fmla="*/ 36109 w 4398432"/>
              <a:gd name="connsiteY41" fmla="*/ 5337519 h 6858000"/>
              <a:gd name="connsiteX42" fmla="*/ 33990 w 4398432"/>
              <a:gd name="connsiteY42" fmla="*/ 5308716 h 6858000"/>
              <a:gd name="connsiteX43" fmla="*/ 30498 w 4398432"/>
              <a:gd name="connsiteY43" fmla="*/ 5226544 h 6858000"/>
              <a:gd name="connsiteX44" fmla="*/ 27132 w 4398432"/>
              <a:gd name="connsiteY44" fmla="*/ 5197742 h 6858000"/>
              <a:gd name="connsiteX45" fmla="*/ 18528 w 4398432"/>
              <a:gd name="connsiteY45" fmla="*/ 5152478 h 6858000"/>
              <a:gd name="connsiteX46" fmla="*/ 18777 w 4398432"/>
              <a:gd name="connsiteY46" fmla="*/ 5054970 h 6858000"/>
              <a:gd name="connsiteX47" fmla="*/ 17530 w 4398432"/>
              <a:gd name="connsiteY47" fmla="*/ 5037139 h 6858000"/>
              <a:gd name="connsiteX48" fmla="*/ 7057 w 4398432"/>
              <a:gd name="connsiteY48" fmla="*/ 4995867 h 6858000"/>
              <a:gd name="connsiteX49" fmla="*/ 9052 w 4398432"/>
              <a:gd name="connsiteY49" fmla="*/ 4975667 h 6858000"/>
              <a:gd name="connsiteX50" fmla="*/ 11794 w 4398432"/>
              <a:gd name="connsiteY50" fmla="*/ 4938010 h 6858000"/>
              <a:gd name="connsiteX51" fmla="*/ 6808 w 4398432"/>
              <a:gd name="connsiteY51" fmla="*/ 4888258 h 6858000"/>
              <a:gd name="connsiteX52" fmla="*/ 4189 w 4398432"/>
              <a:gd name="connsiteY52" fmla="*/ 4864942 h 6858000"/>
              <a:gd name="connsiteX53" fmla="*/ 13292 w 4398432"/>
              <a:gd name="connsiteY53" fmla="*/ 4840128 h 6858000"/>
              <a:gd name="connsiteX54" fmla="*/ 17406 w 4398432"/>
              <a:gd name="connsiteY54" fmla="*/ 4835514 h 6858000"/>
              <a:gd name="connsiteX55" fmla="*/ 12294 w 4398432"/>
              <a:gd name="connsiteY55" fmla="*/ 4807459 h 6858000"/>
              <a:gd name="connsiteX56" fmla="*/ 7057 w 4398432"/>
              <a:gd name="connsiteY56" fmla="*/ 4772919 h 6858000"/>
              <a:gd name="connsiteX57" fmla="*/ 448 w 4398432"/>
              <a:gd name="connsiteY57" fmla="*/ 4735762 h 6858000"/>
              <a:gd name="connsiteX58" fmla="*/ 5685 w 4398432"/>
              <a:gd name="connsiteY58" fmla="*/ 4680150 h 6858000"/>
              <a:gd name="connsiteX59" fmla="*/ 7057 w 4398432"/>
              <a:gd name="connsiteY59" fmla="*/ 4613439 h 6858000"/>
              <a:gd name="connsiteX60" fmla="*/ 11794 w 4398432"/>
              <a:gd name="connsiteY60" fmla="*/ 4579024 h 6858000"/>
              <a:gd name="connsiteX61" fmla="*/ 19026 w 4398432"/>
              <a:gd name="connsiteY61" fmla="*/ 4524036 h 6858000"/>
              <a:gd name="connsiteX62" fmla="*/ 13166 w 4398432"/>
              <a:gd name="connsiteY62" fmla="*/ 4496106 h 6858000"/>
              <a:gd name="connsiteX63" fmla="*/ 7306 w 4398432"/>
              <a:gd name="connsiteY63" fmla="*/ 4276151 h 6858000"/>
              <a:gd name="connsiteX64" fmla="*/ 6808 w 4398432"/>
              <a:gd name="connsiteY64" fmla="*/ 4221411 h 6858000"/>
              <a:gd name="connsiteX65" fmla="*/ 13292 w 4398432"/>
              <a:gd name="connsiteY65" fmla="*/ 4165924 h 6858000"/>
              <a:gd name="connsiteX66" fmla="*/ 20524 w 4398432"/>
              <a:gd name="connsiteY66" fmla="*/ 4101708 h 6858000"/>
              <a:gd name="connsiteX67" fmla="*/ 30997 w 4398432"/>
              <a:gd name="connsiteY67" fmla="*/ 4015172 h 6858000"/>
              <a:gd name="connsiteX68" fmla="*/ 36982 w 4398432"/>
              <a:gd name="connsiteY68" fmla="*/ 3993227 h 6858000"/>
              <a:gd name="connsiteX69" fmla="*/ 55437 w 4398432"/>
              <a:gd name="connsiteY69" fmla="*/ 3882003 h 6858000"/>
              <a:gd name="connsiteX70" fmla="*/ 55810 w 4398432"/>
              <a:gd name="connsiteY70" fmla="*/ 3864047 h 6858000"/>
              <a:gd name="connsiteX71" fmla="*/ 61672 w 4398432"/>
              <a:gd name="connsiteY71" fmla="*/ 3817537 h 6858000"/>
              <a:gd name="connsiteX72" fmla="*/ 68280 w 4398432"/>
              <a:gd name="connsiteY72" fmla="*/ 3771277 h 6858000"/>
              <a:gd name="connsiteX73" fmla="*/ 61546 w 4398432"/>
              <a:gd name="connsiteY73" fmla="*/ 3718907 h 6858000"/>
              <a:gd name="connsiteX74" fmla="*/ 61796 w 4398432"/>
              <a:gd name="connsiteY74" fmla="*/ 3688481 h 6858000"/>
              <a:gd name="connsiteX75" fmla="*/ 67282 w 4398432"/>
              <a:gd name="connsiteY75" fmla="*/ 3657435 h 6858000"/>
              <a:gd name="connsiteX76" fmla="*/ 62544 w 4398432"/>
              <a:gd name="connsiteY76" fmla="*/ 3562169 h 6858000"/>
              <a:gd name="connsiteX77" fmla="*/ 67033 w 4398432"/>
              <a:gd name="connsiteY77" fmla="*/ 3479500 h 6858000"/>
              <a:gd name="connsiteX78" fmla="*/ 67408 w 4398432"/>
              <a:gd name="connsiteY78" fmla="*/ 3415659 h 6858000"/>
              <a:gd name="connsiteX79" fmla="*/ 61672 w 4398432"/>
              <a:gd name="connsiteY79" fmla="*/ 3354185 h 6858000"/>
              <a:gd name="connsiteX80" fmla="*/ 55312 w 4398432"/>
              <a:gd name="connsiteY80" fmla="*/ 3228747 h 6858000"/>
              <a:gd name="connsiteX81" fmla="*/ 51945 w 4398432"/>
              <a:gd name="connsiteY81" fmla="*/ 3218023 h 6858000"/>
              <a:gd name="connsiteX82" fmla="*/ 51572 w 4398432"/>
              <a:gd name="connsiteY82" fmla="*/ 3201688 h 6858000"/>
              <a:gd name="connsiteX83" fmla="*/ 66409 w 4398432"/>
              <a:gd name="connsiteY83" fmla="*/ 3172760 h 6858000"/>
              <a:gd name="connsiteX84" fmla="*/ 67532 w 4398432"/>
              <a:gd name="connsiteY84" fmla="*/ 3096699 h 6858000"/>
              <a:gd name="connsiteX85" fmla="*/ 55312 w 4398432"/>
              <a:gd name="connsiteY85" fmla="*/ 3059043 h 6858000"/>
              <a:gd name="connsiteX86" fmla="*/ 55062 w 4398432"/>
              <a:gd name="connsiteY86" fmla="*/ 2946321 h 6858000"/>
              <a:gd name="connsiteX87" fmla="*/ 49825 w 4398432"/>
              <a:gd name="connsiteY87" fmla="*/ 2908789 h 6858000"/>
              <a:gd name="connsiteX88" fmla="*/ 53816 w 4398432"/>
              <a:gd name="connsiteY88" fmla="*/ 2886720 h 6858000"/>
              <a:gd name="connsiteX89" fmla="*/ 55936 w 4398432"/>
              <a:gd name="connsiteY89" fmla="*/ 2849188 h 6858000"/>
              <a:gd name="connsiteX90" fmla="*/ 55936 w 4398432"/>
              <a:gd name="connsiteY90" fmla="*/ 2822753 h 6858000"/>
              <a:gd name="connsiteX91" fmla="*/ 61173 w 4398432"/>
              <a:gd name="connsiteY91" fmla="*/ 2773125 h 6858000"/>
              <a:gd name="connsiteX92" fmla="*/ 61796 w 4398432"/>
              <a:gd name="connsiteY92" fmla="*/ 2660405 h 6858000"/>
              <a:gd name="connsiteX93" fmla="*/ 70524 w 4398432"/>
              <a:gd name="connsiteY93" fmla="*/ 2609281 h 6858000"/>
              <a:gd name="connsiteX94" fmla="*/ 70524 w 4398432"/>
              <a:gd name="connsiteY94" fmla="*/ 2553920 h 6858000"/>
              <a:gd name="connsiteX95" fmla="*/ 68529 w 4398432"/>
              <a:gd name="connsiteY95" fmla="*/ 2516013 h 6858000"/>
              <a:gd name="connsiteX96" fmla="*/ 73018 w 4398432"/>
              <a:gd name="connsiteY96" fmla="*/ 2472247 h 6858000"/>
              <a:gd name="connsiteX97" fmla="*/ 67657 w 4398432"/>
              <a:gd name="connsiteY97" fmla="*/ 2450425 h 6858000"/>
              <a:gd name="connsiteX98" fmla="*/ 62170 w 4398432"/>
              <a:gd name="connsiteY98" fmla="*/ 2303540 h 6858000"/>
              <a:gd name="connsiteX99" fmla="*/ 61422 w 4398432"/>
              <a:gd name="connsiteY99" fmla="*/ 2218376 h 6858000"/>
              <a:gd name="connsiteX100" fmla="*/ 62170 w 4398432"/>
              <a:gd name="connsiteY100" fmla="*/ 2203663 h 6858000"/>
              <a:gd name="connsiteX101" fmla="*/ 66409 w 4398432"/>
              <a:gd name="connsiteY101" fmla="*/ 2166380 h 6858000"/>
              <a:gd name="connsiteX102" fmla="*/ 61297 w 4398432"/>
              <a:gd name="connsiteY102" fmla="*/ 2101540 h 6858000"/>
              <a:gd name="connsiteX103" fmla="*/ 55810 w 4398432"/>
              <a:gd name="connsiteY103" fmla="*/ 2061141 h 6858000"/>
              <a:gd name="connsiteX104" fmla="*/ 63666 w 4398432"/>
              <a:gd name="connsiteY104" fmla="*/ 2031464 h 6858000"/>
              <a:gd name="connsiteX105" fmla="*/ 80250 w 4398432"/>
              <a:gd name="connsiteY105" fmla="*/ 2017000 h 6858000"/>
              <a:gd name="connsiteX106" fmla="*/ 73641 w 4398432"/>
              <a:gd name="connsiteY106" fmla="*/ 2007025 h 6858000"/>
              <a:gd name="connsiteX107" fmla="*/ 62420 w 4398432"/>
              <a:gd name="connsiteY107" fmla="*/ 1947423 h 6858000"/>
              <a:gd name="connsiteX108" fmla="*/ 66784 w 4398432"/>
              <a:gd name="connsiteY108" fmla="*/ 1916499 h 6858000"/>
              <a:gd name="connsiteX109" fmla="*/ 67657 w 4398432"/>
              <a:gd name="connsiteY109" fmla="*/ 1894429 h 6858000"/>
              <a:gd name="connsiteX110" fmla="*/ 61048 w 4398432"/>
              <a:gd name="connsiteY110" fmla="*/ 1848419 h 6858000"/>
              <a:gd name="connsiteX111" fmla="*/ 55686 w 4398432"/>
              <a:gd name="connsiteY111" fmla="*/ 1798791 h 6858000"/>
              <a:gd name="connsiteX112" fmla="*/ 55686 w 4398432"/>
              <a:gd name="connsiteY112" fmla="*/ 1778217 h 6858000"/>
              <a:gd name="connsiteX113" fmla="*/ 61422 w 4398432"/>
              <a:gd name="connsiteY113" fmla="*/ 1749912 h 6858000"/>
              <a:gd name="connsiteX114" fmla="*/ 72394 w 4398432"/>
              <a:gd name="connsiteY114" fmla="*/ 1712007 h 6858000"/>
              <a:gd name="connsiteX115" fmla="*/ 79377 w 4398432"/>
              <a:gd name="connsiteY115" fmla="*/ 1690435 h 6858000"/>
              <a:gd name="connsiteX116" fmla="*/ 79377 w 4398432"/>
              <a:gd name="connsiteY116" fmla="*/ 1595919 h 6858000"/>
              <a:gd name="connsiteX117" fmla="*/ 80500 w 4398432"/>
              <a:gd name="connsiteY117" fmla="*/ 1575096 h 6858000"/>
              <a:gd name="connsiteX118" fmla="*/ 90973 w 4398432"/>
              <a:gd name="connsiteY118" fmla="*/ 1506516 h 6858000"/>
              <a:gd name="connsiteX119" fmla="*/ 85861 w 4398432"/>
              <a:gd name="connsiteY119" fmla="*/ 1454271 h 6858000"/>
              <a:gd name="connsiteX120" fmla="*/ 90600 w 4398432"/>
              <a:gd name="connsiteY120" fmla="*/ 1298157 h 6858000"/>
              <a:gd name="connsiteX121" fmla="*/ 86236 w 4398432"/>
              <a:gd name="connsiteY121" fmla="*/ 1245537 h 6858000"/>
              <a:gd name="connsiteX122" fmla="*/ 86858 w 4398432"/>
              <a:gd name="connsiteY122" fmla="*/ 1216235 h 6858000"/>
              <a:gd name="connsiteX123" fmla="*/ 91348 w 4398432"/>
              <a:gd name="connsiteY123" fmla="*/ 1187556 h 6858000"/>
              <a:gd name="connsiteX124" fmla="*/ 86984 w 4398432"/>
              <a:gd name="connsiteY124" fmla="*/ 1071095 h 6858000"/>
              <a:gd name="connsiteX125" fmla="*/ 90350 w 4398432"/>
              <a:gd name="connsiteY125" fmla="*/ 948648 h 6858000"/>
              <a:gd name="connsiteX126" fmla="*/ 86110 w 4398432"/>
              <a:gd name="connsiteY126" fmla="*/ 862736 h 6858000"/>
              <a:gd name="connsiteX127" fmla="*/ 90474 w 4398432"/>
              <a:gd name="connsiteY127" fmla="*/ 825952 h 6858000"/>
              <a:gd name="connsiteX128" fmla="*/ 97832 w 4398432"/>
              <a:gd name="connsiteY128" fmla="*/ 709616 h 6858000"/>
              <a:gd name="connsiteX129" fmla="*/ 97832 w 4398432"/>
              <a:gd name="connsiteY129" fmla="*/ 292151 h 6858000"/>
              <a:gd name="connsiteX130" fmla="*/ 103442 w 4398432"/>
              <a:gd name="connsiteY130" fmla="*/ 230553 h 6858000"/>
              <a:gd name="connsiteX131" fmla="*/ 103442 w 4398432"/>
              <a:gd name="connsiteY131" fmla="*/ 221576 h 6858000"/>
              <a:gd name="connsiteX132" fmla="*/ 92594 w 4398432"/>
              <a:gd name="connsiteY132" fmla="*/ 155988 h 6858000"/>
              <a:gd name="connsiteX133" fmla="*/ 91224 w 4398432"/>
              <a:gd name="connsiteY133" fmla="*/ 101623 h 6858000"/>
              <a:gd name="connsiteX134" fmla="*/ 85113 w 4398432"/>
              <a:gd name="connsiteY134" fmla="*/ 49377 h 6858000"/>
              <a:gd name="connsiteX135" fmla="*/ 87358 w 4398432"/>
              <a:gd name="connsiteY135" fmla="*/ 24455 h 6858000"/>
              <a:gd name="connsiteX136" fmla="*/ 91185 w 4398432"/>
              <a:gd name="connsiteY136" fmla="*/ 1712 h 6858000"/>
              <a:gd name="connsiteX137" fmla="*/ 91473 w 4398432"/>
              <a:gd name="connsiteY13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398432" h="6858000">
                <a:moveTo>
                  <a:pt x="91473" y="0"/>
                </a:moveTo>
                <a:lnTo>
                  <a:pt x="91722" y="0"/>
                </a:lnTo>
                <a:lnTo>
                  <a:pt x="4398432" y="0"/>
                </a:lnTo>
                <a:lnTo>
                  <a:pt x="4398432" y="6858000"/>
                </a:lnTo>
                <a:lnTo>
                  <a:pt x="231872" y="6858000"/>
                </a:lnTo>
                <a:lnTo>
                  <a:pt x="17656" y="6858000"/>
                </a:lnTo>
                <a:cubicBezTo>
                  <a:pt x="20274" y="6818350"/>
                  <a:pt x="22644" y="6780692"/>
                  <a:pt x="25012" y="6743160"/>
                </a:cubicBezTo>
                <a:cubicBezTo>
                  <a:pt x="25012" y="6742163"/>
                  <a:pt x="24638" y="6740667"/>
                  <a:pt x="25012" y="6740167"/>
                </a:cubicBezTo>
                <a:cubicBezTo>
                  <a:pt x="34489" y="6731190"/>
                  <a:pt x="29626" y="6719594"/>
                  <a:pt x="31122" y="6709120"/>
                </a:cubicBezTo>
                <a:cubicBezTo>
                  <a:pt x="32618" y="6698646"/>
                  <a:pt x="35985" y="6688546"/>
                  <a:pt x="36858" y="6678072"/>
                </a:cubicBezTo>
                <a:cubicBezTo>
                  <a:pt x="37856" y="6665976"/>
                  <a:pt x="36858" y="6653756"/>
                  <a:pt x="37232" y="6641538"/>
                </a:cubicBezTo>
                <a:cubicBezTo>
                  <a:pt x="37606" y="6630690"/>
                  <a:pt x="34613" y="6616724"/>
                  <a:pt x="40100" y="6609492"/>
                </a:cubicBezTo>
                <a:cubicBezTo>
                  <a:pt x="50698" y="6595527"/>
                  <a:pt x="33865" y="6587671"/>
                  <a:pt x="36982" y="6576448"/>
                </a:cubicBezTo>
                <a:cubicBezTo>
                  <a:pt x="38728" y="6570090"/>
                  <a:pt x="39850" y="6563107"/>
                  <a:pt x="40973" y="6556996"/>
                </a:cubicBezTo>
                <a:cubicBezTo>
                  <a:pt x="43466" y="6544279"/>
                  <a:pt x="55188" y="6532682"/>
                  <a:pt x="44214" y="6516347"/>
                </a:cubicBezTo>
                <a:cubicBezTo>
                  <a:pt x="36982" y="6505499"/>
                  <a:pt x="34240" y="6486547"/>
                  <a:pt x="38354" y="6474202"/>
                </a:cubicBezTo>
                <a:cubicBezTo>
                  <a:pt x="43716" y="6458242"/>
                  <a:pt x="42718" y="6443028"/>
                  <a:pt x="42968" y="6427567"/>
                </a:cubicBezTo>
                <a:cubicBezTo>
                  <a:pt x="43592" y="6398140"/>
                  <a:pt x="44340" y="6368588"/>
                  <a:pt x="42718" y="6339287"/>
                </a:cubicBezTo>
                <a:cubicBezTo>
                  <a:pt x="41845" y="6324074"/>
                  <a:pt x="47830" y="6316343"/>
                  <a:pt x="61297" y="6313102"/>
                </a:cubicBezTo>
                <a:cubicBezTo>
                  <a:pt x="54689" y="6299386"/>
                  <a:pt x="46458" y="6288039"/>
                  <a:pt x="43841" y="6275570"/>
                </a:cubicBezTo>
                <a:cubicBezTo>
                  <a:pt x="40973" y="6261479"/>
                  <a:pt x="40724" y="6246891"/>
                  <a:pt x="37980" y="6232302"/>
                </a:cubicBezTo>
                <a:cubicBezTo>
                  <a:pt x="33492" y="6208486"/>
                  <a:pt x="48080" y="6191902"/>
                  <a:pt x="68778" y="6181303"/>
                </a:cubicBezTo>
                <a:cubicBezTo>
                  <a:pt x="76634" y="6177314"/>
                  <a:pt x="81124" y="6171702"/>
                  <a:pt x="79502" y="6162350"/>
                </a:cubicBezTo>
                <a:cubicBezTo>
                  <a:pt x="78380" y="6155742"/>
                  <a:pt x="78130" y="6149631"/>
                  <a:pt x="75512" y="6142648"/>
                </a:cubicBezTo>
                <a:cubicBezTo>
                  <a:pt x="65288" y="6116464"/>
                  <a:pt x="57432" y="6089282"/>
                  <a:pt x="61173" y="6060103"/>
                </a:cubicBezTo>
                <a:cubicBezTo>
                  <a:pt x="62294" y="6051126"/>
                  <a:pt x="61546" y="6041899"/>
                  <a:pt x="61173" y="6032671"/>
                </a:cubicBezTo>
                <a:cubicBezTo>
                  <a:pt x="61173" y="6027808"/>
                  <a:pt x="61921" y="6021574"/>
                  <a:pt x="59426" y="6018332"/>
                </a:cubicBezTo>
                <a:cubicBezTo>
                  <a:pt x="53566" y="6010726"/>
                  <a:pt x="55810" y="6005115"/>
                  <a:pt x="58804" y="5997135"/>
                </a:cubicBezTo>
                <a:cubicBezTo>
                  <a:pt x="63168" y="5985414"/>
                  <a:pt x="63916" y="5972820"/>
                  <a:pt x="57182" y="5960226"/>
                </a:cubicBezTo>
                <a:cubicBezTo>
                  <a:pt x="46709" y="5940526"/>
                  <a:pt x="45461" y="5920075"/>
                  <a:pt x="53816" y="5898504"/>
                </a:cubicBezTo>
                <a:cubicBezTo>
                  <a:pt x="56808" y="5890774"/>
                  <a:pt x="57432" y="5878803"/>
                  <a:pt x="53317" y="5872694"/>
                </a:cubicBezTo>
                <a:cubicBezTo>
                  <a:pt x="47208" y="5863591"/>
                  <a:pt x="49576" y="5855236"/>
                  <a:pt x="49452" y="5846758"/>
                </a:cubicBezTo>
                <a:cubicBezTo>
                  <a:pt x="48828" y="5816332"/>
                  <a:pt x="49202" y="5785783"/>
                  <a:pt x="49202" y="5755359"/>
                </a:cubicBezTo>
                <a:cubicBezTo>
                  <a:pt x="49202" y="5724560"/>
                  <a:pt x="38977" y="5694510"/>
                  <a:pt x="43092" y="5663462"/>
                </a:cubicBezTo>
                <a:cubicBezTo>
                  <a:pt x="43466" y="5660470"/>
                  <a:pt x="44464" y="5655855"/>
                  <a:pt x="42968" y="5654608"/>
                </a:cubicBezTo>
                <a:cubicBezTo>
                  <a:pt x="32493" y="5645507"/>
                  <a:pt x="36234" y="5633411"/>
                  <a:pt x="37730" y="5623436"/>
                </a:cubicBezTo>
                <a:cubicBezTo>
                  <a:pt x="39601" y="5610592"/>
                  <a:pt x="30125" y="5601240"/>
                  <a:pt x="30997" y="5589271"/>
                </a:cubicBezTo>
                <a:cubicBezTo>
                  <a:pt x="31372" y="5584283"/>
                  <a:pt x="29252" y="5577051"/>
                  <a:pt x="31870" y="5574682"/>
                </a:cubicBezTo>
                <a:cubicBezTo>
                  <a:pt x="40349" y="5566951"/>
                  <a:pt x="36858" y="5557724"/>
                  <a:pt x="36858" y="5549244"/>
                </a:cubicBezTo>
                <a:cubicBezTo>
                  <a:pt x="37232" y="5502486"/>
                  <a:pt x="37108" y="5455851"/>
                  <a:pt x="36982" y="5409092"/>
                </a:cubicBezTo>
                <a:cubicBezTo>
                  <a:pt x="36982" y="5403107"/>
                  <a:pt x="37481" y="5396872"/>
                  <a:pt x="36109" y="5391136"/>
                </a:cubicBezTo>
                <a:cubicBezTo>
                  <a:pt x="29750" y="5364952"/>
                  <a:pt x="30125" y="5365076"/>
                  <a:pt x="36109" y="5337519"/>
                </a:cubicBezTo>
                <a:cubicBezTo>
                  <a:pt x="38105" y="5328292"/>
                  <a:pt x="37856" y="5318940"/>
                  <a:pt x="33990" y="5308716"/>
                </a:cubicBezTo>
                <a:cubicBezTo>
                  <a:pt x="21645" y="5277044"/>
                  <a:pt x="22893" y="5268440"/>
                  <a:pt x="30498" y="5226544"/>
                </a:cubicBezTo>
                <a:cubicBezTo>
                  <a:pt x="32120" y="5217816"/>
                  <a:pt x="32369" y="5208090"/>
                  <a:pt x="27132" y="5197742"/>
                </a:cubicBezTo>
                <a:cubicBezTo>
                  <a:pt x="20398" y="5184524"/>
                  <a:pt x="17905" y="5168688"/>
                  <a:pt x="18528" y="5152478"/>
                </a:cubicBezTo>
                <a:cubicBezTo>
                  <a:pt x="19776" y="5120059"/>
                  <a:pt x="18902" y="5087515"/>
                  <a:pt x="18777" y="5054970"/>
                </a:cubicBezTo>
                <a:cubicBezTo>
                  <a:pt x="18777" y="5048984"/>
                  <a:pt x="18777" y="5042875"/>
                  <a:pt x="17530" y="5037139"/>
                </a:cubicBezTo>
                <a:cubicBezTo>
                  <a:pt x="14289" y="5023298"/>
                  <a:pt x="9676" y="5009832"/>
                  <a:pt x="7057" y="4995867"/>
                </a:cubicBezTo>
                <a:cubicBezTo>
                  <a:pt x="5810" y="4989383"/>
                  <a:pt x="5934" y="4981028"/>
                  <a:pt x="9052" y="4975667"/>
                </a:cubicBezTo>
                <a:cubicBezTo>
                  <a:pt x="16160" y="4963072"/>
                  <a:pt x="15910" y="4948110"/>
                  <a:pt x="11794" y="4938010"/>
                </a:cubicBezTo>
                <a:cubicBezTo>
                  <a:pt x="4812" y="4921052"/>
                  <a:pt x="8553" y="4904718"/>
                  <a:pt x="6808" y="4888258"/>
                </a:cubicBezTo>
                <a:cubicBezTo>
                  <a:pt x="5934" y="4880527"/>
                  <a:pt x="5186" y="4872672"/>
                  <a:pt x="4189" y="4864942"/>
                </a:cubicBezTo>
                <a:cubicBezTo>
                  <a:pt x="3565" y="4860327"/>
                  <a:pt x="9426" y="4843743"/>
                  <a:pt x="13292" y="4840128"/>
                </a:cubicBezTo>
                <a:cubicBezTo>
                  <a:pt x="14788" y="4838756"/>
                  <a:pt x="16034" y="4837135"/>
                  <a:pt x="17406" y="4835514"/>
                </a:cubicBezTo>
                <a:cubicBezTo>
                  <a:pt x="8178" y="4827284"/>
                  <a:pt x="17530" y="4814067"/>
                  <a:pt x="12294" y="4807459"/>
                </a:cubicBezTo>
                <a:cubicBezTo>
                  <a:pt x="3066" y="4795987"/>
                  <a:pt x="8304" y="4784266"/>
                  <a:pt x="7057" y="4772919"/>
                </a:cubicBezTo>
                <a:cubicBezTo>
                  <a:pt x="5810" y="4760326"/>
                  <a:pt x="-1922" y="4749478"/>
                  <a:pt x="448" y="4735762"/>
                </a:cubicBezTo>
                <a:cubicBezTo>
                  <a:pt x="3565" y="4717556"/>
                  <a:pt x="822" y="4699102"/>
                  <a:pt x="5685" y="4680150"/>
                </a:cubicBezTo>
                <a:cubicBezTo>
                  <a:pt x="11046" y="4659202"/>
                  <a:pt x="6558" y="4635759"/>
                  <a:pt x="7057" y="4613439"/>
                </a:cubicBezTo>
                <a:cubicBezTo>
                  <a:pt x="7306" y="4601968"/>
                  <a:pt x="8428" y="4590870"/>
                  <a:pt x="11794" y="4579024"/>
                </a:cubicBezTo>
                <a:cubicBezTo>
                  <a:pt x="16658" y="4561692"/>
                  <a:pt x="23142" y="4543114"/>
                  <a:pt x="19026" y="4524036"/>
                </a:cubicBezTo>
                <a:cubicBezTo>
                  <a:pt x="17032" y="4514684"/>
                  <a:pt x="13541" y="4505456"/>
                  <a:pt x="13166" y="4496106"/>
                </a:cubicBezTo>
                <a:cubicBezTo>
                  <a:pt x="10174" y="4422787"/>
                  <a:pt x="18278" y="4349344"/>
                  <a:pt x="7306" y="4276151"/>
                </a:cubicBezTo>
                <a:cubicBezTo>
                  <a:pt x="4688" y="4258320"/>
                  <a:pt x="7306" y="4239616"/>
                  <a:pt x="6808" y="4221411"/>
                </a:cubicBezTo>
                <a:cubicBezTo>
                  <a:pt x="6184" y="4202583"/>
                  <a:pt x="16034" y="4185251"/>
                  <a:pt x="13292" y="4165924"/>
                </a:cubicBezTo>
                <a:cubicBezTo>
                  <a:pt x="10174" y="4144227"/>
                  <a:pt x="17656" y="4122780"/>
                  <a:pt x="20524" y="4101708"/>
                </a:cubicBezTo>
                <a:cubicBezTo>
                  <a:pt x="24389" y="4072904"/>
                  <a:pt x="32493" y="4044599"/>
                  <a:pt x="30997" y="4015172"/>
                </a:cubicBezTo>
                <a:cubicBezTo>
                  <a:pt x="30624" y="4006693"/>
                  <a:pt x="35112" y="4000459"/>
                  <a:pt x="36982" y="3993227"/>
                </a:cubicBezTo>
                <a:cubicBezTo>
                  <a:pt x="46334" y="3956692"/>
                  <a:pt x="56060" y="3920283"/>
                  <a:pt x="55437" y="3882003"/>
                </a:cubicBezTo>
                <a:cubicBezTo>
                  <a:pt x="55437" y="3875892"/>
                  <a:pt x="53068" y="3868287"/>
                  <a:pt x="55810" y="3864047"/>
                </a:cubicBezTo>
                <a:cubicBezTo>
                  <a:pt x="65412" y="3849084"/>
                  <a:pt x="59053" y="3832875"/>
                  <a:pt x="61672" y="3817537"/>
                </a:cubicBezTo>
                <a:cubicBezTo>
                  <a:pt x="64165" y="3802200"/>
                  <a:pt x="67532" y="3787237"/>
                  <a:pt x="68280" y="3771277"/>
                </a:cubicBezTo>
                <a:cubicBezTo>
                  <a:pt x="69028" y="3753072"/>
                  <a:pt x="61546" y="3736613"/>
                  <a:pt x="61546" y="3718907"/>
                </a:cubicBezTo>
                <a:cubicBezTo>
                  <a:pt x="61546" y="3708681"/>
                  <a:pt x="60798" y="3698457"/>
                  <a:pt x="61796" y="3688481"/>
                </a:cubicBezTo>
                <a:cubicBezTo>
                  <a:pt x="62793" y="3678008"/>
                  <a:pt x="67657" y="3667659"/>
                  <a:pt x="67282" y="3657435"/>
                </a:cubicBezTo>
                <a:cubicBezTo>
                  <a:pt x="65910" y="3625763"/>
                  <a:pt x="70150" y="3594216"/>
                  <a:pt x="62544" y="3562169"/>
                </a:cubicBezTo>
                <a:cubicBezTo>
                  <a:pt x="56185" y="3535487"/>
                  <a:pt x="63541" y="3507181"/>
                  <a:pt x="67033" y="3479500"/>
                </a:cubicBezTo>
                <a:cubicBezTo>
                  <a:pt x="69776" y="3458552"/>
                  <a:pt x="68405" y="3436856"/>
                  <a:pt x="67408" y="3415659"/>
                </a:cubicBezTo>
                <a:cubicBezTo>
                  <a:pt x="66409" y="3395084"/>
                  <a:pt x="62918" y="3374635"/>
                  <a:pt x="61672" y="3354185"/>
                </a:cubicBezTo>
                <a:cubicBezTo>
                  <a:pt x="59177" y="3312415"/>
                  <a:pt x="57557" y="3270519"/>
                  <a:pt x="55312" y="3228747"/>
                </a:cubicBezTo>
                <a:cubicBezTo>
                  <a:pt x="55062" y="3225131"/>
                  <a:pt x="52444" y="3221639"/>
                  <a:pt x="51945" y="3218023"/>
                </a:cubicBezTo>
                <a:cubicBezTo>
                  <a:pt x="51197" y="3212537"/>
                  <a:pt x="49701" y="3206303"/>
                  <a:pt x="51572" y="3201688"/>
                </a:cubicBezTo>
                <a:cubicBezTo>
                  <a:pt x="55686" y="3191464"/>
                  <a:pt x="61546" y="3181988"/>
                  <a:pt x="66409" y="3172760"/>
                </a:cubicBezTo>
                <a:cubicBezTo>
                  <a:pt x="48704" y="3146824"/>
                  <a:pt x="52818" y="3121637"/>
                  <a:pt x="67532" y="3096699"/>
                </a:cubicBezTo>
                <a:cubicBezTo>
                  <a:pt x="59469" y="3085976"/>
                  <a:pt x="55396" y="3073419"/>
                  <a:pt x="55312" y="3059043"/>
                </a:cubicBezTo>
                <a:cubicBezTo>
                  <a:pt x="55312" y="3021511"/>
                  <a:pt x="55686" y="2983853"/>
                  <a:pt x="55062" y="2946321"/>
                </a:cubicBezTo>
                <a:cubicBezTo>
                  <a:pt x="54938" y="2933852"/>
                  <a:pt x="58305" y="2921135"/>
                  <a:pt x="49825" y="2908789"/>
                </a:cubicBezTo>
                <a:cubicBezTo>
                  <a:pt x="46584" y="2904052"/>
                  <a:pt x="49077" y="2894700"/>
                  <a:pt x="53816" y="2886720"/>
                </a:cubicBezTo>
                <a:cubicBezTo>
                  <a:pt x="60050" y="2876245"/>
                  <a:pt x="67657" y="2863652"/>
                  <a:pt x="55936" y="2849188"/>
                </a:cubicBezTo>
                <a:cubicBezTo>
                  <a:pt x="51446" y="2843701"/>
                  <a:pt x="52070" y="2829736"/>
                  <a:pt x="55936" y="2822753"/>
                </a:cubicBezTo>
                <a:cubicBezTo>
                  <a:pt x="64913" y="2806293"/>
                  <a:pt x="60798" y="2789585"/>
                  <a:pt x="61173" y="2773125"/>
                </a:cubicBezTo>
                <a:cubicBezTo>
                  <a:pt x="61921" y="2735593"/>
                  <a:pt x="60549" y="2697937"/>
                  <a:pt x="61796" y="2660405"/>
                </a:cubicBezTo>
                <a:cubicBezTo>
                  <a:pt x="62420" y="2643323"/>
                  <a:pt x="66784" y="2626240"/>
                  <a:pt x="70524" y="2609281"/>
                </a:cubicBezTo>
                <a:cubicBezTo>
                  <a:pt x="74640" y="2590703"/>
                  <a:pt x="74514" y="2572623"/>
                  <a:pt x="70524" y="2553920"/>
                </a:cubicBezTo>
                <a:cubicBezTo>
                  <a:pt x="67906" y="2541451"/>
                  <a:pt x="63666" y="2525988"/>
                  <a:pt x="68529" y="2516013"/>
                </a:cubicBezTo>
                <a:cubicBezTo>
                  <a:pt x="76010" y="2500925"/>
                  <a:pt x="72145" y="2486711"/>
                  <a:pt x="73018" y="2472247"/>
                </a:cubicBezTo>
                <a:cubicBezTo>
                  <a:pt x="73517" y="2465139"/>
                  <a:pt x="67906" y="2457783"/>
                  <a:pt x="67657" y="2450425"/>
                </a:cubicBezTo>
                <a:cubicBezTo>
                  <a:pt x="65412" y="2401547"/>
                  <a:pt x="70150" y="2352544"/>
                  <a:pt x="62170" y="2303540"/>
                </a:cubicBezTo>
                <a:cubicBezTo>
                  <a:pt x="57681" y="2275859"/>
                  <a:pt x="61297" y="2246805"/>
                  <a:pt x="61422" y="2218376"/>
                </a:cubicBezTo>
                <a:cubicBezTo>
                  <a:pt x="61422" y="2213388"/>
                  <a:pt x="59676" y="2206531"/>
                  <a:pt x="62170" y="2203663"/>
                </a:cubicBezTo>
                <a:cubicBezTo>
                  <a:pt x="72644" y="2191941"/>
                  <a:pt x="70025" y="2176729"/>
                  <a:pt x="66409" y="2166380"/>
                </a:cubicBezTo>
                <a:cubicBezTo>
                  <a:pt x="58928" y="2144559"/>
                  <a:pt x="63168" y="2122988"/>
                  <a:pt x="61297" y="2101540"/>
                </a:cubicBezTo>
                <a:cubicBezTo>
                  <a:pt x="60174" y="2088075"/>
                  <a:pt x="63417" y="2074483"/>
                  <a:pt x="55810" y="2061141"/>
                </a:cubicBezTo>
                <a:cubicBezTo>
                  <a:pt x="50200" y="2051165"/>
                  <a:pt x="58804" y="2040443"/>
                  <a:pt x="63666" y="2031464"/>
                </a:cubicBezTo>
                <a:cubicBezTo>
                  <a:pt x="67158" y="2025105"/>
                  <a:pt x="75138" y="2021240"/>
                  <a:pt x="80250" y="2017000"/>
                </a:cubicBezTo>
                <a:cubicBezTo>
                  <a:pt x="76758" y="2011888"/>
                  <a:pt x="73641" y="2009519"/>
                  <a:pt x="73641" y="2007025"/>
                </a:cubicBezTo>
                <a:cubicBezTo>
                  <a:pt x="73392" y="1986576"/>
                  <a:pt x="73641" y="1966625"/>
                  <a:pt x="62420" y="1947423"/>
                </a:cubicBezTo>
                <a:cubicBezTo>
                  <a:pt x="58180" y="1940191"/>
                  <a:pt x="57806" y="1926724"/>
                  <a:pt x="66784" y="1916499"/>
                </a:cubicBezTo>
                <a:cubicBezTo>
                  <a:pt x="70898" y="1911885"/>
                  <a:pt x="73142" y="1903033"/>
                  <a:pt x="67657" y="1894429"/>
                </a:cubicBezTo>
                <a:cubicBezTo>
                  <a:pt x="58678" y="1880588"/>
                  <a:pt x="62045" y="1864004"/>
                  <a:pt x="61048" y="1848419"/>
                </a:cubicBezTo>
                <a:cubicBezTo>
                  <a:pt x="60050" y="1831959"/>
                  <a:pt x="65288" y="1815001"/>
                  <a:pt x="55686" y="1798791"/>
                </a:cubicBezTo>
                <a:cubicBezTo>
                  <a:pt x="52569" y="1793555"/>
                  <a:pt x="52444" y="1782831"/>
                  <a:pt x="55686" y="1778217"/>
                </a:cubicBezTo>
                <a:cubicBezTo>
                  <a:pt x="62544" y="1768989"/>
                  <a:pt x="59552" y="1759264"/>
                  <a:pt x="61422" y="1749912"/>
                </a:cubicBezTo>
                <a:cubicBezTo>
                  <a:pt x="63916" y="1736944"/>
                  <a:pt x="66036" y="1723104"/>
                  <a:pt x="72394" y="1712007"/>
                </a:cubicBezTo>
                <a:cubicBezTo>
                  <a:pt x="76634" y="1704649"/>
                  <a:pt x="79502" y="1698664"/>
                  <a:pt x="79377" y="1690435"/>
                </a:cubicBezTo>
                <a:cubicBezTo>
                  <a:pt x="79128" y="1659013"/>
                  <a:pt x="79253" y="1627465"/>
                  <a:pt x="79377" y="1595919"/>
                </a:cubicBezTo>
                <a:cubicBezTo>
                  <a:pt x="79377" y="1588936"/>
                  <a:pt x="78505" y="1581455"/>
                  <a:pt x="80500" y="1575096"/>
                </a:cubicBezTo>
                <a:cubicBezTo>
                  <a:pt x="87357" y="1552651"/>
                  <a:pt x="89976" y="1529584"/>
                  <a:pt x="90973" y="1506516"/>
                </a:cubicBezTo>
                <a:cubicBezTo>
                  <a:pt x="91722" y="1489184"/>
                  <a:pt x="85362" y="1471603"/>
                  <a:pt x="85861" y="1454271"/>
                </a:cubicBezTo>
                <a:cubicBezTo>
                  <a:pt x="87482" y="1402275"/>
                  <a:pt x="80749" y="1350153"/>
                  <a:pt x="90600" y="1298157"/>
                </a:cubicBezTo>
                <a:cubicBezTo>
                  <a:pt x="93592" y="1281947"/>
                  <a:pt x="96585" y="1263119"/>
                  <a:pt x="86236" y="1245537"/>
                </a:cubicBezTo>
                <a:cubicBezTo>
                  <a:pt x="81872" y="1238181"/>
                  <a:pt x="82245" y="1223467"/>
                  <a:pt x="86858" y="1216235"/>
                </a:cubicBezTo>
                <a:cubicBezTo>
                  <a:pt x="93218" y="1206260"/>
                  <a:pt x="91597" y="1196908"/>
                  <a:pt x="91348" y="1187556"/>
                </a:cubicBezTo>
                <a:cubicBezTo>
                  <a:pt x="90101" y="1148777"/>
                  <a:pt x="91597" y="1110123"/>
                  <a:pt x="86984" y="1071095"/>
                </a:cubicBezTo>
                <a:cubicBezTo>
                  <a:pt x="82370" y="1031069"/>
                  <a:pt x="84116" y="989796"/>
                  <a:pt x="90350" y="948648"/>
                </a:cubicBezTo>
                <a:cubicBezTo>
                  <a:pt x="94590" y="921092"/>
                  <a:pt x="96336" y="891291"/>
                  <a:pt x="86110" y="862736"/>
                </a:cubicBezTo>
                <a:cubicBezTo>
                  <a:pt x="81996" y="851265"/>
                  <a:pt x="90973" y="837175"/>
                  <a:pt x="90474" y="825952"/>
                </a:cubicBezTo>
                <a:cubicBezTo>
                  <a:pt x="88729" y="786675"/>
                  <a:pt x="97956" y="748520"/>
                  <a:pt x="97832" y="709616"/>
                </a:cubicBezTo>
                <a:cubicBezTo>
                  <a:pt x="97208" y="570461"/>
                  <a:pt x="97333" y="431305"/>
                  <a:pt x="97832" y="292151"/>
                </a:cubicBezTo>
                <a:cubicBezTo>
                  <a:pt x="97832" y="271701"/>
                  <a:pt x="92470" y="250380"/>
                  <a:pt x="103442" y="230553"/>
                </a:cubicBezTo>
                <a:cubicBezTo>
                  <a:pt x="104689" y="228184"/>
                  <a:pt x="104814" y="223820"/>
                  <a:pt x="103442" y="221576"/>
                </a:cubicBezTo>
                <a:cubicBezTo>
                  <a:pt x="91224" y="201376"/>
                  <a:pt x="100574" y="177809"/>
                  <a:pt x="92594" y="155988"/>
                </a:cubicBezTo>
                <a:cubicBezTo>
                  <a:pt x="86734" y="139903"/>
                  <a:pt x="92221" y="119828"/>
                  <a:pt x="91224" y="101623"/>
                </a:cubicBezTo>
                <a:cubicBezTo>
                  <a:pt x="90225" y="84167"/>
                  <a:pt x="88356" y="66585"/>
                  <a:pt x="85113" y="49377"/>
                </a:cubicBezTo>
                <a:cubicBezTo>
                  <a:pt x="83493" y="40649"/>
                  <a:pt x="85269" y="32513"/>
                  <a:pt x="87358" y="24455"/>
                </a:cubicBezTo>
                <a:lnTo>
                  <a:pt x="91185" y="1712"/>
                </a:lnTo>
                <a:lnTo>
                  <a:pt x="91473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b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1800"/>
              </a:spcAft>
              <a:buFont typeface="Arial"/>
              <a:buNone/>
              <a:defRPr sz="16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2pPr>
            <a:lvl3pPr marL="180975" indent="-180975" algn="l" defTabSz="457200" rtl="0" eaLnBrk="1" latinLnBrk="0" hangingPunct="1">
              <a:spcBef>
                <a:spcPts val="0"/>
              </a:spcBef>
              <a:buFont typeface="Arial"/>
              <a:buChar char="•"/>
              <a:tabLst>
                <a:tab pos="180975" algn="l"/>
              </a:tabLst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3pPr>
            <a:lvl4pPr marL="447675" indent="-266700" algn="l" defTabSz="457200" rtl="0" eaLnBrk="1" latinLnBrk="0" hangingPunct="1">
              <a:spcBef>
                <a:spcPts val="0"/>
              </a:spcBef>
              <a:buFont typeface="Arial"/>
              <a:buChar char="–"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4pPr>
            <a:lvl5pPr marL="0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400" i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7196667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6667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88DDC341-57C1-90C7-CD39-035DAE14DF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8199" y="1688251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37419382-1810-34F6-7886-47F2C6DAAA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0800000">
            <a:off x="11354556" y="5923597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F6A71C57-20B9-69CB-3768-15F79FF649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78200" y="2133601"/>
            <a:ext cx="3338068" cy="3789995"/>
          </a:xfrm>
        </p:spPr>
        <p:txBody>
          <a:bodyPr/>
          <a:lstStyle>
            <a:lvl1pPr>
              <a:lnSpc>
                <a:spcPct val="130000"/>
              </a:lnSpc>
              <a:defRPr sz="2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9333F3-199D-CB2F-799F-1D40FC66EA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1D472E-3AD3-675E-7ED5-C5A5A3F6F54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8F01CCB3-3D7F-65F5-F691-E1FFB42D9F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64695" y="546438"/>
            <a:ext cx="1651572" cy="8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672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quot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BC37D1-60FC-CD7B-F3AB-400D6132AC92}"/>
              </a:ext>
            </a:extLst>
          </p:cNvPr>
          <p:cNvSpPr txBox="1">
            <a:spLocks/>
          </p:cNvSpPr>
          <p:nvPr userDrawn="1"/>
        </p:nvSpPr>
        <p:spPr>
          <a:xfrm>
            <a:off x="7909560" y="-1713"/>
            <a:ext cx="4282440" cy="6858000"/>
          </a:xfrm>
          <a:custGeom>
            <a:avLst/>
            <a:gdLst>
              <a:gd name="connsiteX0" fmla="*/ 91473 w 4398432"/>
              <a:gd name="connsiteY0" fmla="*/ 0 h 6858000"/>
              <a:gd name="connsiteX1" fmla="*/ 91722 w 4398432"/>
              <a:gd name="connsiteY1" fmla="*/ 0 h 6858000"/>
              <a:gd name="connsiteX2" fmla="*/ 4398432 w 4398432"/>
              <a:gd name="connsiteY2" fmla="*/ 0 h 6858000"/>
              <a:gd name="connsiteX3" fmla="*/ 4398432 w 4398432"/>
              <a:gd name="connsiteY3" fmla="*/ 6858000 h 6858000"/>
              <a:gd name="connsiteX4" fmla="*/ 231872 w 4398432"/>
              <a:gd name="connsiteY4" fmla="*/ 6858000 h 6858000"/>
              <a:gd name="connsiteX5" fmla="*/ 17656 w 4398432"/>
              <a:gd name="connsiteY5" fmla="*/ 6858000 h 6858000"/>
              <a:gd name="connsiteX6" fmla="*/ 25012 w 4398432"/>
              <a:gd name="connsiteY6" fmla="*/ 6743160 h 6858000"/>
              <a:gd name="connsiteX7" fmla="*/ 25012 w 4398432"/>
              <a:gd name="connsiteY7" fmla="*/ 6740167 h 6858000"/>
              <a:gd name="connsiteX8" fmla="*/ 31122 w 4398432"/>
              <a:gd name="connsiteY8" fmla="*/ 6709120 h 6858000"/>
              <a:gd name="connsiteX9" fmla="*/ 36858 w 4398432"/>
              <a:gd name="connsiteY9" fmla="*/ 6678072 h 6858000"/>
              <a:gd name="connsiteX10" fmla="*/ 37232 w 4398432"/>
              <a:gd name="connsiteY10" fmla="*/ 6641538 h 6858000"/>
              <a:gd name="connsiteX11" fmla="*/ 40100 w 4398432"/>
              <a:gd name="connsiteY11" fmla="*/ 6609492 h 6858000"/>
              <a:gd name="connsiteX12" fmla="*/ 36982 w 4398432"/>
              <a:gd name="connsiteY12" fmla="*/ 6576448 h 6858000"/>
              <a:gd name="connsiteX13" fmla="*/ 40973 w 4398432"/>
              <a:gd name="connsiteY13" fmla="*/ 6556996 h 6858000"/>
              <a:gd name="connsiteX14" fmla="*/ 44214 w 4398432"/>
              <a:gd name="connsiteY14" fmla="*/ 6516347 h 6858000"/>
              <a:gd name="connsiteX15" fmla="*/ 38354 w 4398432"/>
              <a:gd name="connsiteY15" fmla="*/ 6474202 h 6858000"/>
              <a:gd name="connsiteX16" fmla="*/ 42968 w 4398432"/>
              <a:gd name="connsiteY16" fmla="*/ 6427567 h 6858000"/>
              <a:gd name="connsiteX17" fmla="*/ 42718 w 4398432"/>
              <a:gd name="connsiteY17" fmla="*/ 6339287 h 6858000"/>
              <a:gd name="connsiteX18" fmla="*/ 61297 w 4398432"/>
              <a:gd name="connsiteY18" fmla="*/ 6313102 h 6858000"/>
              <a:gd name="connsiteX19" fmla="*/ 43841 w 4398432"/>
              <a:gd name="connsiteY19" fmla="*/ 6275570 h 6858000"/>
              <a:gd name="connsiteX20" fmla="*/ 37980 w 4398432"/>
              <a:gd name="connsiteY20" fmla="*/ 6232302 h 6858000"/>
              <a:gd name="connsiteX21" fmla="*/ 68778 w 4398432"/>
              <a:gd name="connsiteY21" fmla="*/ 6181303 h 6858000"/>
              <a:gd name="connsiteX22" fmla="*/ 79502 w 4398432"/>
              <a:gd name="connsiteY22" fmla="*/ 6162350 h 6858000"/>
              <a:gd name="connsiteX23" fmla="*/ 75512 w 4398432"/>
              <a:gd name="connsiteY23" fmla="*/ 6142648 h 6858000"/>
              <a:gd name="connsiteX24" fmla="*/ 61173 w 4398432"/>
              <a:gd name="connsiteY24" fmla="*/ 6060103 h 6858000"/>
              <a:gd name="connsiteX25" fmla="*/ 61173 w 4398432"/>
              <a:gd name="connsiteY25" fmla="*/ 6032671 h 6858000"/>
              <a:gd name="connsiteX26" fmla="*/ 59426 w 4398432"/>
              <a:gd name="connsiteY26" fmla="*/ 6018332 h 6858000"/>
              <a:gd name="connsiteX27" fmla="*/ 58804 w 4398432"/>
              <a:gd name="connsiteY27" fmla="*/ 5997135 h 6858000"/>
              <a:gd name="connsiteX28" fmla="*/ 57182 w 4398432"/>
              <a:gd name="connsiteY28" fmla="*/ 5960226 h 6858000"/>
              <a:gd name="connsiteX29" fmla="*/ 53816 w 4398432"/>
              <a:gd name="connsiteY29" fmla="*/ 5898504 h 6858000"/>
              <a:gd name="connsiteX30" fmla="*/ 53317 w 4398432"/>
              <a:gd name="connsiteY30" fmla="*/ 5872694 h 6858000"/>
              <a:gd name="connsiteX31" fmla="*/ 49452 w 4398432"/>
              <a:gd name="connsiteY31" fmla="*/ 5846758 h 6858000"/>
              <a:gd name="connsiteX32" fmla="*/ 49202 w 4398432"/>
              <a:gd name="connsiteY32" fmla="*/ 5755359 h 6858000"/>
              <a:gd name="connsiteX33" fmla="*/ 43092 w 4398432"/>
              <a:gd name="connsiteY33" fmla="*/ 5663462 h 6858000"/>
              <a:gd name="connsiteX34" fmla="*/ 42968 w 4398432"/>
              <a:gd name="connsiteY34" fmla="*/ 5654608 h 6858000"/>
              <a:gd name="connsiteX35" fmla="*/ 37730 w 4398432"/>
              <a:gd name="connsiteY35" fmla="*/ 5623436 h 6858000"/>
              <a:gd name="connsiteX36" fmla="*/ 30997 w 4398432"/>
              <a:gd name="connsiteY36" fmla="*/ 5589271 h 6858000"/>
              <a:gd name="connsiteX37" fmla="*/ 31870 w 4398432"/>
              <a:gd name="connsiteY37" fmla="*/ 5574682 h 6858000"/>
              <a:gd name="connsiteX38" fmla="*/ 36858 w 4398432"/>
              <a:gd name="connsiteY38" fmla="*/ 5549244 h 6858000"/>
              <a:gd name="connsiteX39" fmla="*/ 36982 w 4398432"/>
              <a:gd name="connsiteY39" fmla="*/ 5409092 h 6858000"/>
              <a:gd name="connsiteX40" fmla="*/ 36109 w 4398432"/>
              <a:gd name="connsiteY40" fmla="*/ 5391136 h 6858000"/>
              <a:gd name="connsiteX41" fmla="*/ 36109 w 4398432"/>
              <a:gd name="connsiteY41" fmla="*/ 5337519 h 6858000"/>
              <a:gd name="connsiteX42" fmla="*/ 33990 w 4398432"/>
              <a:gd name="connsiteY42" fmla="*/ 5308716 h 6858000"/>
              <a:gd name="connsiteX43" fmla="*/ 30498 w 4398432"/>
              <a:gd name="connsiteY43" fmla="*/ 5226544 h 6858000"/>
              <a:gd name="connsiteX44" fmla="*/ 27132 w 4398432"/>
              <a:gd name="connsiteY44" fmla="*/ 5197742 h 6858000"/>
              <a:gd name="connsiteX45" fmla="*/ 18528 w 4398432"/>
              <a:gd name="connsiteY45" fmla="*/ 5152478 h 6858000"/>
              <a:gd name="connsiteX46" fmla="*/ 18777 w 4398432"/>
              <a:gd name="connsiteY46" fmla="*/ 5054970 h 6858000"/>
              <a:gd name="connsiteX47" fmla="*/ 17530 w 4398432"/>
              <a:gd name="connsiteY47" fmla="*/ 5037139 h 6858000"/>
              <a:gd name="connsiteX48" fmla="*/ 7057 w 4398432"/>
              <a:gd name="connsiteY48" fmla="*/ 4995867 h 6858000"/>
              <a:gd name="connsiteX49" fmla="*/ 9052 w 4398432"/>
              <a:gd name="connsiteY49" fmla="*/ 4975667 h 6858000"/>
              <a:gd name="connsiteX50" fmla="*/ 11794 w 4398432"/>
              <a:gd name="connsiteY50" fmla="*/ 4938010 h 6858000"/>
              <a:gd name="connsiteX51" fmla="*/ 6808 w 4398432"/>
              <a:gd name="connsiteY51" fmla="*/ 4888258 h 6858000"/>
              <a:gd name="connsiteX52" fmla="*/ 4189 w 4398432"/>
              <a:gd name="connsiteY52" fmla="*/ 4864942 h 6858000"/>
              <a:gd name="connsiteX53" fmla="*/ 13292 w 4398432"/>
              <a:gd name="connsiteY53" fmla="*/ 4840128 h 6858000"/>
              <a:gd name="connsiteX54" fmla="*/ 17406 w 4398432"/>
              <a:gd name="connsiteY54" fmla="*/ 4835514 h 6858000"/>
              <a:gd name="connsiteX55" fmla="*/ 12294 w 4398432"/>
              <a:gd name="connsiteY55" fmla="*/ 4807459 h 6858000"/>
              <a:gd name="connsiteX56" fmla="*/ 7057 w 4398432"/>
              <a:gd name="connsiteY56" fmla="*/ 4772919 h 6858000"/>
              <a:gd name="connsiteX57" fmla="*/ 448 w 4398432"/>
              <a:gd name="connsiteY57" fmla="*/ 4735762 h 6858000"/>
              <a:gd name="connsiteX58" fmla="*/ 5685 w 4398432"/>
              <a:gd name="connsiteY58" fmla="*/ 4680150 h 6858000"/>
              <a:gd name="connsiteX59" fmla="*/ 7057 w 4398432"/>
              <a:gd name="connsiteY59" fmla="*/ 4613439 h 6858000"/>
              <a:gd name="connsiteX60" fmla="*/ 11794 w 4398432"/>
              <a:gd name="connsiteY60" fmla="*/ 4579024 h 6858000"/>
              <a:gd name="connsiteX61" fmla="*/ 19026 w 4398432"/>
              <a:gd name="connsiteY61" fmla="*/ 4524036 h 6858000"/>
              <a:gd name="connsiteX62" fmla="*/ 13166 w 4398432"/>
              <a:gd name="connsiteY62" fmla="*/ 4496106 h 6858000"/>
              <a:gd name="connsiteX63" fmla="*/ 7306 w 4398432"/>
              <a:gd name="connsiteY63" fmla="*/ 4276151 h 6858000"/>
              <a:gd name="connsiteX64" fmla="*/ 6808 w 4398432"/>
              <a:gd name="connsiteY64" fmla="*/ 4221411 h 6858000"/>
              <a:gd name="connsiteX65" fmla="*/ 13292 w 4398432"/>
              <a:gd name="connsiteY65" fmla="*/ 4165924 h 6858000"/>
              <a:gd name="connsiteX66" fmla="*/ 20524 w 4398432"/>
              <a:gd name="connsiteY66" fmla="*/ 4101708 h 6858000"/>
              <a:gd name="connsiteX67" fmla="*/ 30997 w 4398432"/>
              <a:gd name="connsiteY67" fmla="*/ 4015172 h 6858000"/>
              <a:gd name="connsiteX68" fmla="*/ 36982 w 4398432"/>
              <a:gd name="connsiteY68" fmla="*/ 3993227 h 6858000"/>
              <a:gd name="connsiteX69" fmla="*/ 55437 w 4398432"/>
              <a:gd name="connsiteY69" fmla="*/ 3882003 h 6858000"/>
              <a:gd name="connsiteX70" fmla="*/ 55810 w 4398432"/>
              <a:gd name="connsiteY70" fmla="*/ 3864047 h 6858000"/>
              <a:gd name="connsiteX71" fmla="*/ 61672 w 4398432"/>
              <a:gd name="connsiteY71" fmla="*/ 3817537 h 6858000"/>
              <a:gd name="connsiteX72" fmla="*/ 68280 w 4398432"/>
              <a:gd name="connsiteY72" fmla="*/ 3771277 h 6858000"/>
              <a:gd name="connsiteX73" fmla="*/ 61546 w 4398432"/>
              <a:gd name="connsiteY73" fmla="*/ 3718907 h 6858000"/>
              <a:gd name="connsiteX74" fmla="*/ 61796 w 4398432"/>
              <a:gd name="connsiteY74" fmla="*/ 3688481 h 6858000"/>
              <a:gd name="connsiteX75" fmla="*/ 67282 w 4398432"/>
              <a:gd name="connsiteY75" fmla="*/ 3657435 h 6858000"/>
              <a:gd name="connsiteX76" fmla="*/ 62544 w 4398432"/>
              <a:gd name="connsiteY76" fmla="*/ 3562169 h 6858000"/>
              <a:gd name="connsiteX77" fmla="*/ 67033 w 4398432"/>
              <a:gd name="connsiteY77" fmla="*/ 3479500 h 6858000"/>
              <a:gd name="connsiteX78" fmla="*/ 67408 w 4398432"/>
              <a:gd name="connsiteY78" fmla="*/ 3415659 h 6858000"/>
              <a:gd name="connsiteX79" fmla="*/ 61672 w 4398432"/>
              <a:gd name="connsiteY79" fmla="*/ 3354185 h 6858000"/>
              <a:gd name="connsiteX80" fmla="*/ 55312 w 4398432"/>
              <a:gd name="connsiteY80" fmla="*/ 3228747 h 6858000"/>
              <a:gd name="connsiteX81" fmla="*/ 51945 w 4398432"/>
              <a:gd name="connsiteY81" fmla="*/ 3218023 h 6858000"/>
              <a:gd name="connsiteX82" fmla="*/ 51572 w 4398432"/>
              <a:gd name="connsiteY82" fmla="*/ 3201688 h 6858000"/>
              <a:gd name="connsiteX83" fmla="*/ 66409 w 4398432"/>
              <a:gd name="connsiteY83" fmla="*/ 3172760 h 6858000"/>
              <a:gd name="connsiteX84" fmla="*/ 67532 w 4398432"/>
              <a:gd name="connsiteY84" fmla="*/ 3096699 h 6858000"/>
              <a:gd name="connsiteX85" fmla="*/ 55312 w 4398432"/>
              <a:gd name="connsiteY85" fmla="*/ 3059043 h 6858000"/>
              <a:gd name="connsiteX86" fmla="*/ 55062 w 4398432"/>
              <a:gd name="connsiteY86" fmla="*/ 2946321 h 6858000"/>
              <a:gd name="connsiteX87" fmla="*/ 49825 w 4398432"/>
              <a:gd name="connsiteY87" fmla="*/ 2908789 h 6858000"/>
              <a:gd name="connsiteX88" fmla="*/ 53816 w 4398432"/>
              <a:gd name="connsiteY88" fmla="*/ 2886720 h 6858000"/>
              <a:gd name="connsiteX89" fmla="*/ 55936 w 4398432"/>
              <a:gd name="connsiteY89" fmla="*/ 2849188 h 6858000"/>
              <a:gd name="connsiteX90" fmla="*/ 55936 w 4398432"/>
              <a:gd name="connsiteY90" fmla="*/ 2822753 h 6858000"/>
              <a:gd name="connsiteX91" fmla="*/ 61173 w 4398432"/>
              <a:gd name="connsiteY91" fmla="*/ 2773125 h 6858000"/>
              <a:gd name="connsiteX92" fmla="*/ 61796 w 4398432"/>
              <a:gd name="connsiteY92" fmla="*/ 2660405 h 6858000"/>
              <a:gd name="connsiteX93" fmla="*/ 70524 w 4398432"/>
              <a:gd name="connsiteY93" fmla="*/ 2609281 h 6858000"/>
              <a:gd name="connsiteX94" fmla="*/ 70524 w 4398432"/>
              <a:gd name="connsiteY94" fmla="*/ 2553920 h 6858000"/>
              <a:gd name="connsiteX95" fmla="*/ 68529 w 4398432"/>
              <a:gd name="connsiteY95" fmla="*/ 2516013 h 6858000"/>
              <a:gd name="connsiteX96" fmla="*/ 73018 w 4398432"/>
              <a:gd name="connsiteY96" fmla="*/ 2472247 h 6858000"/>
              <a:gd name="connsiteX97" fmla="*/ 67657 w 4398432"/>
              <a:gd name="connsiteY97" fmla="*/ 2450425 h 6858000"/>
              <a:gd name="connsiteX98" fmla="*/ 62170 w 4398432"/>
              <a:gd name="connsiteY98" fmla="*/ 2303540 h 6858000"/>
              <a:gd name="connsiteX99" fmla="*/ 61422 w 4398432"/>
              <a:gd name="connsiteY99" fmla="*/ 2218376 h 6858000"/>
              <a:gd name="connsiteX100" fmla="*/ 62170 w 4398432"/>
              <a:gd name="connsiteY100" fmla="*/ 2203663 h 6858000"/>
              <a:gd name="connsiteX101" fmla="*/ 66409 w 4398432"/>
              <a:gd name="connsiteY101" fmla="*/ 2166380 h 6858000"/>
              <a:gd name="connsiteX102" fmla="*/ 61297 w 4398432"/>
              <a:gd name="connsiteY102" fmla="*/ 2101540 h 6858000"/>
              <a:gd name="connsiteX103" fmla="*/ 55810 w 4398432"/>
              <a:gd name="connsiteY103" fmla="*/ 2061141 h 6858000"/>
              <a:gd name="connsiteX104" fmla="*/ 63666 w 4398432"/>
              <a:gd name="connsiteY104" fmla="*/ 2031464 h 6858000"/>
              <a:gd name="connsiteX105" fmla="*/ 80250 w 4398432"/>
              <a:gd name="connsiteY105" fmla="*/ 2017000 h 6858000"/>
              <a:gd name="connsiteX106" fmla="*/ 73641 w 4398432"/>
              <a:gd name="connsiteY106" fmla="*/ 2007025 h 6858000"/>
              <a:gd name="connsiteX107" fmla="*/ 62420 w 4398432"/>
              <a:gd name="connsiteY107" fmla="*/ 1947423 h 6858000"/>
              <a:gd name="connsiteX108" fmla="*/ 66784 w 4398432"/>
              <a:gd name="connsiteY108" fmla="*/ 1916499 h 6858000"/>
              <a:gd name="connsiteX109" fmla="*/ 67657 w 4398432"/>
              <a:gd name="connsiteY109" fmla="*/ 1894429 h 6858000"/>
              <a:gd name="connsiteX110" fmla="*/ 61048 w 4398432"/>
              <a:gd name="connsiteY110" fmla="*/ 1848419 h 6858000"/>
              <a:gd name="connsiteX111" fmla="*/ 55686 w 4398432"/>
              <a:gd name="connsiteY111" fmla="*/ 1798791 h 6858000"/>
              <a:gd name="connsiteX112" fmla="*/ 55686 w 4398432"/>
              <a:gd name="connsiteY112" fmla="*/ 1778217 h 6858000"/>
              <a:gd name="connsiteX113" fmla="*/ 61422 w 4398432"/>
              <a:gd name="connsiteY113" fmla="*/ 1749912 h 6858000"/>
              <a:gd name="connsiteX114" fmla="*/ 72394 w 4398432"/>
              <a:gd name="connsiteY114" fmla="*/ 1712007 h 6858000"/>
              <a:gd name="connsiteX115" fmla="*/ 79377 w 4398432"/>
              <a:gd name="connsiteY115" fmla="*/ 1690435 h 6858000"/>
              <a:gd name="connsiteX116" fmla="*/ 79377 w 4398432"/>
              <a:gd name="connsiteY116" fmla="*/ 1595919 h 6858000"/>
              <a:gd name="connsiteX117" fmla="*/ 80500 w 4398432"/>
              <a:gd name="connsiteY117" fmla="*/ 1575096 h 6858000"/>
              <a:gd name="connsiteX118" fmla="*/ 90973 w 4398432"/>
              <a:gd name="connsiteY118" fmla="*/ 1506516 h 6858000"/>
              <a:gd name="connsiteX119" fmla="*/ 85861 w 4398432"/>
              <a:gd name="connsiteY119" fmla="*/ 1454271 h 6858000"/>
              <a:gd name="connsiteX120" fmla="*/ 90600 w 4398432"/>
              <a:gd name="connsiteY120" fmla="*/ 1298157 h 6858000"/>
              <a:gd name="connsiteX121" fmla="*/ 86236 w 4398432"/>
              <a:gd name="connsiteY121" fmla="*/ 1245537 h 6858000"/>
              <a:gd name="connsiteX122" fmla="*/ 86858 w 4398432"/>
              <a:gd name="connsiteY122" fmla="*/ 1216235 h 6858000"/>
              <a:gd name="connsiteX123" fmla="*/ 91348 w 4398432"/>
              <a:gd name="connsiteY123" fmla="*/ 1187556 h 6858000"/>
              <a:gd name="connsiteX124" fmla="*/ 86984 w 4398432"/>
              <a:gd name="connsiteY124" fmla="*/ 1071095 h 6858000"/>
              <a:gd name="connsiteX125" fmla="*/ 90350 w 4398432"/>
              <a:gd name="connsiteY125" fmla="*/ 948648 h 6858000"/>
              <a:gd name="connsiteX126" fmla="*/ 86110 w 4398432"/>
              <a:gd name="connsiteY126" fmla="*/ 862736 h 6858000"/>
              <a:gd name="connsiteX127" fmla="*/ 90474 w 4398432"/>
              <a:gd name="connsiteY127" fmla="*/ 825952 h 6858000"/>
              <a:gd name="connsiteX128" fmla="*/ 97832 w 4398432"/>
              <a:gd name="connsiteY128" fmla="*/ 709616 h 6858000"/>
              <a:gd name="connsiteX129" fmla="*/ 97832 w 4398432"/>
              <a:gd name="connsiteY129" fmla="*/ 292151 h 6858000"/>
              <a:gd name="connsiteX130" fmla="*/ 103442 w 4398432"/>
              <a:gd name="connsiteY130" fmla="*/ 230553 h 6858000"/>
              <a:gd name="connsiteX131" fmla="*/ 103442 w 4398432"/>
              <a:gd name="connsiteY131" fmla="*/ 221576 h 6858000"/>
              <a:gd name="connsiteX132" fmla="*/ 92594 w 4398432"/>
              <a:gd name="connsiteY132" fmla="*/ 155988 h 6858000"/>
              <a:gd name="connsiteX133" fmla="*/ 91224 w 4398432"/>
              <a:gd name="connsiteY133" fmla="*/ 101623 h 6858000"/>
              <a:gd name="connsiteX134" fmla="*/ 85113 w 4398432"/>
              <a:gd name="connsiteY134" fmla="*/ 49377 h 6858000"/>
              <a:gd name="connsiteX135" fmla="*/ 87358 w 4398432"/>
              <a:gd name="connsiteY135" fmla="*/ 24455 h 6858000"/>
              <a:gd name="connsiteX136" fmla="*/ 91185 w 4398432"/>
              <a:gd name="connsiteY136" fmla="*/ 1712 h 6858000"/>
              <a:gd name="connsiteX137" fmla="*/ 91473 w 4398432"/>
              <a:gd name="connsiteY13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4398432" h="6858000">
                <a:moveTo>
                  <a:pt x="91473" y="0"/>
                </a:moveTo>
                <a:lnTo>
                  <a:pt x="91722" y="0"/>
                </a:lnTo>
                <a:lnTo>
                  <a:pt x="4398432" y="0"/>
                </a:lnTo>
                <a:lnTo>
                  <a:pt x="4398432" y="6858000"/>
                </a:lnTo>
                <a:lnTo>
                  <a:pt x="231872" y="6858000"/>
                </a:lnTo>
                <a:lnTo>
                  <a:pt x="17656" y="6858000"/>
                </a:lnTo>
                <a:cubicBezTo>
                  <a:pt x="20274" y="6818350"/>
                  <a:pt x="22644" y="6780692"/>
                  <a:pt x="25012" y="6743160"/>
                </a:cubicBezTo>
                <a:cubicBezTo>
                  <a:pt x="25012" y="6742163"/>
                  <a:pt x="24638" y="6740667"/>
                  <a:pt x="25012" y="6740167"/>
                </a:cubicBezTo>
                <a:cubicBezTo>
                  <a:pt x="34489" y="6731190"/>
                  <a:pt x="29626" y="6719594"/>
                  <a:pt x="31122" y="6709120"/>
                </a:cubicBezTo>
                <a:cubicBezTo>
                  <a:pt x="32618" y="6698646"/>
                  <a:pt x="35985" y="6688546"/>
                  <a:pt x="36858" y="6678072"/>
                </a:cubicBezTo>
                <a:cubicBezTo>
                  <a:pt x="37856" y="6665976"/>
                  <a:pt x="36858" y="6653756"/>
                  <a:pt x="37232" y="6641538"/>
                </a:cubicBezTo>
                <a:cubicBezTo>
                  <a:pt x="37606" y="6630690"/>
                  <a:pt x="34613" y="6616724"/>
                  <a:pt x="40100" y="6609492"/>
                </a:cubicBezTo>
                <a:cubicBezTo>
                  <a:pt x="50698" y="6595527"/>
                  <a:pt x="33865" y="6587671"/>
                  <a:pt x="36982" y="6576448"/>
                </a:cubicBezTo>
                <a:cubicBezTo>
                  <a:pt x="38728" y="6570090"/>
                  <a:pt x="39850" y="6563107"/>
                  <a:pt x="40973" y="6556996"/>
                </a:cubicBezTo>
                <a:cubicBezTo>
                  <a:pt x="43466" y="6544279"/>
                  <a:pt x="55188" y="6532682"/>
                  <a:pt x="44214" y="6516347"/>
                </a:cubicBezTo>
                <a:cubicBezTo>
                  <a:pt x="36982" y="6505499"/>
                  <a:pt x="34240" y="6486547"/>
                  <a:pt x="38354" y="6474202"/>
                </a:cubicBezTo>
                <a:cubicBezTo>
                  <a:pt x="43716" y="6458242"/>
                  <a:pt x="42718" y="6443028"/>
                  <a:pt x="42968" y="6427567"/>
                </a:cubicBezTo>
                <a:cubicBezTo>
                  <a:pt x="43592" y="6398140"/>
                  <a:pt x="44340" y="6368588"/>
                  <a:pt x="42718" y="6339287"/>
                </a:cubicBezTo>
                <a:cubicBezTo>
                  <a:pt x="41845" y="6324074"/>
                  <a:pt x="47830" y="6316343"/>
                  <a:pt x="61297" y="6313102"/>
                </a:cubicBezTo>
                <a:cubicBezTo>
                  <a:pt x="54689" y="6299386"/>
                  <a:pt x="46458" y="6288039"/>
                  <a:pt x="43841" y="6275570"/>
                </a:cubicBezTo>
                <a:cubicBezTo>
                  <a:pt x="40973" y="6261479"/>
                  <a:pt x="40724" y="6246891"/>
                  <a:pt x="37980" y="6232302"/>
                </a:cubicBezTo>
                <a:cubicBezTo>
                  <a:pt x="33492" y="6208486"/>
                  <a:pt x="48080" y="6191902"/>
                  <a:pt x="68778" y="6181303"/>
                </a:cubicBezTo>
                <a:cubicBezTo>
                  <a:pt x="76634" y="6177314"/>
                  <a:pt x="81124" y="6171702"/>
                  <a:pt x="79502" y="6162350"/>
                </a:cubicBezTo>
                <a:cubicBezTo>
                  <a:pt x="78380" y="6155742"/>
                  <a:pt x="78130" y="6149631"/>
                  <a:pt x="75512" y="6142648"/>
                </a:cubicBezTo>
                <a:cubicBezTo>
                  <a:pt x="65288" y="6116464"/>
                  <a:pt x="57432" y="6089282"/>
                  <a:pt x="61173" y="6060103"/>
                </a:cubicBezTo>
                <a:cubicBezTo>
                  <a:pt x="62294" y="6051126"/>
                  <a:pt x="61546" y="6041899"/>
                  <a:pt x="61173" y="6032671"/>
                </a:cubicBezTo>
                <a:cubicBezTo>
                  <a:pt x="61173" y="6027808"/>
                  <a:pt x="61921" y="6021574"/>
                  <a:pt x="59426" y="6018332"/>
                </a:cubicBezTo>
                <a:cubicBezTo>
                  <a:pt x="53566" y="6010726"/>
                  <a:pt x="55810" y="6005115"/>
                  <a:pt x="58804" y="5997135"/>
                </a:cubicBezTo>
                <a:cubicBezTo>
                  <a:pt x="63168" y="5985414"/>
                  <a:pt x="63916" y="5972820"/>
                  <a:pt x="57182" y="5960226"/>
                </a:cubicBezTo>
                <a:cubicBezTo>
                  <a:pt x="46709" y="5940526"/>
                  <a:pt x="45461" y="5920075"/>
                  <a:pt x="53816" y="5898504"/>
                </a:cubicBezTo>
                <a:cubicBezTo>
                  <a:pt x="56808" y="5890774"/>
                  <a:pt x="57432" y="5878803"/>
                  <a:pt x="53317" y="5872694"/>
                </a:cubicBezTo>
                <a:cubicBezTo>
                  <a:pt x="47208" y="5863591"/>
                  <a:pt x="49576" y="5855236"/>
                  <a:pt x="49452" y="5846758"/>
                </a:cubicBezTo>
                <a:cubicBezTo>
                  <a:pt x="48828" y="5816332"/>
                  <a:pt x="49202" y="5785783"/>
                  <a:pt x="49202" y="5755359"/>
                </a:cubicBezTo>
                <a:cubicBezTo>
                  <a:pt x="49202" y="5724560"/>
                  <a:pt x="38977" y="5694510"/>
                  <a:pt x="43092" y="5663462"/>
                </a:cubicBezTo>
                <a:cubicBezTo>
                  <a:pt x="43466" y="5660470"/>
                  <a:pt x="44464" y="5655855"/>
                  <a:pt x="42968" y="5654608"/>
                </a:cubicBezTo>
                <a:cubicBezTo>
                  <a:pt x="32493" y="5645507"/>
                  <a:pt x="36234" y="5633411"/>
                  <a:pt x="37730" y="5623436"/>
                </a:cubicBezTo>
                <a:cubicBezTo>
                  <a:pt x="39601" y="5610592"/>
                  <a:pt x="30125" y="5601240"/>
                  <a:pt x="30997" y="5589271"/>
                </a:cubicBezTo>
                <a:cubicBezTo>
                  <a:pt x="31372" y="5584283"/>
                  <a:pt x="29252" y="5577051"/>
                  <a:pt x="31870" y="5574682"/>
                </a:cubicBezTo>
                <a:cubicBezTo>
                  <a:pt x="40349" y="5566951"/>
                  <a:pt x="36858" y="5557724"/>
                  <a:pt x="36858" y="5549244"/>
                </a:cubicBezTo>
                <a:cubicBezTo>
                  <a:pt x="37232" y="5502486"/>
                  <a:pt x="37108" y="5455851"/>
                  <a:pt x="36982" y="5409092"/>
                </a:cubicBezTo>
                <a:cubicBezTo>
                  <a:pt x="36982" y="5403107"/>
                  <a:pt x="37481" y="5396872"/>
                  <a:pt x="36109" y="5391136"/>
                </a:cubicBezTo>
                <a:cubicBezTo>
                  <a:pt x="29750" y="5364952"/>
                  <a:pt x="30125" y="5365076"/>
                  <a:pt x="36109" y="5337519"/>
                </a:cubicBezTo>
                <a:cubicBezTo>
                  <a:pt x="38105" y="5328292"/>
                  <a:pt x="37856" y="5318940"/>
                  <a:pt x="33990" y="5308716"/>
                </a:cubicBezTo>
                <a:cubicBezTo>
                  <a:pt x="21645" y="5277044"/>
                  <a:pt x="22893" y="5268440"/>
                  <a:pt x="30498" y="5226544"/>
                </a:cubicBezTo>
                <a:cubicBezTo>
                  <a:pt x="32120" y="5217816"/>
                  <a:pt x="32369" y="5208090"/>
                  <a:pt x="27132" y="5197742"/>
                </a:cubicBezTo>
                <a:cubicBezTo>
                  <a:pt x="20398" y="5184524"/>
                  <a:pt x="17905" y="5168688"/>
                  <a:pt x="18528" y="5152478"/>
                </a:cubicBezTo>
                <a:cubicBezTo>
                  <a:pt x="19776" y="5120059"/>
                  <a:pt x="18902" y="5087515"/>
                  <a:pt x="18777" y="5054970"/>
                </a:cubicBezTo>
                <a:cubicBezTo>
                  <a:pt x="18777" y="5048984"/>
                  <a:pt x="18777" y="5042875"/>
                  <a:pt x="17530" y="5037139"/>
                </a:cubicBezTo>
                <a:cubicBezTo>
                  <a:pt x="14289" y="5023298"/>
                  <a:pt x="9676" y="5009832"/>
                  <a:pt x="7057" y="4995867"/>
                </a:cubicBezTo>
                <a:cubicBezTo>
                  <a:pt x="5810" y="4989383"/>
                  <a:pt x="5934" y="4981028"/>
                  <a:pt x="9052" y="4975667"/>
                </a:cubicBezTo>
                <a:cubicBezTo>
                  <a:pt x="16160" y="4963072"/>
                  <a:pt x="15910" y="4948110"/>
                  <a:pt x="11794" y="4938010"/>
                </a:cubicBezTo>
                <a:cubicBezTo>
                  <a:pt x="4812" y="4921052"/>
                  <a:pt x="8553" y="4904718"/>
                  <a:pt x="6808" y="4888258"/>
                </a:cubicBezTo>
                <a:cubicBezTo>
                  <a:pt x="5934" y="4880527"/>
                  <a:pt x="5186" y="4872672"/>
                  <a:pt x="4189" y="4864942"/>
                </a:cubicBezTo>
                <a:cubicBezTo>
                  <a:pt x="3565" y="4860327"/>
                  <a:pt x="9426" y="4843743"/>
                  <a:pt x="13292" y="4840128"/>
                </a:cubicBezTo>
                <a:cubicBezTo>
                  <a:pt x="14788" y="4838756"/>
                  <a:pt x="16034" y="4837135"/>
                  <a:pt x="17406" y="4835514"/>
                </a:cubicBezTo>
                <a:cubicBezTo>
                  <a:pt x="8178" y="4827284"/>
                  <a:pt x="17530" y="4814067"/>
                  <a:pt x="12294" y="4807459"/>
                </a:cubicBezTo>
                <a:cubicBezTo>
                  <a:pt x="3066" y="4795987"/>
                  <a:pt x="8304" y="4784266"/>
                  <a:pt x="7057" y="4772919"/>
                </a:cubicBezTo>
                <a:cubicBezTo>
                  <a:pt x="5810" y="4760326"/>
                  <a:pt x="-1922" y="4749478"/>
                  <a:pt x="448" y="4735762"/>
                </a:cubicBezTo>
                <a:cubicBezTo>
                  <a:pt x="3565" y="4717556"/>
                  <a:pt x="822" y="4699102"/>
                  <a:pt x="5685" y="4680150"/>
                </a:cubicBezTo>
                <a:cubicBezTo>
                  <a:pt x="11046" y="4659202"/>
                  <a:pt x="6558" y="4635759"/>
                  <a:pt x="7057" y="4613439"/>
                </a:cubicBezTo>
                <a:cubicBezTo>
                  <a:pt x="7306" y="4601968"/>
                  <a:pt x="8428" y="4590870"/>
                  <a:pt x="11794" y="4579024"/>
                </a:cubicBezTo>
                <a:cubicBezTo>
                  <a:pt x="16658" y="4561692"/>
                  <a:pt x="23142" y="4543114"/>
                  <a:pt x="19026" y="4524036"/>
                </a:cubicBezTo>
                <a:cubicBezTo>
                  <a:pt x="17032" y="4514684"/>
                  <a:pt x="13541" y="4505456"/>
                  <a:pt x="13166" y="4496106"/>
                </a:cubicBezTo>
                <a:cubicBezTo>
                  <a:pt x="10174" y="4422787"/>
                  <a:pt x="18278" y="4349344"/>
                  <a:pt x="7306" y="4276151"/>
                </a:cubicBezTo>
                <a:cubicBezTo>
                  <a:pt x="4688" y="4258320"/>
                  <a:pt x="7306" y="4239616"/>
                  <a:pt x="6808" y="4221411"/>
                </a:cubicBezTo>
                <a:cubicBezTo>
                  <a:pt x="6184" y="4202583"/>
                  <a:pt x="16034" y="4185251"/>
                  <a:pt x="13292" y="4165924"/>
                </a:cubicBezTo>
                <a:cubicBezTo>
                  <a:pt x="10174" y="4144227"/>
                  <a:pt x="17656" y="4122780"/>
                  <a:pt x="20524" y="4101708"/>
                </a:cubicBezTo>
                <a:cubicBezTo>
                  <a:pt x="24389" y="4072904"/>
                  <a:pt x="32493" y="4044599"/>
                  <a:pt x="30997" y="4015172"/>
                </a:cubicBezTo>
                <a:cubicBezTo>
                  <a:pt x="30624" y="4006693"/>
                  <a:pt x="35112" y="4000459"/>
                  <a:pt x="36982" y="3993227"/>
                </a:cubicBezTo>
                <a:cubicBezTo>
                  <a:pt x="46334" y="3956692"/>
                  <a:pt x="56060" y="3920283"/>
                  <a:pt x="55437" y="3882003"/>
                </a:cubicBezTo>
                <a:cubicBezTo>
                  <a:pt x="55437" y="3875892"/>
                  <a:pt x="53068" y="3868287"/>
                  <a:pt x="55810" y="3864047"/>
                </a:cubicBezTo>
                <a:cubicBezTo>
                  <a:pt x="65412" y="3849084"/>
                  <a:pt x="59053" y="3832875"/>
                  <a:pt x="61672" y="3817537"/>
                </a:cubicBezTo>
                <a:cubicBezTo>
                  <a:pt x="64165" y="3802200"/>
                  <a:pt x="67532" y="3787237"/>
                  <a:pt x="68280" y="3771277"/>
                </a:cubicBezTo>
                <a:cubicBezTo>
                  <a:pt x="69028" y="3753072"/>
                  <a:pt x="61546" y="3736613"/>
                  <a:pt x="61546" y="3718907"/>
                </a:cubicBezTo>
                <a:cubicBezTo>
                  <a:pt x="61546" y="3708681"/>
                  <a:pt x="60798" y="3698457"/>
                  <a:pt x="61796" y="3688481"/>
                </a:cubicBezTo>
                <a:cubicBezTo>
                  <a:pt x="62793" y="3678008"/>
                  <a:pt x="67657" y="3667659"/>
                  <a:pt x="67282" y="3657435"/>
                </a:cubicBezTo>
                <a:cubicBezTo>
                  <a:pt x="65910" y="3625763"/>
                  <a:pt x="70150" y="3594216"/>
                  <a:pt x="62544" y="3562169"/>
                </a:cubicBezTo>
                <a:cubicBezTo>
                  <a:pt x="56185" y="3535487"/>
                  <a:pt x="63541" y="3507181"/>
                  <a:pt x="67033" y="3479500"/>
                </a:cubicBezTo>
                <a:cubicBezTo>
                  <a:pt x="69776" y="3458552"/>
                  <a:pt x="68405" y="3436856"/>
                  <a:pt x="67408" y="3415659"/>
                </a:cubicBezTo>
                <a:cubicBezTo>
                  <a:pt x="66409" y="3395084"/>
                  <a:pt x="62918" y="3374635"/>
                  <a:pt x="61672" y="3354185"/>
                </a:cubicBezTo>
                <a:cubicBezTo>
                  <a:pt x="59177" y="3312415"/>
                  <a:pt x="57557" y="3270519"/>
                  <a:pt x="55312" y="3228747"/>
                </a:cubicBezTo>
                <a:cubicBezTo>
                  <a:pt x="55062" y="3225131"/>
                  <a:pt x="52444" y="3221639"/>
                  <a:pt x="51945" y="3218023"/>
                </a:cubicBezTo>
                <a:cubicBezTo>
                  <a:pt x="51197" y="3212537"/>
                  <a:pt x="49701" y="3206303"/>
                  <a:pt x="51572" y="3201688"/>
                </a:cubicBezTo>
                <a:cubicBezTo>
                  <a:pt x="55686" y="3191464"/>
                  <a:pt x="61546" y="3181988"/>
                  <a:pt x="66409" y="3172760"/>
                </a:cubicBezTo>
                <a:cubicBezTo>
                  <a:pt x="48704" y="3146824"/>
                  <a:pt x="52818" y="3121637"/>
                  <a:pt x="67532" y="3096699"/>
                </a:cubicBezTo>
                <a:cubicBezTo>
                  <a:pt x="59469" y="3085976"/>
                  <a:pt x="55396" y="3073419"/>
                  <a:pt x="55312" y="3059043"/>
                </a:cubicBezTo>
                <a:cubicBezTo>
                  <a:pt x="55312" y="3021511"/>
                  <a:pt x="55686" y="2983853"/>
                  <a:pt x="55062" y="2946321"/>
                </a:cubicBezTo>
                <a:cubicBezTo>
                  <a:pt x="54938" y="2933852"/>
                  <a:pt x="58305" y="2921135"/>
                  <a:pt x="49825" y="2908789"/>
                </a:cubicBezTo>
                <a:cubicBezTo>
                  <a:pt x="46584" y="2904052"/>
                  <a:pt x="49077" y="2894700"/>
                  <a:pt x="53816" y="2886720"/>
                </a:cubicBezTo>
                <a:cubicBezTo>
                  <a:pt x="60050" y="2876245"/>
                  <a:pt x="67657" y="2863652"/>
                  <a:pt x="55936" y="2849188"/>
                </a:cubicBezTo>
                <a:cubicBezTo>
                  <a:pt x="51446" y="2843701"/>
                  <a:pt x="52070" y="2829736"/>
                  <a:pt x="55936" y="2822753"/>
                </a:cubicBezTo>
                <a:cubicBezTo>
                  <a:pt x="64913" y="2806293"/>
                  <a:pt x="60798" y="2789585"/>
                  <a:pt x="61173" y="2773125"/>
                </a:cubicBezTo>
                <a:cubicBezTo>
                  <a:pt x="61921" y="2735593"/>
                  <a:pt x="60549" y="2697937"/>
                  <a:pt x="61796" y="2660405"/>
                </a:cubicBezTo>
                <a:cubicBezTo>
                  <a:pt x="62420" y="2643323"/>
                  <a:pt x="66784" y="2626240"/>
                  <a:pt x="70524" y="2609281"/>
                </a:cubicBezTo>
                <a:cubicBezTo>
                  <a:pt x="74640" y="2590703"/>
                  <a:pt x="74514" y="2572623"/>
                  <a:pt x="70524" y="2553920"/>
                </a:cubicBezTo>
                <a:cubicBezTo>
                  <a:pt x="67906" y="2541451"/>
                  <a:pt x="63666" y="2525988"/>
                  <a:pt x="68529" y="2516013"/>
                </a:cubicBezTo>
                <a:cubicBezTo>
                  <a:pt x="76010" y="2500925"/>
                  <a:pt x="72145" y="2486711"/>
                  <a:pt x="73018" y="2472247"/>
                </a:cubicBezTo>
                <a:cubicBezTo>
                  <a:pt x="73517" y="2465139"/>
                  <a:pt x="67906" y="2457783"/>
                  <a:pt x="67657" y="2450425"/>
                </a:cubicBezTo>
                <a:cubicBezTo>
                  <a:pt x="65412" y="2401547"/>
                  <a:pt x="70150" y="2352544"/>
                  <a:pt x="62170" y="2303540"/>
                </a:cubicBezTo>
                <a:cubicBezTo>
                  <a:pt x="57681" y="2275859"/>
                  <a:pt x="61297" y="2246805"/>
                  <a:pt x="61422" y="2218376"/>
                </a:cubicBezTo>
                <a:cubicBezTo>
                  <a:pt x="61422" y="2213388"/>
                  <a:pt x="59676" y="2206531"/>
                  <a:pt x="62170" y="2203663"/>
                </a:cubicBezTo>
                <a:cubicBezTo>
                  <a:pt x="72644" y="2191941"/>
                  <a:pt x="70025" y="2176729"/>
                  <a:pt x="66409" y="2166380"/>
                </a:cubicBezTo>
                <a:cubicBezTo>
                  <a:pt x="58928" y="2144559"/>
                  <a:pt x="63168" y="2122988"/>
                  <a:pt x="61297" y="2101540"/>
                </a:cubicBezTo>
                <a:cubicBezTo>
                  <a:pt x="60174" y="2088075"/>
                  <a:pt x="63417" y="2074483"/>
                  <a:pt x="55810" y="2061141"/>
                </a:cubicBezTo>
                <a:cubicBezTo>
                  <a:pt x="50200" y="2051165"/>
                  <a:pt x="58804" y="2040443"/>
                  <a:pt x="63666" y="2031464"/>
                </a:cubicBezTo>
                <a:cubicBezTo>
                  <a:pt x="67158" y="2025105"/>
                  <a:pt x="75138" y="2021240"/>
                  <a:pt x="80250" y="2017000"/>
                </a:cubicBezTo>
                <a:cubicBezTo>
                  <a:pt x="76758" y="2011888"/>
                  <a:pt x="73641" y="2009519"/>
                  <a:pt x="73641" y="2007025"/>
                </a:cubicBezTo>
                <a:cubicBezTo>
                  <a:pt x="73392" y="1986576"/>
                  <a:pt x="73641" y="1966625"/>
                  <a:pt x="62420" y="1947423"/>
                </a:cubicBezTo>
                <a:cubicBezTo>
                  <a:pt x="58180" y="1940191"/>
                  <a:pt x="57806" y="1926724"/>
                  <a:pt x="66784" y="1916499"/>
                </a:cubicBezTo>
                <a:cubicBezTo>
                  <a:pt x="70898" y="1911885"/>
                  <a:pt x="73142" y="1903033"/>
                  <a:pt x="67657" y="1894429"/>
                </a:cubicBezTo>
                <a:cubicBezTo>
                  <a:pt x="58678" y="1880588"/>
                  <a:pt x="62045" y="1864004"/>
                  <a:pt x="61048" y="1848419"/>
                </a:cubicBezTo>
                <a:cubicBezTo>
                  <a:pt x="60050" y="1831959"/>
                  <a:pt x="65288" y="1815001"/>
                  <a:pt x="55686" y="1798791"/>
                </a:cubicBezTo>
                <a:cubicBezTo>
                  <a:pt x="52569" y="1793555"/>
                  <a:pt x="52444" y="1782831"/>
                  <a:pt x="55686" y="1778217"/>
                </a:cubicBezTo>
                <a:cubicBezTo>
                  <a:pt x="62544" y="1768989"/>
                  <a:pt x="59552" y="1759264"/>
                  <a:pt x="61422" y="1749912"/>
                </a:cubicBezTo>
                <a:cubicBezTo>
                  <a:pt x="63916" y="1736944"/>
                  <a:pt x="66036" y="1723104"/>
                  <a:pt x="72394" y="1712007"/>
                </a:cubicBezTo>
                <a:cubicBezTo>
                  <a:pt x="76634" y="1704649"/>
                  <a:pt x="79502" y="1698664"/>
                  <a:pt x="79377" y="1690435"/>
                </a:cubicBezTo>
                <a:cubicBezTo>
                  <a:pt x="79128" y="1659013"/>
                  <a:pt x="79253" y="1627465"/>
                  <a:pt x="79377" y="1595919"/>
                </a:cubicBezTo>
                <a:cubicBezTo>
                  <a:pt x="79377" y="1588936"/>
                  <a:pt x="78505" y="1581455"/>
                  <a:pt x="80500" y="1575096"/>
                </a:cubicBezTo>
                <a:cubicBezTo>
                  <a:pt x="87357" y="1552651"/>
                  <a:pt x="89976" y="1529584"/>
                  <a:pt x="90973" y="1506516"/>
                </a:cubicBezTo>
                <a:cubicBezTo>
                  <a:pt x="91722" y="1489184"/>
                  <a:pt x="85362" y="1471603"/>
                  <a:pt x="85861" y="1454271"/>
                </a:cubicBezTo>
                <a:cubicBezTo>
                  <a:pt x="87482" y="1402275"/>
                  <a:pt x="80749" y="1350153"/>
                  <a:pt x="90600" y="1298157"/>
                </a:cubicBezTo>
                <a:cubicBezTo>
                  <a:pt x="93592" y="1281947"/>
                  <a:pt x="96585" y="1263119"/>
                  <a:pt x="86236" y="1245537"/>
                </a:cubicBezTo>
                <a:cubicBezTo>
                  <a:pt x="81872" y="1238181"/>
                  <a:pt x="82245" y="1223467"/>
                  <a:pt x="86858" y="1216235"/>
                </a:cubicBezTo>
                <a:cubicBezTo>
                  <a:pt x="93218" y="1206260"/>
                  <a:pt x="91597" y="1196908"/>
                  <a:pt x="91348" y="1187556"/>
                </a:cubicBezTo>
                <a:cubicBezTo>
                  <a:pt x="90101" y="1148777"/>
                  <a:pt x="91597" y="1110123"/>
                  <a:pt x="86984" y="1071095"/>
                </a:cubicBezTo>
                <a:cubicBezTo>
                  <a:pt x="82370" y="1031069"/>
                  <a:pt x="84116" y="989796"/>
                  <a:pt x="90350" y="948648"/>
                </a:cubicBezTo>
                <a:cubicBezTo>
                  <a:pt x="94590" y="921092"/>
                  <a:pt x="96336" y="891291"/>
                  <a:pt x="86110" y="862736"/>
                </a:cubicBezTo>
                <a:cubicBezTo>
                  <a:pt x="81996" y="851265"/>
                  <a:pt x="90973" y="837175"/>
                  <a:pt x="90474" y="825952"/>
                </a:cubicBezTo>
                <a:cubicBezTo>
                  <a:pt x="88729" y="786675"/>
                  <a:pt x="97956" y="748520"/>
                  <a:pt x="97832" y="709616"/>
                </a:cubicBezTo>
                <a:cubicBezTo>
                  <a:pt x="97208" y="570461"/>
                  <a:pt x="97333" y="431305"/>
                  <a:pt x="97832" y="292151"/>
                </a:cubicBezTo>
                <a:cubicBezTo>
                  <a:pt x="97832" y="271701"/>
                  <a:pt x="92470" y="250380"/>
                  <a:pt x="103442" y="230553"/>
                </a:cubicBezTo>
                <a:cubicBezTo>
                  <a:pt x="104689" y="228184"/>
                  <a:pt x="104814" y="223820"/>
                  <a:pt x="103442" y="221576"/>
                </a:cubicBezTo>
                <a:cubicBezTo>
                  <a:pt x="91224" y="201376"/>
                  <a:pt x="100574" y="177809"/>
                  <a:pt x="92594" y="155988"/>
                </a:cubicBezTo>
                <a:cubicBezTo>
                  <a:pt x="86734" y="139903"/>
                  <a:pt x="92221" y="119828"/>
                  <a:pt x="91224" y="101623"/>
                </a:cubicBezTo>
                <a:cubicBezTo>
                  <a:pt x="90225" y="84167"/>
                  <a:pt x="88356" y="66585"/>
                  <a:pt x="85113" y="49377"/>
                </a:cubicBezTo>
                <a:cubicBezTo>
                  <a:pt x="83493" y="40649"/>
                  <a:pt x="85269" y="32513"/>
                  <a:pt x="87358" y="24455"/>
                </a:cubicBezTo>
                <a:lnTo>
                  <a:pt x="91185" y="1712"/>
                </a:lnTo>
                <a:lnTo>
                  <a:pt x="9147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b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1800"/>
              </a:spcAft>
              <a:buFont typeface="Arial"/>
              <a:buNone/>
              <a:defRPr sz="16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2pPr>
            <a:lvl3pPr marL="180975" indent="-180975" algn="l" defTabSz="457200" rtl="0" eaLnBrk="1" latinLnBrk="0" hangingPunct="1">
              <a:spcBef>
                <a:spcPts val="0"/>
              </a:spcBef>
              <a:buFont typeface="Arial"/>
              <a:buChar char="•"/>
              <a:tabLst>
                <a:tab pos="180975" algn="l"/>
              </a:tabLst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3pPr>
            <a:lvl4pPr marL="447675" indent="-266700" algn="l" defTabSz="457200" rtl="0" eaLnBrk="1" latinLnBrk="0" hangingPunct="1">
              <a:spcBef>
                <a:spcPts val="0"/>
              </a:spcBef>
              <a:buFont typeface="Arial"/>
              <a:buChar char="–"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4pPr>
            <a:lvl5pPr marL="0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400" i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7196667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6667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88DDC341-57C1-90C7-CD39-035DAE14DF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78199" y="1688251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37419382-1810-34F6-7886-47F2C6DAAA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0800000">
            <a:off x="11354556" y="5923597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F6A71C57-20B9-69CB-3768-15F79FF649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78200" y="2133601"/>
            <a:ext cx="3338068" cy="3789995"/>
          </a:xfrm>
        </p:spPr>
        <p:txBody>
          <a:bodyPr/>
          <a:lstStyle>
            <a:lvl1pPr>
              <a:lnSpc>
                <a:spcPct val="130000"/>
              </a:lnSpc>
              <a:defRPr sz="20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8AD104-4936-74F3-69AF-4C19966E54D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6250CEC-DDBB-6716-9B50-9F8BC44F64F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968A802-19F9-E7D6-AD1A-53A5FB0ED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64695" y="546438"/>
            <a:ext cx="1651572" cy="8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51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_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32D6792-0779-81C2-61F9-057F77BE16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78930" y="-1"/>
            <a:ext cx="4813071" cy="6858000"/>
          </a:xfrm>
          <a:custGeom>
            <a:avLst/>
            <a:gdLst>
              <a:gd name="connsiteX0" fmla="*/ 0 w 3609803"/>
              <a:gd name="connsiteY0" fmla="*/ 0 h 5143500"/>
              <a:gd name="connsiteX1" fmla="*/ 3609802 w 3609803"/>
              <a:gd name="connsiteY1" fmla="*/ 0 h 5143500"/>
              <a:gd name="connsiteX2" fmla="*/ 3609802 w 3609803"/>
              <a:gd name="connsiteY2" fmla="*/ 3220720 h 5143500"/>
              <a:gd name="connsiteX3" fmla="*/ 3609803 w 3609803"/>
              <a:gd name="connsiteY3" fmla="*/ 3220720 h 5143500"/>
              <a:gd name="connsiteX4" fmla="*/ 3609803 w 3609803"/>
              <a:gd name="connsiteY4" fmla="*/ 5141259 h 5143500"/>
              <a:gd name="connsiteX5" fmla="*/ 3609803 w 3609803"/>
              <a:gd name="connsiteY5" fmla="*/ 5141259 h 5143500"/>
              <a:gd name="connsiteX6" fmla="*/ 3609802 w 3609803"/>
              <a:gd name="connsiteY6" fmla="*/ 5141259 h 5143500"/>
              <a:gd name="connsiteX7" fmla="*/ 3609802 w 3609803"/>
              <a:gd name="connsiteY7" fmla="*/ 5143500 h 5143500"/>
              <a:gd name="connsiteX8" fmla="*/ 0 w 3609803"/>
              <a:gd name="connsiteY8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9803" h="5143500">
                <a:moveTo>
                  <a:pt x="0" y="0"/>
                </a:moveTo>
                <a:lnTo>
                  <a:pt x="3609802" y="0"/>
                </a:lnTo>
                <a:lnTo>
                  <a:pt x="3609802" y="3220720"/>
                </a:lnTo>
                <a:lnTo>
                  <a:pt x="3609803" y="3220720"/>
                </a:lnTo>
                <a:lnTo>
                  <a:pt x="3609803" y="5141259"/>
                </a:lnTo>
                <a:lnTo>
                  <a:pt x="3609803" y="5141259"/>
                </a:lnTo>
                <a:lnTo>
                  <a:pt x="3609802" y="5141259"/>
                </a:lnTo>
                <a:lnTo>
                  <a:pt x="360980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72000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4" y="1322915"/>
            <a:ext cx="5207508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0750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753D085-2522-4BC7-5A6D-B40CDDA63B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23798" y="1688251"/>
            <a:ext cx="2950869" cy="3500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0533E5-E6F4-3C1F-6A32-79F1CE7BDA5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5348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poi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ED81EE-0561-EECB-ED8C-E2755B61732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2961589"/>
            <a:ext cx="12192000" cy="3896412"/>
          </a:xfrm>
          <a:custGeom>
            <a:avLst/>
            <a:gdLst>
              <a:gd name="connsiteX0" fmla="*/ 0 w 9144000"/>
              <a:gd name="connsiteY0" fmla="*/ 0 h 2922309"/>
              <a:gd name="connsiteX1" fmla="*/ 9144000 w 9144000"/>
              <a:gd name="connsiteY1" fmla="*/ 0 h 2922309"/>
              <a:gd name="connsiteX2" fmla="*/ 9144000 w 9144000"/>
              <a:gd name="connsiteY2" fmla="*/ 2922309 h 2922309"/>
              <a:gd name="connsiteX3" fmla="*/ 0 w 9144000"/>
              <a:gd name="connsiteY3" fmla="*/ 2922309 h 292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2922309">
                <a:moveTo>
                  <a:pt x="0" y="0"/>
                </a:moveTo>
                <a:lnTo>
                  <a:pt x="9144000" y="0"/>
                </a:lnTo>
                <a:lnTo>
                  <a:pt x="9144000" y="2922309"/>
                </a:lnTo>
                <a:lnTo>
                  <a:pt x="0" y="29223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612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86E156-2D13-BFA6-21F6-EA3AFFE95B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1834148"/>
            <a:ext cx="341376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2000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DC70D4-B1AB-5D0D-5B3A-C8E9548B4E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32909" y="1834147"/>
            <a:ext cx="2310131" cy="3067051"/>
          </a:xfrm>
          <a:solidFill>
            <a:schemeClr val="accent2"/>
          </a:solidFill>
        </p:spPr>
        <p:txBody>
          <a:bodyPr lIns="180000" tIns="864000" rIns="180000"/>
          <a:lstStyle>
            <a:lvl1pPr algn="ctr">
              <a:defRPr/>
            </a:lvl1pPr>
            <a:lvl2pPr algn="ctr">
              <a:defRPr sz="1867"/>
            </a:lvl2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Content Placeholder 23">
            <a:extLst>
              <a:ext uri="{FF2B5EF4-FFF2-40B4-BE49-F238E27FC236}">
                <a16:creationId xmlns:a16="http://schemas.microsoft.com/office/drawing/2014/main" id="{BA1800CE-243E-E5C0-4757-40B410C27BE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49215" y="2133600"/>
            <a:ext cx="477520" cy="47752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1A30FD4-3ED1-82A6-0034-76BF96698C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68074" y="1834147"/>
            <a:ext cx="2310131" cy="3067051"/>
          </a:xfrm>
          <a:solidFill>
            <a:schemeClr val="accent1"/>
          </a:solidFill>
        </p:spPr>
        <p:txBody>
          <a:bodyPr lIns="180000" tIns="864000" rIns="180000"/>
          <a:lstStyle>
            <a:lvl1pPr algn="ctr">
              <a:defRPr>
                <a:solidFill>
                  <a:schemeClr val="bg1"/>
                </a:solidFill>
              </a:defRPr>
            </a:lvl1pPr>
            <a:lvl2pPr algn="ctr">
              <a:defRPr sz="1867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Content Placeholder 23">
            <a:extLst>
              <a:ext uri="{FF2B5EF4-FFF2-40B4-BE49-F238E27FC236}">
                <a16:creationId xmlns:a16="http://schemas.microsoft.com/office/drawing/2014/main" id="{0CE3276E-7E12-6D26-E69E-124372982E8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84380" y="2133600"/>
            <a:ext cx="477520" cy="47752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3008E8D-362A-5197-B621-5F9768B768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6136" y="1834147"/>
            <a:ext cx="2310131" cy="3067051"/>
          </a:xfrm>
          <a:solidFill>
            <a:schemeClr val="accent2"/>
          </a:solidFill>
        </p:spPr>
        <p:txBody>
          <a:bodyPr lIns="180000" tIns="864000" rIns="180000"/>
          <a:lstStyle>
            <a:lvl1pPr algn="ctr">
              <a:defRPr/>
            </a:lvl1pPr>
            <a:lvl2pPr algn="ctr">
              <a:defRPr sz="1867"/>
            </a:lvl2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Content Placeholder 23">
            <a:extLst>
              <a:ext uri="{FF2B5EF4-FFF2-40B4-BE49-F238E27FC236}">
                <a16:creationId xmlns:a16="http://schemas.microsoft.com/office/drawing/2014/main" id="{8DE6771A-D23C-DC38-B6F2-9F98794BF10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222441" y="2133600"/>
            <a:ext cx="477520" cy="47752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685A04-D3E1-1DFE-D934-5AD58AADEB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48BCB-854D-2A86-7612-6FB03745BE9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93121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with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22152DC5-0433-947A-7AD8-BA8561FB7E2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454910" y="3526346"/>
            <a:ext cx="2387826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06BB32A9-4D1D-4393-F23E-1359F936D47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33557" y="3526346"/>
            <a:ext cx="2387826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808D0A5A-D7D1-E15D-0A90-8BBBF0AA18F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212203" y="3526346"/>
            <a:ext cx="2387826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A60F65E5-B861-9A37-B7CA-51B3C36FD5A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76263" y="3526346"/>
            <a:ext cx="2387826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E3955196-7BA6-5B95-6D68-CD66F4B8337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305665" y="2133600"/>
            <a:ext cx="929023" cy="9290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1" name="Text Placeholder 35">
            <a:extLst>
              <a:ext uri="{FF2B5EF4-FFF2-40B4-BE49-F238E27FC236}">
                <a16:creationId xmlns:a16="http://schemas.microsoft.com/office/drawing/2014/main" id="{205DA5F6-618E-6FBB-E991-0DF2169254E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184312" y="2133600"/>
            <a:ext cx="929023" cy="929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2" name="Text Placeholder 36">
            <a:extLst>
              <a:ext uri="{FF2B5EF4-FFF2-40B4-BE49-F238E27FC236}">
                <a16:creationId xmlns:a16="http://schemas.microsoft.com/office/drawing/2014/main" id="{6FED8D54-D1BB-96B9-4A2F-A3CD1F01080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062959" y="2133600"/>
            <a:ext cx="929023" cy="9290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C5D8B3E1-BA4A-E284-AF38-5AAC5A4600D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941605" y="2133600"/>
            <a:ext cx="929023" cy="929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8EE37E2-3812-F12B-B63B-3F1A706BCF3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454910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ACBBD996-A09B-C59D-BE39-AE002816AB9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33557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83AE15F5-D6B2-7968-FEF1-226037ADEF5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212203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B63926C-93DC-F1F2-A80A-A00D37DEBD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8" name="Text Placeholder 29">
            <a:extLst>
              <a:ext uri="{FF2B5EF4-FFF2-40B4-BE49-F238E27FC236}">
                <a16:creationId xmlns:a16="http://schemas.microsoft.com/office/drawing/2014/main" id="{992794CE-346A-26BE-6F4A-E57EAC554B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5952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9" name="Text Placeholder 29">
            <a:extLst>
              <a:ext uri="{FF2B5EF4-FFF2-40B4-BE49-F238E27FC236}">
                <a16:creationId xmlns:a16="http://schemas.microsoft.com/office/drawing/2014/main" id="{D2A78B33-688F-9FA7-B205-AF28F00EC7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61892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3B69A250-973D-99C7-0A75-CED8806BBA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4599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44063102-9D83-2A26-EF9B-6D52DB701EA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83246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2" name="Content Placeholder 3">
            <a:extLst>
              <a:ext uri="{FF2B5EF4-FFF2-40B4-BE49-F238E27FC236}">
                <a16:creationId xmlns:a16="http://schemas.microsoft.com/office/drawing/2014/main" id="{117884C6-7B7E-6247-2CAF-D13C43A15B3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434986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11C2CDF1-69C9-9987-3ED7-1BBCCAB34DE8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313633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3ABFF67D-80E1-6B7D-BF16-9DEF4A84241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070926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77934D3B-713E-9D26-8EB9-052F98BB3D83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192280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43255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872">
          <p15:clr>
            <a:srgbClr val="FBAE40"/>
          </p15:clr>
        </p15:guide>
        <p15:guide id="3" pos="2172">
          <p15:clr>
            <a:srgbClr val="FBAE40"/>
          </p15:clr>
        </p15:guide>
        <p15:guide id="4" pos="3684">
          <p15:clr>
            <a:srgbClr val="FBAE40"/>
          </p15:clr>
        </p15:guide>
        <p15:guide id="5" pos="3984">
          <p15:clr>
            <a:srgbClr val="FBAE40"/>
          </p15:clr>
        </p15:guide>
        <p15:guide id="6" pos="5496">
          <p15:clr>
            <a:srgbClr val="FBAE40"/>
          </p15:clr>
        </p15:guide>
        <p15:guide id="7" pos="580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70B0BEA-2A44-2E7B-5D39-6A4E8AD8E3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6262" y="4708006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5D2DBE2-BAE9-BE69-258A-8330311AFC1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2264" y="4708006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E57C2-30C2-0858-0BCF-37708D237C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8267" y="4708006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ADA600A-A706-BCE4-B301-B6AA496684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2" y="2297504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109787C-1460-1CD7-6B07-E4487A286B8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22264" y="2297504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7420A89-5F46-B05A-A566-32B9B99E97A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68267" y="2297504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6A3C6283-4FA4-9BA3-F913-F3C85A210B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382DA02F-6D68-8E6C-0C5D-A740356312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4558408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B44C643E-3850-D07C-2A83-15BE8ECA89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264" y="213995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E9E34D0C-05C7-E4C9-B4E1-D98199AD22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22264" y="4535742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AADFA58E-80F8-2C23-9603-4772878DD30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8268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1F75FFF3-8B7C-DDF1-C786-C379FB57C5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268" y="4558408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C21C2E8-EF43-B03B-0E9A-2BE6192B463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44262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CD8CE93-FF98-DE9A-DE3C-CDFD0347FB3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90264" y="2297504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94F1BF1C-EBDA-4579-9651-C08A41AD218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736267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9AE4BDB-30FE-A903-6744-8286E56B084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44262" y="4708006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9344B5B-2DAE-2EBF-90EC-43364F20ACB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90264" y="4708006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E174884-A717-9C4B-2462-83A1F936F82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736267" y="4708006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4906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ite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0BB2F30-FA91-F4E9-402E-2AA37E8855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2" y="2297504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C90CB41-2FB8-8087-DA23-F90CF8F06F2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22264" y="2297504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AB9CF44-3D5D-890A-F5A8-184E88DFFB7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68267" y="2297504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EEF4A399-0F19-15DE-84F0-7CE5916D0C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B000D26F-E6FF-8695-2087-1490D6FC95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264" y="213995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4B89DF4A-24E4-523C-DFAF-8B23619889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8268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105B83DE-29BF-7396-290E-CA599CE02B5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44262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8FEC1060-E00C-16E0-8AD7-A5266CD13B6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90264" y="2297504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4275D13-789C-07B1-46A2-B4970CC1AB1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736267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B4EB1F7E-CE8F-5547-4A8D-C0B614E024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6262" y="376430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1A27BE1-31E4-3244-8FD2-B2B0833D83B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2264" y="376430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1FB7F32B-A7DC-44E0-9279-91F212172DC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8267" y="376430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CFFF79E7-6978-EBA8-9326-3504F880F8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361471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41D85637-1471-9E45-1E90-000955C7AC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22264" y="359204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7" name="Text Placeholder 29">
            <a:extLst>
              <a:ext uri="{FF2B5EF4-FFF2-40B4-BE49-F238E27FC236}">
                <a16:creationId xmlns:a16="http://schemas.microsoft.com/office/drawing/2014/main" id="{C7FB913B-36C0-AEC3-FADD-2FA20CF2C2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268" y="361471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8D3A7AB4-1CBC-6C62-64E3-4AFC48F1EB9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44262" y="3764308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13ACFEB-574E-BFA5-A99B-832134D01C9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90264" y="3764308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F1BF1DCB-18DD-5347-E76B-02AA32A9010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736267" y="3764308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F653391A-6603-ADB4-3E69-E6AEB213A4F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76262" y="520808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F72E1D9A-B1E9-63E8-2304-6BDF67FA8644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22264" y="520808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363C30DD-FCE2-C34E-41B7-95EA5B17CD6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68267" y="520808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FAECD4C8-40C7-5790-BB32-EEDA1FF4FB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76263" y="5027868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3A58FC3D-FB05-E3C6-6524-B582609EA40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422264" y="5050534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6EDB97AE-66BD-23EE-2A58-7AEFD2DA86A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268268" y="5027868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BD3B965E-6237-120F-A478-339C0585248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044262" y="5208088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F2D125D7-CFE6-417C-7348-3201D5E6E14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890264" y="5208088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84FD135B-3F0C-3245-9B6D-7A6BA624C87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736267" y="5208088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2021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D1E34223-6097-7844-7176-6A8E9769DB7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76263" y="2133600"/>
            <a:ext cx="929023" cy="9290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0DDE31D9-7FA8-F31A-F207-9CE34891E76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76263" y="3545514"/>
            <a:ext cx="929023" cy="929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5" name="Text Placeholder 29">
            <a:extLst>
              <a:ext uri="{FF2B5EF4-FFF2-40B4-BE49-F238E27FC236}">
                <a16:creationId xmlns:a16="http://schemas.microsoft.com/office/drawing/2014/main" id="{D6391153-B306-3D3F-B974-17B25ACD5D22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576263" y="4957427"/>
            <a:ext cx="929023" cy="9290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754816A-A684-3712-C69A-AADAFB72A3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0097" y="2307668"/>
            <a:ext cx="561354" cy="5613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86CE29B-1ADB-6AFB-0660-88587B838220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60097" y="3730462"/>
            <a:ext cx="561354" cy="5613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6FA83F1-9276-7446-52E0-5FBBA7BCD21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60097" y="5152390"/>
            <a:ext cx="561354" cy="5613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1FD764D-ABC0-DEAA-BDEF-9BB7FA78C38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0838" y="2134959"/>
            <a:ext cx="2303462" cy="90677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Text placeholder for icon, keep it short and to the point</a:t>
            </a:r>
            <a:endParaRPr lang="en-AU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BE03709-8DA5-68E8-0586-38B0CA1028B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0838" y="3557753"/>
            <a:ext cx="2303462" cy="90677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Text placeholder for icon, keep it short and to the point</a:t>
            </a:r>
            <a:endParaRPr lang="en-AU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1B1BE6-6DD9-C343-56EE-FE9BD6BB2E0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620838" y="4979681"/>
            <a:ext cx="2303462" cy="90677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Text placeholder for icon, keep it short and to the point</a:t>
            </a:r>
            <a:endParaRPr lang="en-AU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AB20A0A-3DA8-6F21-516E-382E3DAAC176}"/>
              </a:ext>
            </a:extLst>
          </p:cNvPr>
          <p:cNvSpPr>
            <a:spLocks noGrp="1"/>
          </p:cNvSpPr>
          <p:nvPr>
            <p:ph sz="quarter" idx="54"/>
          </p:nvPr>
        </p:nvSpPr>
        <p:spPr>
          <a:xfrm>
            <a:off x="4419601" y="2133600"/>
            <a:ext cx="7196138" cy="3752851"/>
          </a:xfrm>
          <a:custGeom>
            <a:avLst/>
            <a:gdLst>
              <a:gd name="connsiteX0" fmla="*/ 0 w 7196138"/>
              <a:gd name="connsiteY0" fmla="*/ 0 h 3752851"/>
              <a:gd name="connsiteX1" fmla="*/ 7196138 w 7196138"/>
              <a:gd name="connsiteY1" fmla="*/ 0 h 3752851"/>
              <a:gd name="connsiteX2" fmla="*/ 7196138 w 7196138"/>
              <a:gd name="connsiteY2" fmla="*/ 3752851 h 3752851"/>
              <a:gd name="connsiteX3" fmla="*/ 0 w 7196138"/>
              <a:gd name="connsiteY3" fmla="*/ 3752851 h 375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138" h="3752851">
                <a:moveTo>
                  <a:pt x="0" y="0"/>
                </a:moveTo>
                <a:lnTo>
                  <a:pt x="7196138" y="0"/>
                </a:lnTo>
                <a:lnTo>
                  <a:pt x="7196138" y="3752851"/>
                </a:lnTo>
                <a:lnTo>
                  <a:pt x="0" y="37528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9973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C0016-E9DB-950A-7963-9CCAE4942A0C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575733" y="2133600"/>
            <a:ext cx="3348568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CC0A1FF-1281-1191-9BD6-1941544404EE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4419599" y="2133600"/>
            <a:ext cx="7196667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3355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left with waterm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86313D1-D06D-C80F-3D01-2BF0B3D29D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877" b="17577"/>
          <a:stretch/>
        </p:blipFill>
        <p:spPr>
          <a:xfrm>
            <a:off x="7470456" y="358987"/>
            <a:ext cx="4721545" cy="649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24CBD6-C775-E93C-DDDD-2630EF7060EF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575733" y="2133599"/>
            <a:ext cx="3348567" cy="4154488"/>
          </a:xfrm>
          <a:custGeom>
            <a:avLst/>
            <a:gdLst>
              <a:gd name="connsiteX0" fmla="*/ 4762 w 3348567"/>
              <a:gd name="connsiteY0" fmla="*/ 0 h 4154488"/>
              <a:gd name="connsiteX1" fmla="*/ 3348567 w 3348567"/>
              <a:gd name="connsiteY1" fmla="*/ 0 h 4154488"/>
              <a:gd name="connsiteX2" fmla="*/ 3348567 w 3348567"/>
              <a:gd name="connsiteY2" fmla="*/ 4154488 h 4154488"/>
              <a:gd name="connsiteX3" fmla="*/ 4762 w 3348567"/>
              <a:gd name="connsiteY3" fmla="*/ 4154488 h 4154488"/>
              <a:gd name="connsiteX4" fmla="*/ 4762 w 3348567"/>
              <a:gd name="connsiteY4" fmla="*/ 4154487 h 4154488"/>
              <a:gd name="connsiteX5" fmla="*/ 0 w 3348567"/>
              <a:gd name="connsiteY5" fmla="*/ 4154487 h 4154488"/>
              <a:gd name="connsiteX6" fmla="*/ 0 w 3348567"/>
              <a:gd name="connsiteY6" fmla="*/ 957942 h 4154488"/>
              <a:gd name="connsiteX7" fmla="*/ 4762 w 3348567"/>
              <a:gd name="connsiteY7" fmla="*/ 957942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8567" h="4154488">
                <a:moveTo>
                  <a:pt x="4762" y="0"/>
                </a:moveTo>
                <a:lnTo>
                  <a:pt x="3348567" y="0"/>
                </a:lnTo>
                <a:lnTo>
                  <a:pt x="3348567" y="4154488"/>
                </a:lnTo>
                <a:lnTo>
                  <a:pt x="4762" y="4154488"/>
                </a:lnTo>
                <a:lnTo>
                  <a:pt x="4762" y="4154487"/>
                </a:lnTo>
                <a:lnTo>
                  <a:pt x="0" y="4154487"/>
                </a:lnTo>
                <a:lnTo>
                  <a:pt x="0" y="957942"/>
                </a:lnTo>
                <a:lnTo>
                  <a:pt x="4762" y="9579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311D246-2064-D735-C018-46AE9D47D034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4419599" y="2133600"/>
            <a:ext cx="7196667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0204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5978A3-C38B-60DC-4219-7808DF9C6C33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575733" y="2133600"/>
            <a:ext cx="7196138" cy="4154488"/>
          </a:xfrm>
          <a:custGeom>
            <a:avLst/>
            <a:gdLst>
              <a:gd name="connsiteX0" fmla="*/ 0 w 7196138"/>
              <a:gd name="connsiteY0" fmla="*/ 0 h 4154488"/>
              <a:gd name="connsiteX1" fmla="*/ 7196138 w 7196138"/>
              <a:gd name="connsiteY1" fmla="*/ 0 h 4154488"/>
              <a:gd name="connsiteX2" fmla="*/ 7196138 w 7196138"/>
              <a:gd name="connsiteY2" fmla="*/ 4154488 h 4154488"/>
              <a:gd name="connsiteX3" fmla="*/ 0 w 7196138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138" h="4154488">
                <a:moveTo>
                  <a:pt x="0" y="0"/>
                </a:moveTo>
                <a:lnTo>
                  <a:pt x="7196138" y="0"/>
                </a:lnTo>
                <a:lnTo>
                  <a:pt x="7196138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84B646-8D15-E2D2-CC17-3F9691E4A3B6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8272462" y="2133600"/>
            <a:ext cx="3343805" cy="4154488"/>
          </a:xfrm>
          <a:custGeom>
            <a:avLst/>
            <a:gdLst>
              <a:gd name="connsiteX0" fmla="*/ 0 w 3343805"/>
              <a:gd name="connsiteY0" fmla="*/ 0 h 4154488"/>
              <a:gd name="connsiteX1" fmla="*/ 3343805 w 3343805"/>
              <a:gd name="connsiteY1" fmla="*/ 0 h 4154488"/>
              <a:gd name="connsiteX2" fmla="*/ 3343805 w 3343805"/>
              <a:gd name="connsiteY2" fmla="*/ 4154488 h 4154488"/>
              <a:gd name="connsiteX3" fmla="*/ 0 w 3343805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805" h="4154488">
                <a:moveTo>
                  <a:pt x="0" y="0"/>
                </a:moveTo>
                <a:lnTo>
                  <a:pt x="3343805" y="0"/>
                </a:lnTo>
                <a:lnTo>
                  <a:pt x="3343805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53510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right with waterm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86313D1-D06D-C80F-3D01-2BF0B3D29D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9877" b="17577"/>
          <a:stretch/>
        </p:blipFill>
        <p:spPr>
          <a:xfrm>
            <a:off x="7470456" y="358987"/>
            <a:ext cx="4721545" cy="649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D8FC9B-F9CB-35E3-1156-E673B42786CF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575733" y="2133600"/>
            <a:ext cx="7196138" cy="4154488"/>
          </a:xfrm>
          <a:custGeom>
            <a:avLst/>
            <a:gdLst>
              <a:gd name="connsiteX0" fmla="*/ 0 w 7196138"/>
              <a:gd name="connsiteY0" fmla="*/ 0 h 4154488"/>
              <a:gd name="connsiteX1" fmla="*/ 7196138 w 7196138"/>
              <a:gd name="connsiteY1" fmla="*/ 0 h 4154488"/>
              <a:gd name="connsiteX2" fmla="*/ 7196138 w 7196138"/>
              <a:gd name="connsiteY2" fmla="*/ 4154488 h 4154488"/>
              <a:gd name="connsiteX3" fmla="*/ 0 w 7196138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138" h="4154488">
                <a:moveTo>
                  <a:pt x="0" y="0"/>
                </a:moveTo>
                <a:lnTo>
                  <a:pt x="7196138" y="0"/>
                </a:lnTo>
                <a:lnTo>
                  <a:pt x="7196138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CA32503-A972-61E0-7504-7FAA1DF7E1CC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8272462" y="2133599"/>
            <a:ext cx="3343805" cy="4154488"/>
          </a:xfrm>
          <a:custGeom>
            <a:avLst/>
            <a:gdLst>
              <a:gd name="connsiteX0" fmla="*/ 0 w 3343805"/>
              <a:gd name="connsiteY0" fmla="*/ 0 h 4154488"/>
              <a:gd name="connsiteX1" fmla="*/ 3343805 w 3343805"/>
              <a:gd name="connsiteY1" fmla="*/ 0 h 4154488"/>
              <a:gd name="connsiteX2" fmla="*/ 3343805 w 3343805"/>
              <a:gd name="connsiteY2" fmla="*/ 4154488 h 4154488"/>
              <a:gd name="connsiteX3" fmla="*/ 0 w 3343805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805" h="4154488">
                <a:moveTo>
                  <a:pt x="0" y="0"/>
                </a:moveTo>
                <a:lnTo>
                  <a:pt x="3343805" y="0"/>
                </a:lnTo>
                <a:lnTo>
                  <a:pt x="3343805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684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5DDC-B712-12CA-FF72-4DE40A8617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DC877-F46D-8365-C3E1-E2A6A9FC6E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AB542-18FA-D3BC-AC69-C7E12C90A6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E0C8C5-EF18-462D-4821-A1B93B6FC6A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49904" y="2133600"/>
            <a:ext cx="2227525" cy="4154488"/>
          </a:xfrm>
          <a:custGeom>
            <a:avLst/>
            <a:gdLst>
              <a:gd name="connsiteX0" fmla="*/ 0 w 2227525"/>
              <a:gd name="connsiteY0" fmla="*/ 0 h 3752850"/>
              <a:gd name="connsiteX1" fmla="*/ 2227525 w 2227525"/>
              <a:gd name="connsiteY1" fmla="*/ 0 h 3752850"/>
              <a:gd name="connsiteX2" fmla="*/ 2227525 w 2227525"/>
              <a:gd name="connsiteY2" fmla="*/ 3752850 h 3752850"/>
              <a:gd name="connsiteX3" fmla="*/ 0 w 2227525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25" h="3752850">
                <a:moveTo>
                  <a:pt x="0" y="0"/>
                </a:moveTo>
                <a:lnTo>
                  <a:pt x="2227525" y="0"/>
                </a:lnTo>
                <a:lnTo>
                  <a:pt x="2227525" y="3752850"/>
                </a:lnTo>
                <a:lnTo>
                  <a:pt x="0" y="37528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2D7CBDF-89EA-4036-FC27-D59003A5E3C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029136" y="2133600"/>
            <a:ext cx="2227525" cy="4154488"/>
          </a:xfrm>
          <a:custGeom>
            <a:avLst/>
            <a:gdLst>
              <a:gd name="connsiteX0" fmla="*/ 0 w 2227525"/>
              <a:gd name="connsiteY0" fmla="*/ 0 h 3752850"/>
              <a:gd name="connsiteX1" fmla="*/ 2227525 w 2227525"/>
              <a:gd name="connsiteY1" fmla="*/ 0 h 3752850"/>
              <a:gd name="connsiteX2" fmla="*/ 2227525 w 2227525"/>
              <a:gd name="connsiteY2" fmla="*/ 3752850 h 3752850"/>
              <a:gd name="connsiteX3" fmla="*/ 0 w 2227525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25" h="3752850">
                <a:moveTo>
                  <a:pt x="0" y="0"/>
                </a:moveTo>
                <a:lnTo>
                  <a:pt x="2227525" y="0"/>
                </a:lnTo>
                <a:lnTo>
                  <a:pt x="2227525" y="3752850"/>
                </a:lnTo>
                <a:lnTo>
                  <a:pt x="0" y="37528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C9D4A77-22E5-35F4-9D43-3C01A6886FC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408368" y="2133600"/>
            <a:ext cx="2227525" cy="4154488"/>
          </a:xfrm>
          <a:custGeom>
            <a:avLst/>
            <a:gdLst>
              <a:gd name="connsiteX0" fmla="*/ 0 w 2227525"/>
              <a:gd name="connsiteY0" fmla="*/ 0 h 3752850"/>
              <a:gd name="connsiteX1" fmla="*/ 2227525 w 2227525"/>
              <a:gd name="connsiteY1" fmla="*/ 0 h 3752850"/>
              <a:gd name="connsiteX2" fmla="*/ 2227525 w 2227525"/>
              <a:gd name="connsiteY2" fmla="*/ 3752850 h 3752850"/>
              <a:gd name="connsiteX3" fmla="*/ 0 w 2227525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25" h="3752850">
                <a:moveTo>
                  <a:pt x="0" y="0"/>
                </a:moveTo>
                <a:lnTo>
                  <a:pt x="2227525" y="0"/>
                </a:lnTo>
                <a:lnTo>
                  <a:pt x="2227525" y="3752850"/>
                </a:lnTo>
                <a:lnTo>
                  <a:pt x="0" y="37528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BD10CC-390D-8761-8096-5631717B60E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C1C650-C01E-3350-79F9-255291C75CBE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576262" y="2133600"/>
            <a:ext cx="3932012" cy="4152731"/>
          </a:xfrm>
          <a:custGeom>
            <a:avLst/>
            <a:gdLst>
              <a:gd name="connsiteX0" fmla="*/ 0 w 3932012"/>
              <a:gd name="connsiteY0" fmla="*/ 0 h 4152731"/>
              <a:gd name="connsiteX1" fmla="*/ 3932012 w 3932012"/>
              <a:gd name="connsiteY1" fmla="*/ 0 h 4152731"/>
              <a:gd name="connsiteX2" fmla="*/ 3932012 w 3932012"/>
              <a:gd name="connsiteY2" fmla="*/ 4152731 h 4152731"/>
              <a:gd name="connsiteX3" fmla="*/ 0 w 3932012"/>
              <a:gd name="connsiteY3" fmla="*/ 4152731 h 415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2012" h="4152731">
                <a:moveTo>
                  <a:pt x="0" y="0"/>
                </a:moveTo>
                <a:lnTo>
                  <a:pt x="3932012" y="0"/>
                </a:lnTo>
                <a:lnTo>
                  <a:pt x="3932012" y="4152731"/>
                </a:lnTo>
                <a:lnTo>
                  <a:pt x="0" y="41527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964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13211-B73D-9585-8509-763B4F4AD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564AB-BA83-98DF-DC6B-322BD98FBD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64E9A-28D1-8D9D-2A18-5C929F7C08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61ABE09-A683-2D09-D478-D0204098CF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B04A466-9E59-E982-6F42-ACFAAE8D7F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6263" y="5206745"/>
            <a:ext cx="5209200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3B8B01D-8D21-B989-43A4-567F7117361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92122" y="5206745"/>
            <a:ext cx="5209200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8592F96-664A-4C54-C3C7-449877F130C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6264" y="2133598"/>
            <a:ext cx="5202237" cy="2772100"/>
          </a:xfrm>
          <a:custGeom>
            <a:avLst/>
            <a:gdLst>
              <a:gd name="connsiteX0" fmla="*/ 0 w 5202237"/>
              <a:gd name="connsiteY0" fmla="*/ 0 h 2868777"/>
              <a:gd name="connsiteX1" fmla="*/ 5202237 w 5202237"/>
              <a:gd name="connsiteY1" fmla="*/ 0 h 2868777"/>
              <a:gd name="connsiteX2" fmla="*/ 5202237 w 5202237"/>
              <a:gd name="connsiteY2" fmla="*/ 2762057 h 2868777"/>
              <a:gd name="connsiteX3" fmla="*/ 5184985 w 5202237"/>
              <a:gd name="connsiteY3" fmla="*/ 2759154 h 2868777"/>
              <a:gd name="connsiteX4" fmla="*/ 5166080 w 5202237"/>
              <a:gd name="connsiteY4" fmla="*/ 2757451 h 2868777"/>
              <a:gd name="connsiteX5" fmla="*/ 5126448 w 5202237"/>
              <a:gd name="connsiteY5" fmla="*/ 2762086 h 2868777"/>
              <a:gd name="connsiteX6" fmla="*/ 5085208 w 5202237"/>
              <a:gd name="connsiteY6" fmla="*/ 2763126 h 2868777"/>
              <a:gd name="connsiteX7" fmla="*/ 5035456 w 5202237"/>
              <a:gd name="connsiteY7" fmla="*/ 2771355 h 2868777"/>
              <a:gd name="connsiteX8" fmla="*/ 5028646 w 5202237"/>
              <a:gd name="connsiteY8" fmla="*/ 2771355 h 2868777"/>
              <a:gd name="connsiteX9" fmla="*/ 4981920 w 5202237"/>
              <a:gd name="connsiteY9" fmla="*/ 2767099 h 2868777"/>
              <a:gd name="connsiteX10" fmla="*/ 4665246 w 5202237"/>
              <a:gd name="connsiteY10" fmla="*/ 2767099 h 2868777"/>
              <a:gd name="connsiteX11" fmla="*/ 4576997 w 5202237"/>
              <a:gd name="connsiteY11" fmla="*/ 2761518 h 2868777"/>
              <a:gd name="connsiteX12" fmla="*/ 4549094 w 5202237"/>
              <a:gd name="connsiteY12" fmla="*/ 2758208 h 2868777"/>
              <a:gd name="connsiteX13" fmla="*/ 4483925 w 5202237"/>
              <a:gd name="connsiteY13" fmla="*/ 2761424 h 2868777"/>
              <a:gd name="connsiteX14" fmla="*/ 4391041 w 5202237"/>
              <a:gd name="connsiteY14" fmla="*/ 2758870 h 2868777"/>
              <a:gd name="connsiteX15" fmla="*/ 4302697 w 5202237"/>
              <a:gd name="connsiteY15" fmla="*/ 2762180 h 2868777"/>
              <a:gd name="connsiteX16" fmla="*/ 4280943 w 5202237"/>
              <a:gd name="connsiteY16" fmla="*/ 2758775 h 2868777"/>
              <a:gd name="connsiteX17" fmla="*/ 4258715 w 5202237"/>
              <a:gd name="connsiteY17" fmla="*/ 2758302 h 2868777"/>
              <a:gd name="connsiteX18" fmla="*/ 4218799 w 5202237"/>
              <a:gd name="connsiteY18" fmla="*/ 2761613 h 2868777"/>
              <a:gd name="connsiteX19" fmla="*/ 4100377 w 5202237"/>
              <a:gd name="connsiteY19" fmla="*/ 2758019 h 2868777"/>
              <a:gd name="connsiteX20" fmla="*/ 4060746 w 5202237"/>
              <a:gd name="connsiteY20" fmla="*/ 2761897 h 2868777"/>
              <a:gd name="connsiteX21" fmla="*/ 4008723 w 5202237"/>
              <a:gd name="connsiteY21" fmla="*/ 2753951 h 2868777"/>
              <a:gd name="connsiteX22" fmla="*/ 3992928 w 5202237"/>
              <a:gd name="connsiteY22" fmla="*/ 2753100 h 2868777"/>
              <a:gd name="connsiteX23" fmla="*/ 3921231 w 5202237"/>
              <a:gd name="connsiteY23" fmla="*/ 2753100 h 2868777"/>
              <a:gd name="connsiteX24" fmla="*/ 3904867 w 5202237"/>
              <a:gd name="connsiteY24" fmla="*/ 2747803 h 2868777"/>
              <a:gd name="connsiteX25" fmla="*/ 3876114 w 5202237"/>
              <a:gd name="connsiteY25" fmla="*/ 2739480 h 2868777"/>
              <a:gd name="connsiteX26" fmla="*/ 3854643 w 5202237"/>
              <a:gd name="connsiteY26" fmla="*/ 2735129 h 2868777"/>
              <a:gd name="connsiteX27" fmla="*/ 3839036 w 5202237"/>
              <a:gd name="connsiteY27" fmla="*/ 2735129 h 2868777"/>
              <a:gd name="connsiteX28" fmla="*/ 3801390 w 5202237"/>
              <a:gd name="connsiteY28" fmla="*/ 2739196 h 2868777"/>
              <a:gd name="connsiteX29" fmla="*/ 3766489 w 5202237"/>
              <a:gd name="connsiteY29" fmla="*/ 2744210 h 2868777"/>
              <a:gd name="connsiteX30" fmla="*/ 3749747 w 5202237"/>
              <a:gd name="connsiteY30" fmla="*/ 2743547 h 2868777"/>
              <a:gd name="connsiteX31" fmla="*/ 3726289 w 5202237"/>
              <a:gd name="connsiteY31" fmla="*/ 2740236 h 2868777"/>
              <a:gd name="connsiteX32" fmla="*/ 3681077 w 5202237"/>
              <a:gd name="connsiteY32" fmla="*/ 2748749 h 2868777"/>
              <a:gd name="connsiteX33" fmla="*/ 3673510 w 5202237"/>
              <a:gd name="connsiteY33" fmla="*/ 2753762 h 2868777"/>
              <a:gd name="connsiteX34" fmla="*/ 3662539 w 5202237"/>
              <a:gd name="connsiteY34" fmla="*/ 2741182 h 2868777"/>
              <a:gd name="connsiteX35" fmla="*/ 3640027 w 5202237"/>
              <a:gd name="connsiteY35" fmla="*/ 2735223 h 2868777"/>
              <a:gd name="connsiteX36" fmla="*/ 3609381 w 5202237"/>
              <a:gd name="connsiteY36" fmla="*/ 2739385 h 2868777"/>
              <a:gd name="connsiteX37" fmla="*/ 3560196 w 5202237"/>
              <a:gd name="connsiteY37" fmla="*/ 2743263 h 2868777"/>
              <a:gd name="connsiteX38" fmla="*/ 3531915 w 5202237"/>
              <a:gd name="connsiteY38" fmla="*/ 2740048 h 2868777"/>
              <a:gd name="connsiteX39" fmla="*/ 3520754 w 5202237"/>
              <a:gd name="connsiteY39" fmla="*/ 2739480 h 2868777"/>
              <a:gd name="connsiteX40" fmla="*/ 3456151 w 5202237"/>
              <a:gd name="connsiteY40" fmla="*/ 2740048 h 2868777"/>
              <a:gd name="connsiteX41" fmla="*/ 3344730 w 5202237"/>
              <a:gd name="connsiteY41" fmla="*/ 2744210 h 2868777"/>
              <a:gd name="connsiteX42" fmla="*/ 3328176 w 5202237"/>
              <a:gd name="connsiteY42" fmla="*/ 2748276 h 2868777"/>
              <a:gd name="connsiteX43" fmla="*/ 3294977 w 5202237"/>
              <a:gd name="connsiteY43" fmla="*/ 2744871 h 2868777"/>
              <a:gd name="connsiteX44" fmla="*/ 3266222 w 5202237"/>
              <a:gd name="connsiteY44" fmla="*/ 2746384 h 2868777"/>
              <a:gd name="connsiteX45" fmla="*/ 3224227 w 5202237"/>
              <a:gd name="connsiteY45" fmla="*/ 2746384 h 2868777"/>
              <a:gd name="connsiteX46" fmla="*/ 3185446 w 5202237"/>
              <a:gd name="connsiteY46" fmla="*/ 2739763 h 2868777"/>
              <a:gd name="connsiteX47" fmla="*/ 3099941 w 5202237"/>
              <a:gd name="connsiteY47" fmla="*/ 2739291 h 2868777"/>
              <a:gd name="connsiteX48" fmla="*/ 3062295 w 5202237"/>
              <a:gd name="connsiteY48" fmla="*/ 2735318 h 2868777"/>
              <a:gd name="connsiteX49" fmla="*/ 3042242 w 5202237"/>
              <a:gd name="connsiteY49" fmla="*/ 2735318 h 2868777"/>
              <a:gd name="connsiteX50" fmla="*/ 3013772 w 5202237"/>
              <a:gd name="connsiteY50" fmla="*/ 2733710 h 2868777"/>
              <a:gd name="connsiteX51" fmla="*/ 2997031 w 5202237"/>
              <a:gd name="connsiteY51" fmla="*/ 2730683 h 2868777"/>
              <a:gd name="connsiteX52" fmla="*/ 2968560 w 5202237"/>
              <a:gd name="connsiteY52" fmla="*/ 2734656 h 2868777"/>
              <a:gd name="connsiteX53" fmla="*/ 2883052 w 5202237"/>
              <a:gd name="connsiteY53" fmla="*/ 2734845 h 2868777"/>
              <a:gd name="connsiteX54" fmla="*/ 2854488 w 5202237"/>
              <a:gd name="connsiteY54" fmla="*/ 2744114 h 2868777"/>
              <a:gd name="connsiteX55" fmla="*/ 2796791 w 5202237"/>
              <a:gd name="connsiteY55" fmla="*/ 2743263 h 2868777"/>
              <a:gd name="connsiteX56" fmla="*/ 2774847 w 5202237"/>
              <a:gd name="connsiteY56" fmla="*/ 2732008 h 2868777"/>
              <a:gd name="connsiteX57" fmla="*/ 2762456 w 5202237"/>
              <a:gd name="connsiteY57" fmla="*/ 2732291 h 2868777"/>
              <a:gd name="connsiteX58" fmla="*/ 2754321 w 5202237"/>
              <a:gd name="connsiteY58" fmla="*/ 2734845 h 2868777"/>
              <a:gd name="connsiteX59" fmla="*/ 2659168 w 5202237"/>
              <a:gd name="connsiteY59" fmla="*/ 2739669 h 2868777"/>
              <a:gd name="connsiteX60" fmla="*/ 2612536 w 5202237"/>
              <a:gd name="connsiteY60" fmla="*/ 2744020 h 2868777"/>
              <a:gd name="connsiteX61" fmla="*/ 2564109 w 5202237"/>
              <a:gd name="connsiteY61" fmla="*/ 2743736 h 2868777"/>
              <a:gd name="connsiteX62" fmla="*/ 2501399 w 5202237"/>
              <a:gd name="connsiteY62" fmla="*/ 2740331 h 2868777"/>
              <a:gd name="connsiteX63" fmla="*/ 2429133 w 5202237"/>
              <a:gd name="connsiteY63" fmla="*/ 2743925 h 2868777"/>
              <a:gd name="connsiteX64" fmla="*/ 2405583 w 5202237"/>
              <a:gd name="connsiteY64" fmla="*/ 2739763 h 2868777"/>
              <a:gd name="connsiteX65" fmla="*/ 2382503 w 5202237"/>
              <a:gd name="connsiteY65" fmla="*/ 2739574 h 2868777"/>
              <a:gd name="connsiteX66" fmla="*/ 2342777 w 5202237"/>
              <a:gd name="connsiteY66" fmla="*/ 2744682 h 2868777"/>
              <a:gd name="connsiteX67" fmla="*/ 2307686 w 5202237"/>
              <a:gd name="connsiteY67" fmla="*/ 2739669 h 2868777"/>
              <a:gd name="connsiteX68" fmla="*/ 2272405 w 5202237"/>
              <a:gd name="connsiteY68" fmla="*/ 2735223 h 2868777"/>
              <a:gd name="connsiteX69" fmla="*/ 2258784 w 5202237"/>
              <a:gd name="connsiteY69" fmla="*/ 2734940 h 2868777"/>
              <a:gd name="connsiteX70" fmla="*/ 2174414 w 5202237"/>
              <a:gd name="connsiteY70" fmla="*/ 2720941 h 2868777"/>
              <a:gd name="connsiteX71" fmla="*/ 2157767 w 5202237"/>
              <a:gd name="connsiteY71" fmla="*/ 2716401 h 2868777"/>
              <a:gd name="connsiteX72" fmla="*/ 2092124 w 5202237"/>
              <a:gd name="connsiteY72" fmla="*/ 2708456 h 2868777"/>
              <a:gd name="connsiteX73" fmla="*/ 2043412 w 5202237"/>
              <a:gd name="connsiteY73" fmla="*/ 2702970 h 2868777"/>
              <a:gd name="connsiteX74" fmla="*/ 2001321 w 5202237"/>
              <a:gd name="connsiteY74" fmla="*/ 2698051 h 2868777"/>
              <a:gd name="connsiteX75" fmla="*/ 1959797 w 5202237"/>
              <a:gd name="connsiteY75" fmla="*/ 2698430 h 2868777"/>
              <a:gd name="connsiteX76" fmla="*/ 1792948 w 5202237"/>
              <a:gd name="connsiteY76" fmla="*/ 2702875 h 2868777"/>
              <a:gd name="connsiteX77" fmla="*/ 1771761 w 5202237"/>
              <a:gd name="connsiteY77" fmla="*/ 2707320 h 2868777"/>
              <a:gd name="connsiteX78" fmla="*/ 1730049 w 5202237"/>
              <a:gd name="connsiteY78" fmla="*/ 2701834 h 2868777"/>
              <a:gd name="connsiteX79" fmla="*/ 1703943 w 5202237"/>
              <a:gd name="connsiteY79" fmla="*/ 2698241 h 2868777"/>
              <a:gd name="connsiteX80" fmla="*/ 1653339 w 5202237"/>
              <a:gd name="connsiteY80" fmla="*/ 2697200 h 2868777"/>
              <a:gd name="connsiteX81" fmla="*/ 1611153 w 5202237"/>
              <a:gd name="connsiteY81" fmla="*/ 2693227 h 2868777"/>
              <a:gd name="connsiteX82" fmla="*/ 1582967 w 5202237"/>
              <a:gd name="connsiteY82" fmla="*/ 2698241 h 2868777"/>
              <a:gd name="connsiteX83" fmla="*/ 1556766 w 5202237"/>
              <a:gd name="connsiteY83" fmla="*/ 2702213 h 2868777"/>
              <a:gd name="connsiteX84" fmla="*/ 1535485 w 5202237"/>
              <a:gd name="connsiteY84" fmla="*/ 2706091 h 2868777"/>
              <a:gd name="connsiteX85" fmla="*/ 1531984 w 5202237"/>
              <a:gd name="connsiteY85" fmla="*/ 2702970 h 2868777"/>
              <a:gd name="connsiteX86" fmla="*/ 1513163 w 5202237"/>
              <a:gd name="connsiteY86" fmla="*/ 2696065 h 2868777"/>
              <a:gd name="connsiteX87" fmla="*/ 1495475 w 5202237"/>
              <a:gd name="connsiteY87" fmla="*/ 2698051 h 2868777"/>
              <a:gd name="connsiteX88" fmla="*/ 1457736 w 5202237"/>
              <a:gd name="connsiteY88" fmla="*/ 2701834 h 2868777"/>
              <a:gd name="connsiteX89" fmla="*/ 1429170 w 5202237"/>
              <a:gd name="connsiteY89" fmla="*/ 2699753 h 2868777"/>
              <a:gd name="connsiteX90" fmla="*/ 1413847 w 5202237"/>
              <a:gd name="connsiteY90" fmla="*/ 2698241 h 2868777"/>
              <a:gd name="connsiteX91" fmla="*/ 1382540 w 5202237"/>
              <a:gd name="connsiteY91" fmla="*/ 2706185 h 2868777"/>
              <a:gd name="connsiteX92" fmla="*/ 1369015 w 5202237"/>
              <a:gd name="connsiteY92" fmla="*/ 2707131 h 2868777"/>
              <a:gd name="connsiteX93" fmla="*/ 1295048 w 5202237"/>
              <a:gd name="connsiteY93" fmla="*/ 2706942 h 2868777"/>
              <a:gd name="connsiteX94" fmla="*/ 1260712 w 5202237"/>
              <a:gd name="connsiteY94" fmla="*/ 2713468 h 2868777"/>
              <a:gd name="connsiteX95" fmla="*/ 1238864 w 5202237"/>
              <a:gd name="connsiteY95" fmla="*/ 2716022 h 2868777"/>
              <a:gd name="connsiteX96" fmla="*/ 1176530 w 5202237"/>
              <a:gd name="connsiteY96" fmla="*/ 2718671 h 2868777"/>
              <a:gd name="connsiteX97" fmla="*/ 1154682 w 5202237"/>
              <a:gd name="connsiteY97" fmla="*/ 2720279 h 2868777"/>
              <a:gd name="connsiteX98" fmla="*/ 1114009 w 5202237"/>
              <a:gd name="connsiteY98" fmla="*/ 2720279 h 2868777"/>
              <a:gd name="connsiteX99" fmla="*/ 1100388 w 5202237"/>
              <a:gd name="connsiteY99" fmla="*/ 2720941 h 2868777"/>
              <a:gd name="connsiteX100" fmla="*/ 994075 w 5202237"/>
              <a:gd name="connsiteY100" fmla="*/ 2720847 h 2868777"/>
              <a:gd name="connsiteX101" fmla="*/ 974780 w 5202237"/>
              <a:gd name="connsiteY101" fmla="*/ 2717063 h 2868777"/>
              <a:gd name="connsiteX102" fmla="*/ 963712 w 5202237"/>
              <a:gd name="connsiteY102" fmla="*/ 2716401 h 2868777"/>
              <a:gd name="connsiteX103" fmla="*/ 937795 w 5202237"/>
              <a:gd name="connsiteY103" fmla="*/ 2721508 h 2868777"/>
              <a:gd name="connsiteX104" fmla="*/ 914150 w 5202237"/>
              <a:gd name="connsiteY104" fmla="*/ 2725481 h 2868777"/>
              <a:gd name="connsiteX105" fmla="*/ 907434 w 5202237"/>
              <a:gd name="connsiteY105" fmla="*/ 2725575 h 2868777"/>
              <a:gd name="connsiteX106" fmla="*/ 837724 w 5202237"/>
              <a:gd name="connsiteY106" fmla="*/ 2730211 h 2868777"/>
              <a:gd name="connsiteX107" fmla="*/ 768392 w 5202237"/>
              <a:gd name="connsiteY107" fmla="*/ 2730399 h 2868777"/>
              <a:gd name="connsiteX108" fmla="*/ 748718 w 5202237"/>
              <a:gd name="connsiteY108" fmla="*/ 2733332 h 2868777"/>
              <a:gd name="connsiteX109" fmla="*/ 729139 w 5202237"/>
              <a:gd name="connsiteY109" fmla="*/ 2733710 h 2868777"/>
              <a:gd name="connsiteX110" fmla="*/ 682320 w 5202237"/>
              <a:gd name="connsiteY110" fmla="*/ 2736264 h 2868777"/>
              <a:gd name="connsiteX111" fmla="*/ 654321 w 5202237"/>
              <a:gd name="connsiteY111" fmla="*/ 2737493 h 2868777"/>
              <a:gd name="connsiteX112" fmla="*/ 638242 w 5202237"/>
              <a:gd name="connsiteY112" fmla="*/ 2737966 h 2868777"/>
              <a:gd name="connsiteX113" fmla="*/ 627364 w 5202237"/>
              <a:gd name="connsiteY113" fmla="*/ 2739291 h 2868777"/>
              <a:gd name="connsiteX114" fmla="*/ 606556 w 5202237"/>
              <a:gd name="connsiteY114" fmla="*/ 2739291 h 2868777"/>
              <a:gd name="connsiteX115" fmla="*/ 543940 w 5202237"/>
              <a:gd name="connsiteY115" fmla="*/ 2750168 h 2868777"/>
              <a:gd name="connsiteX116" fmla="*/ 528995 w 5202237"/>
              <a:gd name="connsiteY116" fmla="*/ 2753195 h 2868777"/>
              <a:gd name="connsiteX117" fmla="*/ 514618 w 5202237"/>
              <a:gd name="connsiteY117" fmla="*/ 2745060 h 2868777"/>
              <a:gd name="connsiteX118" fmla="*/ 475931 w 5202237"/>
              <a:gd name="connsiteY118" fmla="*/ 2721697 h 2868777"/>
              <a:gd name="connsiteX119" fmla="*/ 443111 w 5202237"/>
              <a:gd name="connsiteY119" fmla="*/ 2726144 h 2868777"/>
              <a:gd name="connsiteX120" fmla="*/ 414640 w 5202237"/>
              <a:gd name="connsiteY120" fmla="*/ 2739385 h 2868777"/>
              <a:gd name="connsiteX121" fmla="*/ 394777 w 5202237"/>
              <a:gd name="connsiteY121" fmla="*/ 2725292 h 2868777"/>
              <a:gd name="connsiteX122" fmla="*/ 327810 w 5202237"/>
              <a:gd name="connsiteY122" fmla="*/ 2725481 h 2868777"/>
              <a:gd name="connsiteX123" fmla="*/ 292436 w 5202237"/>
              <a:gd name="connsiteY123" fmla="*/ 2721982 h 2868777"/>
              <a:gd name="connsiteX124" fmla="*/ 260465 w 5202237"/>
              <a:gd name="connsiteY124" fmla="*/ 2726427 h 2868777"/>
              <a:gd name="connsiteX125" fmla="*/ 229630 w 5202237"/>
              <a:gd name="connsiteY125" fmla="*/ 2723968 h 2868777"/>
              <a:gd name="connsiteX126" fmla="*/ 214875 w 5202237"/>
              <a:gd name="connsiteY126" fmla="*/ 2720941 h 2868777"/>
              <a:gd name="connsiteX127" fmla="*/ 189809 w 5202237"/>
              <a:gd name="connsiteY127" fmla="*/ 2723305 h 2868777"/>
              <a:gd name="connsiteX128" fmla="*/ 165500 w 5202237"/>
              <a:gd name="connsiteY128" fmla="*/ 2721130 h 2868777"/>
              <a:gd name="connsiteX129" fmla="*/ 137786 w 5202237"/>
              <a:gd name="connsiteY129" fmla="*/ 2720847 h 2868777"/>
              <a:gd name="connsiteX130" fmla="*/ 114234 w 5202237"/>
              <a:gd name="connsiteY130" fmla="*/ 2716496 h 2868777"/>
              <a:gd name="connsiteX131" fmla="*/ 90683 w 5202237"/>
              <a:gd name="connsiteY131" fmla="*/ 2711860 h 2868777"/>
              <a:gd name="connsiteX132" fmla="*/ 88413 w 5202237"/>
              <a:gd name="connsiteY132" fmla="*/ 2711860 h 2868777"/>
              <a:gd name="connsiteX133" fmla="*/ 1299 w 5202237"/>
              <a:gd name="connsiteY133" fmla="*/ 2706280 h 2868777"/>
              <a:gd name="connsiteX134" fmla="*/ 1299 w 5202237"/>
              <a:gd name="connsiteY134" fmla="*/ 2868777 h 2868777"/>
              <a:gd name="connsiteX135" fmla="*/ 0 w 5202237"/>
              <a:gd name="connsiteY135" fmla="*/ 2868777 h 2868777"/>
              <a:gd name="connsiteX0" fmla="*/ 0 w 5202237"/>
              <a:gd name="connsiteY0" fmla="*/ 0 h 2868777"/>
              <a:gd name="connsiteX1" fmla="*/ 5202237 w 5202237"/>
              <a:gd name="connsiteY1" fmla="*/ 0 h 2868777"/>
              <a:gd name="connsiteX2" fmla="*/ 5202237 w 5202237"/>
              <a:gd name="connsiteY2" fmla="*/ 2762057 h 2868777"/>
              <a:gd name="connsiteX3" fmla="*/ 5184985 w 5202237"/>
              <a:gd name="connsiteY3" fmla="*/ 2759154 h 2868777"/>
              <a:gd name="connsiteX4" fmla="*/ 5166080 w 5202237"/>
              <a:gd name="connsiteY4" fmla="*/ 2757451 h 2868777"/>
              <a:gd name="connsiteX5" fmla="*/ 5126448 w 5202237"/>
              <a:gd name="connsiteY5" fmla="*/ 2762086 h 2868777"/>
              <a:gd name="connsiteX6" fmla="*/ 5085208 w 5202237"/>
              <a:gd name="connsiteY6" fmla="*/ 2763126 h 2868777"/>
              <a:gd name="connsiteX7" fmla="*/ 5035456 w 5202237"/>
              <a:gd name="connsiteY7" fmla="*/ 2771355 h 2868777"/>
              <a:gd name="connsiteX8" fmla="*/ 5028646 w 5202237"/>
              <a:gd name="connsiteY8" fmla="*/ 2771355 h 2868777"/>
              <a:gd name="connsiteX9" fmla="*/ 4981920 w 5202237"/>
              <a:gd name="connsiteY9" fmla="*/ 2767099 h 2868777"/>
              <a:gd name="connsiteX10" fmla="*/ 4665246 w 5202237"/>
              <a:gd name="connsiteY10" fmla="*/ 2767099 h 2868777"/>
              <a:gd name="connsiteX11" fmla="*/ 4576997 w 5202237"/>
              <a:gd name="connsiteY11" fmla="*/ 2761518 h 2868777"/>
              <a:gd name="connsiteX12" fmla="*/ 4549094 w 5202237"/>
              <a:gd name="connsiteY12" fmla="*/ 2758208 h 2868777"/>
              <a:gd name="connsiteX13" fmla="*/ 4483925 w 5202237"/>
              <a:gd name="connsiteY13" fmla="*/ 2761424 h 2868777"/>
              <a:gd name="connsiteX14" fmla="*/ 4391041 w 5202237"/>
              <a:gd name="connsiteY14" fmla="*/ 2758870 h 2868777"/>
              <a:gd name="connsiteX15" fmla="*/ 4302697 w 5202237"/>
              <a:gd name="connsiteY15" fmla="*/ 2762180 h 2868777"/>
              <a:gd name="connsiteX16" fmla="*/ 4280943 w 5202237"/>
              <a:gd name="connsiteY16" fmla="*/ 2758775 h 2868777"/>
              <a:gd name="connsiteX17" fmla="*/ 4258715 w 5202237"/>
              <a:gd name="connsiteY17" fmla="*/ 2758302 h 2868777"/>
              <a:gd name="connsiteX18" fmla="*/ 4218799 w 5202237"/>
              <a:gd name="connsiteY18" fmla="*/ 2761613 h 2868777"/>
              <a:gd name="connsiteX19" fmla="*/ 4100377 w 5202237"/>
              <a:gd name="connsiteY19" fmla="*/ 2758019 h 2868777"/>
              <a:gd name="connsiteX20" fmla="*/ 4060746 w 5202237"/>
              <a:gd name="connsiteY20" fmla="*/ 2761897 h 2868777"/>
              <a:gd name="connsiteX21" fmla="*/ 4008723 w 5202237"/>
              <a:gd name="connsiteY21" fmla="*/ 2753951 h 2868777"/>
              <a:gd name="connsiteX22" fmla="*/ 3992928 w 5202237"/>
              <a:gd name="connsiteY22" fmla="*/ 2753100 h 2868777"/>
              <a:gd name="connsiteX23" fmla="*/ 3921231 w 5202237"/>
              <a:gd name="connsiteY23" fmla="*/ 2753100 h 2868777"/>
              <a:gd name="connsiteX24" fmla="*/ 3904867 w 5202237"/>
              <a:gd name="connsiteY24" fmla="*/ 2747803 h 2868777"/>
              <a:gd name="connsiteX25" fmla="*/ 3876114 w 5202237"/>
              <a:gd name="connsiteY25" fmla="*/ 2739480 h 2868777"/>
              <a:gd name="connsiteX26" fmla="*/ 3854643 w 5202237"/>
              <a:gd name="connsiteY26" fmla="*/ 2735129 h 2868777"/>
              <a:gd name="connsiteX27" fmla="*/ 3839036 w 5202237"/>
              <a:gd name="connsiteY27" fmla="*/ 2735129 h 2868777"/>
              <a:gd name="connsiteX28" fmla="*/ 3801390 w 5202237"/>
              <a:gd name="connsiteY28" fmla="*/ 2739196 h 2868777"/>
              <a:gd name="connsiteX29" fmla="*/ 3766489 w 5202237"/>
              <a:gd name="connsiteY29" fmla="*/ 2744210 h 2868777"/>
              <a:gd name="connsiteX30" fmla="*/ 3749747 w 5202237"/>
              <a:gd name="connsiteY30" fmla="*/ 2743547 h 2868777"/>
              <a:gd name="connsiteX31" fmla="*/ 3726289 w 5202237"/>
              <a:gd name="connsiteY31" fmla="*/ 2740236 h 2868777"/>
              <a:gd name="connsiteX32" fmla="*/ 3681077 w 5202237"/>
              <a:gd name="connsiteY32" fmla="*/ 2748749 h 2868777"/>
              <a:gd name="connsiteX33" fmla="*/ 3673510 w 5202237"/>
              <a:gd name="connsiteY33" fmla="*/ 2753762 h 2868777"/>
              <a:gd name="connsiteX34" fmla="*/ 3662539 w 5202237"/>
              <a:gd name="connsiteY34" fmla="*/ 2741182 h 2868777"/>
              <a:gd name="connsiteX35" fmla="*/ 3640027 w 5202237"/>
              <a:gd name="connsiteY35" fmla="*/ 2735223 h 2868777"/>
              <a:gd name="connsiteX36" fmla="*/ 3609381 w 5202237"/>
              <a:gd name="connsiteY36" fmla="*/ 2739385 h 2868777"/>
              <a:gd name="connsiteX37" fmla="*/ 3560196 w 5202237"/>
              <a:gd name="connsiteY37" fmla="*/ 2743263 h 2868777"/>
              <a:gd name="connsiteX38" fmla="*/ 3531915 w 5202237"/>
              <a:gd name="connsiteY38" fmla="*/ 2740048 h 2868777"/>
              <a:gd name="connsiteX39" fmla="*/ 3520754 w 5202237"/>
              <a:gd name="connsiteY39" fmla="*/ 2739480 h 2868777"/>
              <a:gd name="connsiteX40" fmla="*/ 3456151 w 5202237"/>
              <a:gd name="connsiteY40" fmla="*/ 2740048 h 2868777"/>
              <a:gd name="connsiteX41" fmla="*/ 3344730 w 5202237"/>
              <a:gd name="connsiteY41" fmla="*/ 2744210 h 2868777"/>
              <a:gd name="connsiteX42" fmla="*/ 3328176 w 5202237"/>
              <a:gd name="connsiteY42" fmla="*/ 2748276 h 2868777"/>
              <a:gd name="connsiteX43" fmla="*/ 3294977 w 5202237"/>
              <a:gd name="connsiteY43" fmla="*/ 2744871 h 2868777"/>
              <a:gd name="connsiteX44" fmla="*/ 3266222 w 5202237"/>
              <a:gd name="connsiteY44" fmla="*/ 2746384 h 2868777"/>
              <a:gd name="connsiteX45" fmla="*/ 3224227 w 5202237"/>
              <a:gd name="connsiteY45" fmla="*/ 2746384 h 2868777"/>
              <a:gd name="connsiteX46" fmla="*/ 3185446 w 5202237"/>
              <a:gd name="connsiteY46" fmla="*/ 2739763 h 2868777"/>
              <a:gd name="connsiteX47" fmla="*/ 3099941 w 5202237"/>
              <a:gd name="connsiteY47" fmla="*/ 2739291 h 2868777"/>
              <a:gd name="connsiteX48" fmla="*/ 3062295 w 5202237"/>
              <a:gd name="connsiteY48" fmla="*/ 2735318 h 2868777"/>
              <a:gd name="connsiteX49" fmla="*/ 3042242 w 5202237"/>
              <a:gd name="connsiteY49" fmla="*/ 2735318 h 2868777"/>
              <a:gd name="connsiteX50" fmla="*/ 3013772 w 5202237"/>
              <a:gd name="connsiteY50" fmla="*/ 2733710 h 2868777"/>
              <a:gd name="connsiteX51" fmla="*/ 2997031 w 5202237"/>
              <a:gd name="connsiteY51" fmla="*/ 2730683 h 2868777"/>
              <a:gd name="connsiteX52" fmla="*/ 2968560 w 5202237"/>
              <a:gd name="connsiteY52" fmla="*/ 2734656 h 2868777"/>
              <a:gd name="connsiteX53" fmla="*/ 2883052 w 5202237"/>
              <a:gd name="connsiteY53" fmla="*/ 2734845 h 2868777"/>
              <a:gd name="connsiteX54" fmla="*/ 2854488 w 5202237"/>
              <a:gd name="connsiteY54" fmla="*/ 2744114 h 2868777"/>
              <a:gd name="connsiteX55" fmla="*/ 2796791 w 5202237"/>
              <a:gd name="connsiteY55" fmla="*/ 2743263 h 2868777"/>
              <a:gd name="connsiteX56" fmla="*/ 2774847 w 5202237"/>
              <a:gd name="connsiteY56" fmla="*/ 2732008 h 2868777"/>
              <a:gd name="connsiteX57" fmla="*/ 2762456 w 5202237"/>
              <a:gd name="connsiteY57" fmla="*/ 2732291 h 2868777"/>
              <a:gd name="connsiteX58" fmla="*/ 2754321 w 5202237"/>
              <a:gd name="connsiteY58" fmla="*/ 2734845 h 2868777"/>
              <a:gd name="connsiteX59" fmla="*/ 2659168 w 5202237"/>
              <a:gd name="connsiteY59" fmla="*/ 2739669 h 2868777"/>
              <a:gd name="connsiteX60" fmla="*/ 2612536 w 5202237"/>
              <a:gd name="connsiteY60" fmla="*/ 2744020 h 2868777"/>
              <a:gd name="connsiteX61" fmla="*/ 2564109 w 5202237"/>
              <a:gd name="connsiteY61" fmla="*/ 2743736 h 2868777"/>
              <a:gd name="connsiteX62" fmla="*/ 2501399 w 5202237"/>
              <a:gd name="connsiteY62" fmla="*/ 2740331 h 2868777"/>
              <a:gd name="connsiteX63" fmla="*/ 2429133 w 5202237"/>
              <a:gd name="connsiteY63" fmla="*/ 2743925 h 2868777"/>
              <a:gd name="connsiteX64" fmla="*/ 2405583 w 5202237"/>
              <a:gd name="connsiteY64" fmla="*/ 2739763 h 2868777"/>
              <a:gd name="connsiteX65" fmla="*/ 2382503 w 5202237"/>
              <a:gd name="connsiteY65" fmla="*/ 2739574 h 2868777"/>
              <a:gd name="connsiteX66" fmla="*/ 2342777 w 5202237"/>
              <a:gd name="connsiteY66" fmla="*/ 2744682 h 2868777"/>
              <a:gd name="connsiteX67" fmla="*/ 2307686 w 5202237"/>
              <a:gd name="connsiteY67" fmla="*/ 2739669 h 2868777"/>
              <a:gd name="connsiteX68" fmla="*/ 2272405 w 5202237"/>
              <a:gd name="connsiteY68" fmla="*/ 2735223 h 2868777"/>
              <a:gd name="connsiteX69" fmla="*/ 2258784 w 5202237"/>
              <a:gd name="connsiteY69" fmla="*/ 2734940 h 2868777"/>
              <a:gd name="connsiteX70" fmla="*/ 2174414 w 5202237"/>
              <a:gd name="connsiteY70" fmla="*/ 2720941 h 2868777"/>
              <a:gd name="connsiteX71" fmla="*/ 2157767 w 5202237"/>
              <a:gd name="connsiteY71" fmla="*/ 2716401 h 2868777"/>
              <a:gd name="connsiteX72" fmla="*/ 2092124 w 5202237"/>
              <a:gd name="connsiteY72" fmla="*/ 2708456 h 2868777"/>
              <a:gd name="connsiteX73" fmla="*/ 2043412 w 5202237"/>
              <a:gd name="connsiteY73" fmla="*/ 2702970 h 2868777"/>
              <a:gd name="connsiteX74" fmla="*/ 2001321 w 5202237"/>
              <a:gd name="connsiteY74" fmla="*/ 2698051 h 2868777"/>
              <a:gd name="connsiteX75" fmla="*/ 1959797 w 5202237"/>
              <a:gd name="connsiteY75" fmla="*/ 2698430 h 2868777"/>
              <a:gd name="connsiteX76" fmla="*/ 1792948 w 5202237"/>
              <a:gd name="connsiteY76" fmla="*/ 2702875 h 2868777"/>
              <a:gd name="connsiteX77" fmla="*/ 1771761 w 5202237"/>
              <a:gd name="connsiteY77" fmla="*/ 2707320 h 2868777"/>
              <a:gd name="connsiteX78" fmla="*/ 1730049 w 5202237"/>
              <a:gd name="connsiteY78" fmla="*/ 2701834 h 2868777"/>
              <a:gd name="connsiteX79" fmla="*/ 1703943 w 5202237"/>
              <a:gd name="connsiteY79" fmla="*/ 2698241 h 2868777"/>
              <a:gd name="connsiteX80" fmla="*/ 1653339 w 5202237"/>
              <a:gd name="connsiteY80" fmla="*/ 2697200 h 2868777"/>
              <a:gd name="connsiteX81" fmla="*/ 1611153 w 5202237"/>
              <a:gd name="connsiteY81" fmla="*/ 2693227 h 2868777"/>
              <a:gd name="connsiteX82" fmla="*/ 1582967 w 5202237"/>
              <a:gd name="connsiteY82" fmla="*/ 2698241 h 2868777"/>
              <a:gd name="connsiteX83" fmla="*/ 1556766 w 5202237"/>
              <a:gd name="connsiteY83" fmla="*/ 2702213 h 2868777"/>
              <a:gd name="connsiteX84" fmla="*/ 1535485 w 5202237"/>
              <a:gd name="connsiteY84" fmla="*/ 2706091 h 2868777"/>
              <a:gd name="connsiteX85" fmla="*/ 1531984 w 5202237"/>
              <a:gd name="connsiteY85" fmla="*/ 2702970 h 2868777"/>
              <a:gd name="connsiteX86" fmla="*/ 1513163 w 5202237"/>
              <a:gd name="connsiteY86" fmla="*/ 2696065 h 2868777"/>
              <a:gd name="connsiteX87" fmla="*/ 1495475 w 5202237"/>
              <a:gd name="connsiteY87" fmla="*/ 2698051 h 2868777"/>
              <a:gd name="connsiteX88" fmla="*/ 1457736 w 5202237"/>
              <a:gd name="connsiteY88" fmla="*/ 2701834 h 2868777"/>
              <a:gd name="connsiteX89" fmla="*/ 1429170 w 5202237"/>
              <a:gd name="connsiteY89" fmla="*/ 2699753 h 2868777"/>
              <a:gd name="connsiteX90" fmla="*/ 1413847 w 5202237"/>
              <a:gd name="connsiteY90" fmla="*/ 2698241 h 2868777"/>
              <a:gd name="connsiteX91" fmla="*/ 1382540 w 5202237"/>
              <a:gd name="connsiteY91" fmla="*/ 2706185 h 2868777"/>
              <a:gd name="connsiteX92" fmla="*/ 1369015 w 5202237"/>
              <a:gd name="connsiteY92" fmla="*/ 2707131 h 2868777"/>
              <a:gd name="connsiteX93" fmla="*/ 1295048 w 5202237"/>
              <a:gd name="connsiteY93" fmla="*/ 2706942 h 2868777"/>
              <a:gd name="connsiteX94" fmla="*/ 1260712 w 5202237"/>
              <a:gd name="connsiteY94" fmla="*/ 2713468 h 2868777"/>
              <a:gd name="connsiteX95" fmla="*/ 1238864 w 5202237"/>
              <a:gd name="connsiteY95" fmla="*/ 2716022 h 2868777"/>
              <a:gd name="connsiteX96" fmla="*/ 1176530 w 5202237"/>
              <a:gd name="connsiteY96" fmla="*/ 2718671 h 2868777"/>
              <a:gd name="connsiteX97" fmla="*/ 1154682 w 5202237"/>
              <a:gd name="connsiteY97" fmla="*/ 2720279 h 2868777"/>
              <a:gd name="connsiteX98" fmla="*/ 1114009 w 5202237"/>
              <a:gd name="connsiteY98" fmla="*/ 2720279 h 2868777"/>
              <a:gd name="connsiteX99" fmla="*/ 1100388 w 5202237"/>
              <a:gd name="connsiteY99" fmla="*/ 2720941 h 2868777"/>
              <a:gd name="connsiteX100" fmla="*/ 994075 w 5202237"/>
              <a:gd name="connsiteY100" fmla="*/ 2720847 h 2868777"/>
              <a:gd name="connsiteX101" fmla="*/ 974780 w 5202237"/>
              <a:gd name="connsiteY101" fmla="*/ 2717063 h 2868777"/>
              <a:gd name="connsiteX102" fmla="*/ 963712 w 5202237"/>
              <a:gd name="connsiteY102" fmla="*/ 2716401 h 2868777"/>
              <a:gd name="connsiteX103" fmla="*/ 937795 w 5202237"/>
              <a:gd name="connsiteY103" fmla="*/ 2721508 h 2868777"/>
              <a:gd name="connsiteX104" fmla="*/ 914150 w 5202237"/>
              <a:gd name="connsiteY104" fmla="*/ 2725481 h 2868777"/>
              <a:gd name="connsiteX105" fmla="*/ 907434 w 5202237"/>
              <a:gd name="connsiteY105" fmla="*/ 2725575 h 2868777"/>
              <a:gd name="connsiteX106" fmla="*/ 837724 w 5202237"/>
              <a:gd name="connsiteY106" fmla="*/ 2730211 h 2868777"/>
              <a:gd name="connsiteX107" fmla="*/ 768392 w 5202237"/>
              <a:gd name="connsiteY107" fmla="*/ 2730399 h 2868777"/>
              <a:gd name="connsiteX108" fmla="*/ 748718 w 5202237"/>
              <a:gd name="connsiteY108" fmla="*/ 2733332 h 2868777"/>
              <a:gd name="connsiteX109" fmla="*/ 729139 w 5202237"/>
              <a:gd name="connsiteY109" fmla="*/ 2733710 h 2868777"/>
              <a:gd name="connsiteX110" fmla="*/ 682320 w 5202237"/>
              <a:gd name="connsiteY110" fmla="*/ 2736264 h 2868777"/>
              <a:gd name="connsiteX111" fmla="*/ 654321 w 5202237"/>
              <a:gd name="connsiteY111" fmla="*/ 2737493 h 2868777"/>
              <a:gd name="connsiteX112" fmla="*/ 638242 w 5202237"/>
              <a:gd name="connsiteY112" fmla="*/ 2737966 h 2868777"/>
              <a:gd name="connsiteX113" fmla="*/ 627364 w 5202237"/>
              <a:gd name="connsiteY113" fmla="*/ 2739291 h 2868777"/>
              <a:gd name="connsiteX114" fmla="*/ 606556 w 5202237"/>
              <a:gd name="connsiteY114" fmla="*/ 2739291 h 2868777"/>
              <a:gd name="connsiteX115" fmla="*/ 543940 w 5202237"/>
              <a:gd name="connsiteY115" fmla="*/ 2750168 h 2868777"/>
              <a:gd name="connsiteX116" fmla="*/ 528995 w 5202237"/>
              <a:gd name="connsiteY116" fmla="*/ 2753195 h 2868777"/>
              <a:gd name="connsiteX117" fmla="*/ 514618 w 5202237"/>
              <a:gd name="connsiteY117" fmla="*/ 2745060 h 2868777"/>
              <a:gd name="connsiteX118" fmla="*/ 475931 w 5202237"/>
              <a:gd name="connsiteY118" fmla="*/ 2721697 h 2868777"/>
              <a:gd name="connsiteX119" fmla="*/ 443111 w 5202237"/>
              <a:gd name="connsiteY119" fmla="*/ 2726144 h 2868777"/>
              <a:gd name="connsiteX120" fmla="*/ 414640 w 5202237"/>
              <a:gd name="connsiteY120" fmla="*/ 2739385 h 2868777"/>
              <a:gd name="connsiteX121" fmla="*/ 394777 w 5202237"/>
              <a:gd name="connsiteY121" fmla="*/ 2725292 h 2868777"/>
              <a:gd name="connsiteX122" fmla="*/ 327810 w 5202237"/>
              <a:gd name="connsiteY122" fmla="*/ 2725481 h 2868777"/>
              <a:gd name="connsiteX123" fmla="*/ 292436 w 5202237"/>
              <a:gd name="connsiteY123" fmla="*/ 2721982 h 2868777"/>
              <a:gd name="connsiteX124" fmla="*/ 260465 w 5202237"/>
              <a:gd name="connsiteY124" fmla="*/ 2726427 h 2868777"/>
              <a:gd name="connsiteX125" fmla="*/ 229630 w 5202237"/>
              <a:gd name="connsiteY125" fmla="*/ 2723968 h 2868777"/>
              <a:gd name="connsiteX126" fmla="*/ 214875 w 5202237"/>
              <a:gd name="connsiteY126" fmla="*/ 2720941 h 2868777"/>
              <a:gd name="connsiteX127" fmla="*/ 189809 w 5202237"/>
              <a:gd name="connsiteY127" fmla="*/ 2723305 h 2868777"/>
              <a:gd name="connsiteX128" fmla="*/ 165500 w 5202237"/>
              <a:gd name="connsiteY128" fmla="*/ 2721130 h 2868777"/>
              <a:gd name="connsiteX129" fmla="*/ 137786 w 5202237"/>
              <a:gd name="connsiteY129" fmla="*/ 2720847 h 2868777"/>
              <a:gd name="connsiteX130" fmla="*/ 114234 w 5202237"/>
              <a:gd name="connsiteY130" fmla="*/ 2716496 h 2868777"/>
              <a:gd name="connsiteX131" fmla="*/ 90683 w 5202237"/>
              <a:gd name="connsiteY131" fmla="*/ 2711860 h 2868777"/>
              <a:gd name="connsiteX132" fmla="*/ 88413 w 5202237"/>
              <a:gd name="connsiteY132" fmla="*/ 2711860 h 2868777"/>
              <a:gd name="connsiteX133" fmla="*/ 1299 w 5202237"/>
              <a:gd name="connsiteY133" fmla="*/ 2706280 h 2868777"/>
              <a:gd name="connsiteX134" fmla="*/ 1299 w 5202237"/>
              <a:gd name="connsiteY134" fmla="*/ 2868777 h 2868777"/>
              <a:gd name="connsiteX135" fmla="*/ 0 w 5202237"/>
              <a:gd name="connsiteY135" fmla="*/ 0 h 2868777"/>
              <a:gd name="connsiteX0" fmla="*/ 0 w 5202237"/>
              <a:gd name="connsiteY0" fmla="*/ 0 h 2772100"/>
              <a:gd name="connsiteX1" fmla="*/ 5202237 w 5202237"/>
              <a:gd name="connsiteY1" fmla="*/ 0 h 2772100"/>
              <a:gd name="connsiteX2" fmla="*/ 5202237 w 5202237"/>
              <a:gd name="connsiteY2" fmla="*/ 2762057 h 2772100"/>
              <a:gd name="connsiteX3" fmla="*/ 5184985 w 5202237"/>
              <a:gd name="connsiteY3" fmla="*/ 2759154 h 2772100"/>
              <a:gd name="connsiteX4" fmla="*/ 5166080 w 5202237"/>
              <a:gd name="connsiteY4" fmla="*/ 2757451 h 2772100"/>
              <a:gd name="connsiteX5" fmla="*/ 5126448 w 5202237"/>
              <a:gd name="connsiteY5" fmla="*/ 2762086 h 2772100"/>
              <a:gd name="connsiteX6" fmla="*/ 5085208 w 5202237"/>
              <a:gd name="connsiteY6" fmla="*/ 2763126 h 2772100"/>
              <a:gd name="connsiteX7" fmla="*/ 5035456 w 5202237"/>
              <a:gd name="connsiteY7" fmla="*/ 2771355 h 2772100"/>
              <a:gd name="connsiteX8" fmla="*/ 5028646 w 5202237"/>
              <a:gd name="connsiteY8" fmla="*/ 2771355 h 2772100"/>
              <a:gd name="connsiteX9" fmla="*/ 4981920 w 5202237"/>
              <a:gd name="connsiteY9" fmla="*/ 2767099 h 2772100"/>
              <a:gd name="connsiteX10" fmla="*/ 4665246 w 5202237"/>
              <a:gd name="connsiteY10" fmla="*/ 2767099 h 2772100"/>
              <a:gd name="connsiteX11" fmla="*/ 4576997 w 5202237"/>
              <a:gd name="connsiteY11" fmla="*/ 2761518 h 2772100"/>
              <a:gd name="connsiteX12" fmla="*/ 4549094 w 5202237"/>
              <a:gd name="connsiteY12" fmla="*/ 2758208 h 2772100"/>
              <a:gd name="connsiteX13" fmla="*/ 4483925 w 5202237"/>
              <a:gd name="connsiteY13" fmla="*/ 2761424 h 2772100"/>
              <a:gd name="connsiteX14" fmla="*/ 4391041 w 5202237"/>
              <a:gd name="connsiteY14" fmla="*/ 2758870 h 2772100"/>
              <a:gd name="connsiteX15" fmla="*/ 4302697 w 5202237"/>
              <a:gd name="connsiteY15" fmla="*/ 2762180 h 2772100"/>
              <a:gd name="connsiteX16" fmla="*/ 4280943 w 5202237"/>
              <a:gd name="connsiteY16" fmla="*/ 2758775 h 2772100"/>
              <a:gd name="connsiteX17" fmla="*/ 4258715 w 5202237"/>
              <a:gd name="connsiteY17" fmla="*/ 2758302 h 2772100"/>
              <a:gd name="connsiteX18" fmla="*/ 4218799 w 5202237"/>
              <a:gd name="connsiteY18" fmla="*/ 2761613 h 2772100"/>
              <a:gd name="connsiteX19" fmla="*/ 4100377 w 5202237"/>
              <a:gd name="connsiteY19" fmla="*/ 2758019 h 2772100"/>
              <a:gd name="connsiteX20" fmla="*/ 4060746 w 5202237"/>
              <a:gd name="connsiteY20" fmla="*/ 2761897 h 2772100"/>
              <a:gd name="connsiteX21" fmla="*/ 4008723 w 5202237"/>
              <a:gd name="connsiteY21" fmla="*/ 2753951 h 2772100"/>
              <a:gd name="connsiteX22" fmla="*/ 3992928 w 5202237"/>
              <a:gd name="connsiteY22" fmla="*/ 2753100 h 2772100"/>
              <a:gd name="connsiteX23" fmla="*/ 3921231 w 5202237"/>
              <a:gd name="connsiteY23" fmla="*/ 2753100 h 2772100"/>
              <a:gd name="connsiteX24" fmla="*/ 3904867 w 5202237"/>
              <a:gd name="connsiteY24" fmla="*/ 2747803 h 2772100"/>
              <a:gd name="connsiteX25" fmla="*/ 3876114 w 5202237"/>
              <a:gd name="connsiteY25" fmla="*/ 2739480 h 2772100"/>
              <a:gd name="connsiteX26" fmla="*/ 3854643 w 5202237"/>
              <a:gd name="connsiteY26" fmla="*/ 2735129 h 2772100"/>
              <a:gd name="connsiteX27" fmla="*/ 3839036 w 5202237"/>
              <a:gd name="connsiteY27" fmla="*/ 2735129 h 2772100"/>
              <a:gd name="connsiteX28" fmla="*/ 3801390 w 5202237"/>
              <a:gd name="connsiteY28" fmla="*/ 2739196 h 2772100"/>
              <a:gd name="connsiteX29" fmla="*/ 3766489 w 5202237"/>
              <a:gd name="connsiteY29" fmla="*/ 2744210 h 2772100"/>
              <a:gd name="connsiteX30" fmla="*/ 3749747 w 5202237"/>
              <a:gd name="connsiteY30" fmla="*/ 2743547 h 2772100"/>
              <a:gd name="connsiteX31" fmla="*/ 3726289 w 5202237"/>
              <a:gd name="connsiteY31" fmla="*/ 2740236 h 2772100"/>
              <a:gd name="connsiteX32" fmla="*/ 3681077 w 5202237"/>
              <a:gd name="connsiteY32" fmla="*/ 2748749 h 2772100"/>
              <a:gd name="connsiteX33" fmla="*/ 3673510 w 5202237"/>
              <a:gd name="connsiteY33" fmla="*/ 2753762 h 2772100"/>
              <a:gd name="connsiteX34" fmla="*/ 3662539 w 5202237"/>
              <a:gd name="connsiteY34" fmla="*/ 2741182 h 2772100"/>
              <a:gd name="connsiteX35" fmla="*/ 3640027 w 5202237"/>
              <a:gd name="connsiteY35" fmla="*/ 2735223 h 2772100"/>
              <a:gd name="connsiteX36" fmla="*/ 3609381 w 5202237"/>
              <a:gd name="connsiteY36" fmla="*/ 2739385 h 2772100"/>
              <a:gd name="connsiteX37" fmla="*/ 3560196 w 5202237"/>
              <a:gd name="connsiteY37" fmla="*/ 2743263 h 2772100"/>
              <a:gd name="connsiteX38" fmla="*/ 3531915 w 5202237"/>
              <a:gd name="connsiteY38" fmla="*/ 2740048 h 2772100"/>
              <a:gd name="connsiteX39" fmla="*/ 3520754 w 5202237"/>
              <a:gd name="connsiteY39" fmla="*/ 2739480 h 2772100"/>
              <a:gd name="connsiteX40" fmla="*/ 3456151 w 5202237"/>
              <a:gd name="connsiteY40" fmla="*/ 2740048 h 2772100"/>
              <a:gd name="connsiteX41" fmla="*/ 3344730 w 5202237"/>
              <a:gd name="connsiteY41" fmla="*/ 2744210 h 2772100"/>
              <a:gd name="connsiteX42" fmla="*/ 3328176 w 5202237"/>
              <a:gd name="connsiteY42" fmla="*/ 2748276 h 2772100"/>
              <a:gd name="connsiteX43" fmla="*/ 3294977 w 5202237"/>
              <a:gd name="connsiteY43" fmla="*/ 2744871 h 2772100"/>
              <a:gd name="connsiteX44" fmla="*/ 3266222 w 5202237"/>
              <a:gd name="connsiteY44" fmla="*/ 2746384 h 2772100"/>
              <a:gd name="connsiteX45" fmla="*/ 3224227 w 5202237"/>
              <a:gd name="connsiteY45" fmla="*/ 2746384 h 2772100"/>
              <a:gd name="connsiteX46" fmla="*/ 3185446 w 5202237"/>
              <a:gd name="connsiteY46" fmla="*/ 2739763 h 2772100"/>
              <a:gd name="connsiteX47" fmla="*/ 3099941 w 5202237"/>
              <a:gd name="connsiteY47" fmla="*/ 2739291 h 2772100"/>
              <a:gd name="connsiteX48" fmla="*/ 3062295 w 5202237"/>
              <a:gd name="connsiteY48" fmla="*/ 2735318 h 2772100"/>
              <a:gd name="connsiteX49" fmla="*/ 3042242 w 5202237"/>
              <a:gd name="connsiteY49" fmla="*/ 2735318 h 2772100"/>
              <a:gd name="connsiteX50" fmla="*/ 3013772 w 5202237"/>
              <a:gd name="connsiteY50" fmla="*/ 2733710 h 2772100"/>
              <a:gd name="connsiteX51" fmla="*/ 2997031 w 5202237"/>
              <a:gd name="connsiteY51" fmla="*/ 2730683 h 2772100"/>
              <a:gd name="connsiteX52" fmla="*/ 2968560 w 5202237"/>
              <a:gd name="connsiteY52" fmla="*/ 2734656 h 2772100"/>
              <a:gd name="connsiteX53" fmla="*/ 2883052 w 5202237"/>
              <a:gd name="connsiteY53" fmla="*/ 2734845 h 2772100"/>
              <a:gd name="connsiteX54" fmla="*/ 2854488 w 5202237"/>
              <a:gd name="connsiteY54" fmla="*/ 2744114 h 2772100"/>
              <a:gd name="connsiteX55" fmla="*/ 2796791 w 5202237"/>
              <a:gd name="connsiteY55" fmla="*/ 2743263 h 2772100"/>
              <a:gd name="connsiteX56" fmla="*/ 2774847 w 5202237"/>
              <a:gd name="connsiteY56" fmla="*/ 2732008 h 2772100"/>
              <a:gd name="connsiteX57" fmla="*/ 2762456 w 5202237"/>
              <a:gd name="connsiteY57" fmla="*/ 2732291 h 2772100"/>
              <a:gd name="connsiteX58" fmla="*/ 2754321 w 5202237"/>
              <a:gd name="connsiteY58" fmla="*/ 2734845 h 2772100"/>
              <a:gd name="connsiteX59" fmla="*/ 2659168 w 5202237"/>
              <a:gd name="connsiteY59" fmla="*/ 2739669 h 2772100"/>
              <a:gd name="connsiteX60" fmla="*/ 2612536 w 5202237"/>
              <a:gd name="connsiteY60" fmla="*/ 2744020 h 2772100"/>
              <a:gd name="connsiteX61" fmla="*/ 2564109 w 5202237"/>
              <a:gd name="connsiteY61" fmla="*/ 2743736 h 2772100"/>
              <a:gd name="connsiteX62" fmla="*/ 2501399 w 5202237"/>
              <a:gd name="connsiteY62" fmla="*/ 2740331 h 2772100"/>
              <a:gd name="connsiteX63" fmla="*/ 2429133 w 5202237"/>
              <a:gd name="connsiteY63" fmla="*/ 2743925 h 2772100"/>
              <a:gd name="connsiteX64" fmla="*/ 2405583 w 5202237"/>
              <a:gd name="connsiteY64" fmla="*/ 2739763 h 2772100"/>
              <a:gd name="connsiteX65" fmla="*/ 2382503 w 5202237"/>
              <a:gd name="connsiteY65" fmla="*/ 2739574 h 2772100"/>
              <a:gd name="connsiteX66" fmla="*/ 2342777 w 5202237"/>
              <a:gd name="connsiteY66" fmla="*/ 2744682 h 2772100"/>
              <a:gd name="connsiteX67" fmla="*/ 2307686 w 5202237"/>
              <a:gd name="connsiteY67" fmla="*/ 2739669 h 2772100"/>
              <a:gd name="connsiteX68" fmla="*/ 2272405 w 5202237"/>
              <a:gd name="connsiteY68" fmla="*/ 2735223 h 2772100"/>
              <a:gd name="connsiteX69" fmla="*/ 2258784 w 5202237"/>
              <a:gd name="connsiteY69" fmla="*/ 2734940 h 2772100"/>
              <a:gd name="connsiteX70" fmla="*/ 2174414 w 5202237"/>
              <a:gd name="connsiteY70" fmla="*/ 2720941 h 2772100"/>
              <a:gd name="connsiteX71" fmla="*/ 2157767 w 5202237"/>
              <a:gd name="connsiteY71" fmla="*/ 2716401 h 2772100"/>
              <a:gd name="connsiteX72" fmla="*/ 2092124 w 5202237"/>
              <a:gd name="connsiteY72" fmla="*/ 2708456 h 2772100"/>
              <a:gd name="connsiteX73" fmla="*/ 2043412 w 5202237"/>
              <a:gd name="connsiteY73" fmla="*/ 2702970 h 2772100"/>
              <a:gd name="connsiteX74" fmla="*/ 2001321 w 5202237"/>
              <a:gd name="connsiteY74" fmla="*/ 2698051 h 2772100"/>
              <a:gd name="connsiteX75" fmla="*/ 1959797 w 5202237"/>
              <a:gd name="connsiteY75" fmla="*/ 2698430 h 2772100"/>
              <a:gd name="connsiteX76" fmla="*/ 1792948 w 5202237"/>
              <a:gd name="connsiteY76" fmla="*/ 2702875 h 2772100"/>
              <a:gd name="connsiteX77" fmla="*/ 1771761 w 5202237"/>
              <a:gd name="connsiteY77" fmla="*/ 2707320 h 2772100"/>
              <a:gd name="connsiteX78" fmla="*/ 1730049 w 5202237"/>
              <a:gd name="connsiteY78" fmla="*/ 2701834 h 2772100"/>
              <a:gd name="connsiteX79" fmla="*/ 1703943 w 5202237"/>
              <a:gd name="connsiteY79" fmla="*/ 2698241 h 2772100"/>
              <a:gd name="connsiteX80" fmla="*/ 1653339 w 5202237"/>
              <a:gd name="connsiteY80" fmla="*/ 2697200 h 2772100"/>
              <a:gd name="connsiteX81" fmla="*/ 1611153 w 5202237"/>
              <a:gd name="connsiteY81" fmla="*/ 2693227 h 2772100"/>
              <a:gd name="connsiteX82" fmla="*/ 1582967 w 5202237"/>
              <a:gd name="connsiteY82" fmla="*/ 2698241 h 2772100"/>
              <a:gd name="connsiteX83" fmla="*/ 1556766 w 5202237"/>
              <a:gd name="connsiteY83" fmla="*/ 2702213 h 2772100"/>
              <a:gd name="connsiteX84" fmla="*/ 1535485 w 5202237"/>
              <a:gd name="connsiteY84" fmla="*/ 2706091 h 2772100"/>
              <a:gd name="connsiteX85" fmla="*/ 1531984 w 5202237"/>
              <a:gd name="connsiteY85" fmla="*/ 2702970 h 2772100"/>
              <a:gd name="connsiteX86" fmla="*/ 1513163 w 5202237"/>
              <a:gd name="connsiteY86" fmla="*/ 2696065 h 2772100"/>
              <a:gd name="connsiteX87" fmla="*/ 1495475 w 5202237"/>
              <a:gd name="connsiteY87" fmla="*/ 2698051 h 2772100"/>
              <a:gd name="connsiteX88" fmla="*/ 1457736 w 5202237"/>
              <a:gd name="connsiteY88" fmla="*/ 2701834 h 2772100"/>
              <a:gd name="connsiteX89" fmla="*/ 1429170 w 5202237"/>
              <a:gd name="connsiteY89" fmla="*/ 2699753 h 2772100"/>
              <a:gd name="connsiteX90" fmla="*/ 1413847 w 5202237"/>
              <a:gd name="connsiteY90" fmla="*/ 2698241 h 2772100"/>
              <a:gd name="connsiteX91" fmla="*/ 1382540 w 5202237"/>
              <a:gd name="connsiteY91" fmla="*/ 2706185 h 2772100"/>
              <a:gd name="connsiteX92" fmla="*/ 1369015 w 5202237"/>
              <a:gd name="connsiteY92" fmla="*/ 2707131 h 2772100"/>
              <a:gd name="connsiteX93" fmla="*/ 1295048 w 5202237"/>
              <a:gd name="connsiteY93" fmla="*/ 2706942 h 2772100"/>
              <a:gd name="connsiteX94" fmla="*/ 1260712 w 5202237"/>
              <a:gd name="connsiteY94" fmla="*/ 2713468 h 2772100"/>
              <a:gd name="connsiteX95" fmla="*/ 1238864 w 5202237"/>
              <a:gd name="connsiteY95" fmla="*/ 2716022 h 2772100"/>
              <a:gd name="connsiteX96" fmla="*/ 1176530 w 5202237"/>
              <a:gd name="connsiteY96" fmla="*/ 2718671 h 2772100"/>
              <a:gd name="connsiteX97" fmla="*/ 1154682 w 5202237"/>
              <a:gd name="connsiteY97" fmla="*/ 2720279 h 2772100"/>
              <a:gd name="connsiteX98" fmla="*/ 1114009 w 5202237"/>
              <a:gd name="connsiteY98" fmla="*/ 2720279 h 2772100"/>
              <a:gd name="connsiteX99" fmla="*/ 1100388 w 5202237"/>
              <a:gd name="connsiteY99" fmla="*/ 2720941 h 2772100"/>
              <a:gd name="connsiteX100" fmla="*/ 994075 w 5202237"/>
              <a:gd name="connsiteY100" fmla="*/ 2720847 h 2772100"/>
              <a:gd name="connsiteX101" fmla="*/ 974780 w 5202237"/>
              <a:gd name="connsiteY101" fmla="*/ 2717063 h 2772100"/>
              <a:gd name="connsiteX102" fmla="*/ 963712 w 5202237"/>
              <a:gd name="connsiteY102" fmla="*/ 2716401 h 2772100"/>
              <a:gd name="connsiteX103" fmla="*/ 937795 w 5202237"/>
              <a:gd name="connsiteY103" fmla="*/ 2721508 h 2772100"/>
              <a:gd name="connsiteX104" fmla="*/ 914150 w 5202237"/>
              <a:gd name="connsiteY104" fmla="*/ 2725481 h 2772100"/>
              <a:gd name="connsiteX105" fmla="*/ 907434 w 5202237"/>
              <a:gd name="connsiteY105" fmla="*/ 2725575 h 2772100"/>
              <a:gd name="connsiteX106" fmla="*/ 837724 w 5202237"/>
              <a:gd name="connsiteY106" fmla="*/ 2730211 h 2772100"/>
              <a:gd name="connsiteX107" fmla="*/ 768392 w 5202237"/>
              <a:gd name="connsiteY107" fmla="*/ 2730399 h 2772100"/>
              <a:gd name="connsiteX108" fmla="*/ 748718 w 5202237"/>
              <a:gd name="connsiteY108" fmla="*/ 2733332 h 2772100"/>
              <a:gd name="connsiteX109" fmla="*/ 729139 w 5202237"/>
              <a:gd name="connsiteY109" fmla="*/ 2733710 h 2772100"/>
              <a:gd name="connsiteX110" fmla="*/ 682320 w 5202237"/>
              <a:gd name="connsiteY110" fmla="*/ 2736264 h 2772100"/>
              <a:gd name="connsiteX111" fmla="*/ 654321 w 5202237"/>
              <a:gd name="connsiteY111" fmla="*/ 2737493 h 2772100"/>
              <a:gd name="connsiteX112" fmla="*/ 638242 w 5202237"/>
              <a:gd name="connsiteY112" fmla="*/ 2737966 h 2772100"/>
              <a:gd name="connsiteX113" fmla="*/ 627364 w 5202237"/>
              <a:gd name="connsiteY113" fmla="*/ 2739291 h 2772100"/>
              <a:gd name="connsiteX114" fmla="*/ 606556 w 5202237"/>
              <a:gd name="connsiteY114" fmla="*/ 2739291 h 2772100"/>
              <a:gd name="connsiteX115" fmla="*/ 543940 w 5202237"/>
              <a:gd name="connsiteY115" fmla="*/ 2750168 h 2772100"/>
              <a:gd name="connsiteX116" fmla="*/ 528995 w 5202237"/>
              <a:gd name="connsiteY116" fmla="*/ 2753195 h 2772100"/>
              <a:gd name="connsiteX117" fmla="*/ 514618 w 5202237"/>
              <a:gd name="connsiteY117" fmla="*/ 2745060 h 2772100"/>
              <a:gd name="connsiteX118" fmla="*/ 475931 w 5202237"/>
              <a:gd name="connsiteY118" fmla="*/ 2721697 h 2772100"/>
              <a:gd name="connsiteX119" fmla="*/ 443111 w 5202237"/>
              <a:gd name="connsiteY119" fmla="*/ 2726144 h 2772100"/>
              <a:gd name="connsiteX120" fmla="*/ 414640 w 5202237"/>
              <a:gd name="connsiteY120" fmla="*/ 2739385 h 2772100"/>
              <a:gd name="connsiteX121" fmla="*/ 394777 w 5202237"/>
              <a:gd name="connsiteY121" fmla="*/ 2725292 h 2772100"/>
              <a:gd name="connsiteX122" fmla="*/ 327810 w 5202237"/>
              <a:gd name="connsiteY122" fmla="*/ 2725481 h 2772100"/>
              <a:gd name="connsiteX123" fmla="*/ 292436 w 5202237"/>
              <a:gd name="connsiteY123" fmla="*/ 2721982 h 2772100"/>
              <a:gd name="connsiteX124" fmla="*/ 260465 w 5202237"/>
              <a:gd name="connsiteY124" fmla="*/ 2726427 h 2772100"/>
              <a:gd name="connsiteX125" fmla="*/ 229630 w 5202237"/>
              <a:gd name="connsiteY125" fmla="*/ 2723968 h 2772100"/>
              <a:gd name="connsiteX126" fmla="*/ 214875 w 5202237"/>
              <a:gd name="connsiteY126" fmla="*/ 2720941 h 2772100"/>
              <a:gd name="connsiteX127" fmla="*/ 189809 w 5202237"/>
              <a:gd name="connsiteY127" fmla="*/ 2723305 h 2772100"/>
              <a:gd name="connsiteX128" fmla="*/ 165500 w 5202237"/>
              <a:gd name="connsiteY128" fmla="*/ 2721130 h 2772100"/>
              <a:gd name="connsiteX129" fmla="*/ 137786 w 5202237"/>
              <a:gd name="connsiteY129" fmla="*/ 2720847 h 2772100"/>
              <a:gd name="connsiteX130" fmla="*/ 114234 w 5202237"/>
              <a:gd name="connsiteY130" fmla="*/ 2716496 h 2772100"/>
              <a:gd name="connsiteX131" fmla="*/ 90683 w 5202237"/>
              <a:gd name="connsiteY131" fmla="*/ 2711860 h 2772100"/>
              <a:gd name="connsiteX132" fmla="*/ 88413 w 5202237"/>
              <a:gd name="connsiteY132" fmla="*/ 2711860 h 2772100"/>
              <a:gd name="connsiteX133" fmla="*/ 1299 w 5202237"/>
              <a:gd name="connsiteY133" fmla="*/ 2706280 h 2772100"/>
              <a:gd name="connsiteX134" fmla="*/ 0 w 5202237"/>
              <a:gd name="connsiteY134" fmla="*/ 0 h 277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5202237" h="2772100">
                <a:moveTo>
                  <a:pt x="0" y="0"/>
                </a:moveTo>
                <a:lnTo>
                  <a:pt x="5202237" y="0"/>
                </a:lnTo>
                <a:lnTo>
                  <a:pt x="5202237" y="2762057"/>
                </a:lnTo>
                <a:lnTo>
                  <a:pt x="5184985" y="2759154"/>
                </a:lnTo>
                <a:cubicBezTo>
                  <a:pt x="5178872" y="2757570"/>
                  <a:pt x="5172701" y="2756222"/>
                  <a:pt x="5166080" y="2757451"/>
                </a:cubicBezTo>
                <a:cubicBezTo>
                  <a:pt x="5153026" y="2759911"/>
                  <a:pt x="5139689" y="2761329"/>
                  <a:pt x="5126448" y="2762086"/>
                </a:cubicBezTo>
                <a:cubicBezTo>
                  <a:pt x="5112638" y="2762843"/>
                  <a:pt x="5097410" y="2758681"/>
                  <a:pt x="5085208" y="2763126"/>
                </a:cubicBezTo>
                <a:cubicBezTo>
                  <a:pt x="5068656" y="2769179"/>
                  <a:pt x="5050779" y="2762086"/>
                  <a:pt x="5035456" y="2771355"/>
                </a:cubicBezTo>
                <a:cubicBezTo>
                  <a:pt x="5033753" y="2772396"/>
                  <a:pt x="5030443" y="2772301"/>
                  <a:pt x="5028646" y="2771355"/>
                </a:cubicBezTo>
                <a:cubicBezTo>
                  <a:pt x="5013606" y="2763032"/>
                  <a:pt x="4997433" y="2767099"/>
                  <a:pt x="4981920" y="2767099"/>
                </a:cubicBezTo>
                <a:lnTo>
                  <a:pt x="4665246" y="2767099"/>
                </a:lnTo>
                <a:cubicBezTo>
                  <a:pt x="4635735" y="2767193"/>
                  <a:pt x="4606792" y="2760194"/>
                  <a:pt x="4576997" y="2761518"/>
                </a:cubicBezTo>
                <a:cubicBezTo>
                  <a:pt x="4568484" y="2761897"/>
                  <a:pt x="4557796" y="2755086"/>
                  <a:pt x="4549094" y="2758208"/>
                </a:cubicBezTo>
                <a:cubicBezTo>
                  <a:pt x="4527434" y="2765964"/>
                  <a:pt x="4504828" y="2764640"/>
                  <a:pt x="4483925" y="2761424"/>
                </a:cubicBezTo>
                <a:cubicBezTo>
                  <a:pt x="4452711" y="2756694"/>
                  <a:pt x="4421403" y="2755371"/>
                  <a:pt x="4391041" y="2758870"/>
                </a:cubicBezTo>
                <a:cubicBezTo>
                  <a:pt x="4361435" y="2762370"/>
                  <a:pt x="4332114" y="2761235"/>
                  <a:pt x="4302697" y="2762180"/>
                </a:cubicBezTo>
                <a:cubicBezTo>
                  <a:pt x="4295603" y="2762370"/>
                  <a:pt x="4288509" y="2763599"/>
                  <a:pt x="4280943" y="2758775"/>
                </a:cubicBezTo>
                <a:cubicBezTo>
                  <a:pt x="4275457" y="2755276"/>
                  <a:pt x="4264295" y="2754992"/>
                  <a:pt x="4258715" y="2758302"/>
                </a:cubicBezTo>
                <a:cubicBezTo>
                  <a:pt x="4245378" y="2766154"/>
                  <a:pt x="4231096" y="2763882"/>
                  <a:pt x="4218799" y="2761613"/>
                </a:cubicBezTo>
                <a:cubicBezTo>
                  <a:pt x="4179357" y="2754141"/>
                  <a:pt x="4139819" y="2759248"/>
                  <a:pt x="4100377" y="2758019"/>
                </a:cubicBezTo>
                <a:cubicBezTo>
                  <a:pt x="4087229" y="2757640"/>
                  <a:pt x="4073893" y="2762465"/>
                  <a:pt x="4060746" y="2761897"/>
                </a:cubicBezTo>
                <a:cubicBezTo>
                  <a:pt x="4043247" y="2761139"/>
                  <a:pt x="4025749" y="2759154"/>
                  <a:pt x="4008723" y="2753951"/>
                </a:cubicBezTo>
                <a:cubicBezTo>
                  <a:pt x="4003900" y="2752439"/>
                  <a:pt x="3998225" y="2753100"/>
                  <a:pt x="3992928" y="2753100"/>
                </a:cubicBezTo>
                <a:lnTo>
                  <a:pt x="3921231" y="2753100"/>
                </a:lnTo>
                <a:cubicBezTo>
                  <a:pt x="3914989" y="2753195"/>
                  <a:pt x="3910449" y="2751019"/>
                  <a:pt x="3904867" y="2747803"/>
                </a:cubicBezTo>
                <a:cubicBezTo>
                  <a:pt x="3896450" y="2742979"/>
                  <a:pt x="3885951" y="2741371"/>
                  <a:pt x="3876114" y="2739480"/>
                </a:cubicBezTo>
                <a:cubicBezTo>
                  <a:pt x="3869020" y="2738061"/>
                  <a:pt x="3861643" y="2740331"/>
                  <a:pt x="3854643" y="2735129"/>
                </a:cubicBezTo>
                <a:cubicBezTo>
                  <a:pt x="3851143" y="2732669"/>
                  <a:pt x="3843008" y="2732765"/>
                  <a:pt x="3839036" y="2735129"/>
                </a:cubicBezTo>
                <a:cubicBezTo>
                  <a:pt x="3826740" y="2742412"/>
                  <a:pt x="3813876" y="2738439"/>
                  <a:pt x="3801390" y="2739196"/>
                </a:cubicBezTo>
                <a:cubicBezTo>
                  <a:pt x="3789568" y="2739953"/>
                  <a:pt x="3776988" y="2737399"/>
                  <a:pt x="3766489" y="2744210"/>
                </a:cubicBezTo>
                <a:cubicBezTo>
                  <a:pt x="3759962" y="2748371"/>
                  <a:pt x="3753247" y="2746668"/>
                  <a:pt x="3749747" y="2743547"/>
                </a:cubicBezTo>
                <a:cubicBezTo>
                  <a:pt x="3741991" y="2736737"/>
                  <a:pt x="3731775" y="2737020"/>
                  <a:pt x="3726289" y="2740236"/>
                </a:cubicBezTo>
                <a:cubicBezTo>
                  <a:pt x="3711723" y="2748749"/>
                  <a:pt x="3696589" y="2748559"/>
                  <a:pt x="3681077" y="2748749"/>
                </a:cubicBezTo>
                <a:cubicBezTo>
                  <a:pt x="3679185" y="2748749"/>
                  <a:pt x="3677388" y="2751114"/>
                  <a:pt x="3673510" y="2753762"/>
                </a:cubicBezTo>
                <a:cubicBezTo>
                  <a:pt x="3670294" y="2749885"/>
                  <a:pt x="3667362" y="2743831"/>
                  <a:pt x="3662539" y="2741182"/>
                </a:cubicBezTo>
                <a:cubicBezTo>
                  <a:pt x="3655727" y="2737493"/>
                  <a:pt x="3647594" y="2730967"/>
                  <a:pt x="3640027" y="2735223"/>
                </a:cubicBezTo>
                <a:cubicBezTo>
                  <a:pt x="3629906" y="2740994"/>
                  <a:pt x="3619596" y="2738533"/>
                  <a:pt x="3609381" y="2739385"/>
                </a:cubicBezTo>
                <a:cubicBezTo>
                  <a:pt x="3593112" y="2740804"/>
                  <a:pt x="3576749" y="2737588"/>
                  <a:pt x="3560196" y="2743263"/>
                </a:cubicBezTo>
                <a:cubicBezTo>
                  <a:pt x="3552346" y="2746006"/>
                  <a:pt x="3540806" y="2747992"/>
                  <a:pt x="3531915" y="2740048"/>
                </a:cubicBezTo>
                <a:cubicBezTo>
                  <a:pt x="3529739" y="2738155"/>
                  <a:pt x="3524537" y="2739480"/>
                  <a:pt x="3520754" y="2739480"/>
                </a:cubicBezTo>
                <a:cubicBezTo>
                  <a:pt x="3499189" y="2739385"/>
                  <a:pt x="3477149" y="2736642"/>
                  <a:pt x="3456151" y="2740048"/>
                </a:cubicBezTo>
                <a:cubicBezTo>
                  <a:pt x="3418979" y="2746101"/>
                  <a:pt x="3381807" y="2742506"/>
                  <a:pt x="3344730" y="2744210"/>
                </a:cubicBezTo>
                <a:cubicBezTo>
                  <a:pt x="3339148" y="2744399"/>
                  <a:pt x="3333568" y="2748655"/>
                  <a:pt x="3328176" y="2748276"/>
                </a:cubicBezTo>
                <a:cubicBezTo>
                  <a:pt x="3317204" y="2747614"/>
                  <a:pt x="3306422" y="2750546"/>
                  <a:pt x="3294977" y="2744871"/>
                </a:cubicBezTo>
                <a:cubicBezTo>
                  <a:pt x="3287410" y="2741182"/>
                  <a:pt x="3275681" y="2744399"/>
                  <a:pt x="3266222" y="2746384"/>
                </a:cubicBezTo>
                <a:cubicBezTo>
                  <a:pt x="3252035" y="2749411"/>
                  <a:pt x="3238320" y="2749506"/>
                  <a:pt x="3224227" y="2746384"/>
                </a:cubicBezTo>
                <a:cubicBezTo>
                  <a:pt x="3211363" y="2743547"/>
                  <a:pt x="3198404" y="2740236"/>
                  <a:pt x="3185446" y="2739763"/>
                </a:cubicBezTo>
                <a:cubicBezTo>
                  <a:pt x="3156976" y="2738818"/>
                  <a:pt x="3128411" y="2739859"/>
                  <a:pt x="3099941" y="2739291"/>
                </a:cubicBezTo>
                <a:cubicBezTo>
                  <a:pt x="3087455" y="2739007"/>
                  <a:pt x="3074781" y="2742128"/>
                  <a:pt x="3062295" y="2735318"/>
                </a:cubicBezTo>
                <a:cubicBezTo>
                  <a:pt x="3056998" y="2732386"/>
                  <a:pt x="3046404" y="2731913"/>
                  <a:pt x="3042242" y="2735318"/>
                </a:cubicBezTo>
                <a:cubicBezTo>
                  <a:pt x="3031270" y="2744210"/>
                  <a:pt x="3021718" y="2738439"/>
                  <a:pt x="3013772" y="2733710"/>
                </a:cubicBezTo>
                <a:cubicBezTo>
                  <a:pt x="3007718" y="2730116"/>
                  <a:pt x="3000624" y="2728224"/>
                  <a:pt x="2997031" y="2730683"/>
                </a:cubicBezTo>
                <a:cubicBezTo>
                  <a:pt x="2987666" y="2737116"/>
                  <a:pt x="2978019" y="2734562"/>
                  <a:pt x="2968560" y="2734656"/>
                </a:cubicBezTo>
                <a:cubicBezTo>
                  <a:pt x="2940090" y="2735129"/>
                  <a:pt x="2911524" y="2734845"/>
                  <a:pt x="2883052" y="2734845"/>
                </a:cubicBezTo>
                <a:cubicBezTo>
                  <a:pt x="2872147" y="2734908"/>
                  <a:pt x="2862622" y="2737999"/>
                  <a:pt x="2854488" y="2744114"/>
                </a:cubicBezTo>
                <a:cubicBezTo>
                  <a:pt x="2835571" y="2732953"/>
                  <a:pt x="2816465" y="2729832"/>
                  <a:pt x="2796791" y="2743263"/>
                </a:cubicBezTo>
                <a:cubicBezTo>
                  <a:pt x="2789791" y="2739574"/>
                  <a:pt x="2782603" y="2735129"/>
                  <a:pt x="2774847" y="2732008"/>
                </a:cubicBezTo>
                <a:cubicBezTo>
                  <a:pt x="2771346" y="2730589"/>
                  <a:pt x="2766617" y="2731724"/>
                  <a:pt x="2762456" y="2732291"/>
                </a:cubicBezTo>
                <a:cubicBezTo>
                  <a:pt x="2759713" y="2732669"/>
                  <a:pt x="2757064" y="2734656"/>
                  <a:pt x="2754321" y="2734845"/>
                </a:cubicBezTo>
                <a:lnTo>
                  <a:pt x="2659168" y="2739669"/>
                </a:lnTo>
                <a:cubicBezTo>
                  <a:pt x="2643656" y="2740615"/>
                  <a:pt x="2628144" y="2743263"/>
                  <a:pt x="2612536" y="2744020"/>
                </a:cubicBezTo>
                <a:cubicBezTo>
                  <a:pt x="2596457" y="2744777"/>
                  <a:pt x="2579999" y="2745816"/>
                  <a:pt x="2564109" y="2743736"/>
                </a:cubicBezTo>
                <a:cubicBezTo>
                  <a:pt x="2543111" y="2741088"/>
                  <a:pt x="2521639" y="2735508"/>
                  <a:pt x="2501399" y="2740331"/>
                </a:cubicBezTo>
                <a:cubicBezTo>
                  <a:pt x="2477089" y="2746101"/>
                  <a:pt x="2453159" y="2742885"/>
                  <a:pt x="2429133" y="2743925"/>
                </a:cubicBezTo>
                <a:cubicBezTo>
                  <a:pt x="2421378" y="2744210"/>
                  <a:pt x="2413528" y="2740520"/>
                  <a:pt x="2405583" y="2739763"/>
                </a:cubicBezTo>
                <a:cubicBezTo>
                  <a:pt x="2398016" y="2739007"/>
                  <a:pt x="2390260" y="2739574"/>
                  <a:pt x="2382503" y="2739574"/>
                </a:cubicBezTo>
                <a:cubicBezTo>
                  <a:pt x="2369072" y="2739574"/>
                  <a:pt x="2356587" y="2745249"/>
                  <a:pt x="2342777" y="2744682"/>
                </a:cubicBezTo>
                <a:cubicBezTo>
                  <a:pt x="2330670" y="2744114"/>
                  <a:pt x="2319320" y="2741561"/>
                  <a:pt x="2307686" y="2739669"/>
                </a:cubicBezTo>
                <a:cubicBezTo>
                  <a:pt x="2296051" y="2737683"/>
                  <a:pt x="2283755" y="2742506"/>
                  <a:pt x="2272405" y="2735223"/>
                </a:cubicBezTo>
                <a:cubicBezTo>
                  <a:pt x="2269189" y="2733142"/>
                  <a:pt x="2263420" y="2734940"/>
                  <a:pt x="2258784" y="2734940"/>
                </a:cubicBezTo>
                <a:cubicBezTo>
                  <a:pt x="2229746" y="2735412"/>
                  <a:pt x="2202128" y="2728035"/>
                  <a:pt x="2174414" y="2720941"/>
                </a:cubicBezTo>
                <a:cubicBezTo>
                  <a:pt x="2168928" y="2719522"/>
                  <a:pt x="2164199" y="2716117"/>
                  <a:pt x="2157767" y="2716401"/>
                </a:cubicBezTo>
                <a:cubicBezTo>
                  <a:pt x="2135445" y="2717536"/>
                  <a:pt x="2113973" y="2711388"/>
                  <a:pt x="2092124" y="2708456"/>
                </a:cubicBezTo>
                <a:cubicBezTo>
                  <a:pt x="2076139" y="2706280"/>
                  <a:pt x="2059870" y="2700605"/>
                  <a:pt x="2043412" y="2702970"/>
                </a:cubicBezTo>
                <a:cubicBezTo>
                  <a:pt x="2028751" y="2705050"/>
                  <a:pt x="2015603" y="2697578"/>
                  <a:pt x="2001321" y="2698051"/>
                </a:cubicBezTo>
                <a:cubicBezTo>
                  <a:pt x="1987512" y="2698430"/>
                  <a:pt x="1973323" y="2696443"/>
                  <a:pt x="1959797" y="2698430"/>
                </a:cubicBezTo>
                <a:cubicBezTo>
                  <a:pt x="1904276" y="2706753"/>
                  <a:pt x="1848564" y="2700605"/>
                  <a:pt x="1792948" y="2702875"/>
                </a:cubicBezTo>
                <a:cubicBezTo>
                  <a:pt x="1785855" y="2703159"/>
                  <a:pt x="1778855" y="2705807"/>
                  <a:pt x="1771761" y="2707320"/>
                </a:cubicBezTo>
                <a:cubicBezTo>
                  <a:pt x="1757289" y="2710442"/>
                  <a:pt x="1743196" y="2705524"/>
                  <a:pt x="1730049" y="2701834"/>
                </a:cubicBezTo>
                <a:cubicBezTo>
                  <a:pt x="1721063" y="2699280"/>
                  <a:pt x="1712644" y="2698430"/>
                  <a:pt x="1703943" y="2698241"/>
                </a:cubicBezTo>
                <a:cubicBezTo>
                  <a:pt x="1687011" y="2697862"/>
                  <a:pt x="1669229" y="2701267"/>
                  <a:pt x="1653339" y="2697200"/>
                </a:cubicBezTo>
                <a:cubicBezTo>
                  <a:pt x="1638962" y="2693511"/>
                  <a:pt x="1624963" y="2695592"/>
                  <a:pt x="1611153" y="2693227"/>
                </a:cubicBezTo>
                <a:cubicBezTo>
                  <a:pt x="1600749" y="2691430"/>
                  <a:pt x="1592520" y="2697295"/>
                  <a:pt x="1582967" y="2698241"/>
                </a:cubicBezTo>
                <a:cubicBezTo>
                  <a:pt x="1574360" y="2699186"/>
                  <a:pt x="1565468" y="2695213"/>
                  <a:pt x="1556766" y="2702213"/>
                </a:cubicBezTo>
                <a:cubicBezTo>
                  <a:pt x="1551753" y="2706185"/>
                  <a:pt x="1541727" y="2699091"/>
                  <a:pt x="1535485" y="2706091"/>
                </a:cubicBezTo>
                <a:cubicBezTo>
                  <a:pt x="1534255" y="2705050"/>
                  <a:pt x="1533025" y="2704105"/>
                  <a:pt x="1531984" y="2702970"/>
                </a:cubicBezTo>
                <a:cubicBezTo>
                  <a:pt x="1529242" y="2700038"/>
                  <a:pt x="1516663" y="2695592"/>
                  <a:pt x="1513163" y="2696065"/>
                </a:cubicBezTo>
                <a:cubicBezTo>
                  <a:pt x="1507299" y="2696822"/>
                  <a:pt x="1501340" y="2697389"/>
                  <a:pt x="1495475" y="2698051"/>
                </a:cubicBezTo>
                <a:cubicBezTo>
                  <a:pt x="1482990" y="2699376"/>
                  <a:pt x="1470599" y="2696537"/>
                  <a:pt x="1457736" y="2701834"/>
                </a:cubicBezTo>
                <a:cubicBezTo>
                  <a:pt x="1450074" y="2704956"/>
                  <a:pt x="1438723" y="2705145"/>
                  <a:pt x="1429170" y="2699753"/>
                </a:cubicBezTo>
                <a:cubicBezTo>
                  <a:pt x="1425103" y="2697389"/>
                  <a:pt x="1418766" y="2697295"/>
                  <a:pt x="1413847" y="2698241"/>
                </a:cubicBezTo>
                <a:cubicBezTo>
                  <a:pt x="1403253" y="2700227"/>
                  <a:pt x="1393040" y="2703727"/>
                  <a:pt x="1382540" y="2706185"/>
                </a:cubicBezTo>
                <a:cubicBezTo>
                  <a:pt x="1378189" y="2707131"/>
                  <a:pt x="1373555" y="2707131"/>
                  <a:pt x="1369015" y="2707131"/>
                </a:cubicBezTo>
                <a:cubicBezTo>
                  <a:pt x="1344326" y="2707226"/>
                  <a:pt x="1319640" y="2707888"/>
                  <a:pt x="1295048" y="2706942"/>
                </a:cubicBezTo>
                <a:cubicBezTo>
                  <a:pt x="1282750" y="2706470"/>
                  <a:pt x="1270739" y="2708361"/>
                  <a:pt x="1260712" y="2713468"/>
                </a:cubicBezTo>
                <a:cubicBezTo>
                  <a:pt x="1252862" y="2717442"/>
                  <a:pt x="1245485" y="2717252"/>
                  <a:pt x="1238864" y="2716022"/>
                </a:cubicBezTo>
                <a:cubicBezTo>
                  <a:pt x="1207083" y="2710253"/>
                  <a:pt x="1200556" y="2709307"/>
                  <a:pt x="1176530" y="2718671"/>
                </a:cubicBezTo>
                <a:cubicBezTo>
                  <a:pt x="1168776" y="2721603"/>
                  <a:pt x="1161680" y="2721793"/>
                  <a:pt x="1154682" y="2720279"/>
                </a:cubicBezTo>
                <a:cubicBezTo>
                  <a:pt x="1133778" y="2715739"/>
                  <a:pt x="1133872" y="2715455"/>
                  <a:pt x="1114009" y="2720279"/>
                </a:cubicBezTo>
                <a:cubicBezTo>
                  <a:pt x="1109658" y="2721319"/>
                  <a:pt x="1104928" y="2720941"/>
                  <a:pt x="1100388" y="2720941"/>
                </a:cubicBezTo>
                <a:lnTo>
                  <a:pt x="994075" y="2720847"/>
                </a:lnTo>
                <a:cubicBezTo>
                  <a:pt x="987643" y="2720847"/>
                  <a:pt x="980643" y="2723495"/>
                  <a:pt x="974780" y="2717063"/>
                </a:cubicBezTo>
                <a:cubicBezTo>
                  <a:pt x="972982" y="2715076"/>
                  <a:pt x="967496" y="2716685"/>
                  <a:pt x="963712" y="2716401"/>
                </a:cubicBezTo>
                <a:cubicBezTo>
                  <a:pt x="954633" y="2715739"/>
                  <a:pt x="947538" y="2722928"/>
                  <a:pt x="937795" y="2721508"/>
                </a:cubicBezTo>
                <a:cubicBezTo>
                  <a:pt x="930229" y="2720373"/>
                  <a:pt x="921053" y="2717536"/>
                  <a:pt x="914150" y="2725481"/>
                </a:cubicBezTo>
                <a:cubicBezTo>
                  <a:pt x="913204" y="2726616"/>
                  <a:pt x="909704" y="2725859"/>
                  <a:pt x="907434" y="2725575"/>
                </a:cubicBezTo>
                <a:cubicBezTo>
                  <a:pt x="883882" y="2722454"/>
                  <a:pt x="861086" y="2730211"/>
                  <a:pt x="837724" y="2730211"/>
                </a:cubicBezTo>
                <a:lnTo>
                  <a:pt x="768392" y="2730399"/>
                </a:lnTo>
                <a:cubicBezTo>
                  <a:pt x="761960" y="2730493"/>
                  <a:pt x="755623" y="2728697"/>
                  <a:pt x="748718" y="2733332"/>
                </a:cubicBezTo>
                <a:cubicBezTo>
                  <a:pt x="744083" y="2736453"/>
                  <a:pt x="735003" y="2735979"/>
                  <a:pt x="729139" y="2733710"/>
                </a:cubicBezTo>
                <a:cubicBezTo>
                  <a:pt x="712775" y="2727373"/>
                  <a:pt x="697262" y="2728319"/>
                  <a:pt x="682320" y="2736264"/>
                </a:cubicBezTo>
                <a:cubicBezTo>
                  <a:pt x="672764" y="2741371"/>
                  <a:pt x="663212" y="2740804"/>
                  <a:pt x="654321" y="2737493"/>
                </a:cubicBezTo>
                <a:cubicBezTo>
                  <a:pt x="648268" y="2735223"/>
                  <a:pt x="644012" y="2733521"/>
                  <a:pt x="638242" y="2737966"/>
                </a:cubicBezTo>
                <a:cubicBezTo>
                  <a:pt x="635782" y="2739859"/>
                  <a:pt x="631052" y="2739291"/>
                  <a:pt x="627364" y="2739291"/>
                </a:cubicBezTo>
                <a:cubicBezTo>
                  <a:pt x="620365" y="2739574"/>
                  <a:pt x="613366" y="2740142"/>
                  <a:pt x="606556" y="2739291"/>
                </a:cubicBezTo>
                <a:cubicBezTo>
                  <a:pt x="584421" y="2736453"/>
                  <a:pt x="563801" y="2742412"/>
                  <a:pt x="543940" y="2750168"/>
                </a:cubicBezTo>
                <a:cubicBezTo>
                  <a:pt x="538642" y="2752154"/>
                  <a:pt x="534008" y="2752343"/>
                  <a:pt x="528995" y="2753195"/>
                </a:cubicBezTo>
                <a:cubicBezTo>
                  <a:pt x="521900" y="2754425"/>
                  <a:pt x="517644" y="2751019"/>
                  <a:pt x="514618" y="2745060"/>
                </a:cubicBezTo>
                <a:cubicBezTo>
                  <a:pt x="506578" y="2729359"/>
                  <a:pt x="493998" y="2718293"/>
                  <a:pt x="475931" y="2721697"/>
                </a:cubicBezTo>
                <a:cubicBezTo>
                  <a:pt x="464865" y="2723779"/>
                  <a:pt x="453799" y="2723968"/>
                  <a:pt x="443111" y="2726144"/>
                </a:cubicBezTo>
                <a:cubicBezTo>
                  <a:pt x="433651" y="2728129"/>
                  <a:pt x="425045" y="2734373"/>
                  <a:pt x="414640" y="2739385"/>
                </a:cubicBezTo>
                <a:cubicBezTo>
                  <a:pt x="412181" y="2729170"/>
                  <a:pt x="406317" y="2724630"/>
                  <a:pt x="394777" y="2725292"/>
                </a:cubicBezTo>
                <a:cubicBezTo>
                  <a:pt x="372550" y="2726522"/>
                  <a:pt x="350133" y="2725954"/>
                  <a:pt x="327810" y="2725481"/>
                </a:cubicBezTo>
                <a:cubicBezTo>
                  <a:pt x="316082" y="2725292"/>
                  <a:pt x="304542" y="2726048"/>
                  <a:pt x="292436" y="2721982"/>
                </a:cubicBezTo>
                <a:cubicBezTo>
                  <a:pt x="283070" y="2718860"/>
                  <a:pt x="268694" y="2720941"/>
                  <a:pt x="260465" y="2726427"/>
                </a:cubicBezTo>
                <a:cubicBezTo>
                  <a:pt x="248075" y="2734751"/>
                  <a:pt x="239277" y="2725859"/>
                  <a:pt x="229630" y="2723968"/>
                </a:cubicBezTo>
                <a:cubicBezTo>
                  <a:pt x="224995" y="2723116"/>
                  <a:pt x="219698" y="2722265"/>
                  <a:pt x="214875" y="2720941"/>
                </a:cubicBezTo>
                <a:cubicBezTo>
                  <a:pt x="206361" y="2718576"/>
                  <a:pt x="200402" y="2731345"/>
                  <a:pt x="189809" y="2723305"/>
                </a:cubicBezTo>
                <a:cubicBezTo>
                  <a:pt x="184323" y="2719144"/>
                  <a:pt x="173729" y="2721414"/>
                  <a:pt x="165500" y="2721130"/>
                </a:cubicBezTo>
                <a:cubicBezTo>
                  <a:pt x="156231" y="2720847"/>
                  <a:pt x="146962" y="2721603"/>
                  <a:pt x="137786" y="2720847"/>
                </a:cubicBezTo>
                <a:cubicBezTo>
                  <a:pt x="129842" y="2720185"/>
                  <a:pt x="122180" y="2717630"/>
                  <a:pt x="114234" y="2716496"/>
                </a:cubicBezTo>
                <a:cubicBezTo>
                  <a:pt x="106290" y="2715361"/>
                  <a:pt x="97494" y="2719050"/>
                  <a:pt x="90683" y="2711860"/>
                </a:cubicBezTo>
                <a:cubicBezTo>
                  <a:pt x="90304" y="2711577"/>
                  <a:pt x="89169" y="2711860"/>
                  <a:pt x="88413" y="2711860"/>
                </a:cubicBezTo>
                <a:lnTo>
                  <a:pt x="1299" y="27062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85064AE-F730-5574-AEF6-7F224E9B5C82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6399085" y="2133598"/>
            <a:ext cx="5202237" cy="2772100"/>
          </a:xfrm>
          <a:custGeom>
            <a:avLst/>
            <a:gdLst>
              <a:gd name="connsiteX0" fmla="*/ 0 w 5202237"/>
              <a:gd name="connsiteY0" fmla="*/ 0 h 2868777"/>
              <a:gd name="connsiteX1" fmla="*/ 5202237 w 5202237"/>
              <a:gd name="connsiteY1" fmla="*/ 0 h 2868777"/>
              <a:gd name="connsiteX2" fmla="*/ 5202237 w 5202237"/>
              <a:gd name="connsiteY2" fmla="*/ 2762057 h 2868777"/>
              <a:gd name="connsiteX3" fmla="*/ 5184985 w 5202237"/>
              <a:gd name="connsiteY3" fmla="*/ 2759154 h 2868777"/>
              <a:gd name="connsiteX4" fmla="*/ 5166080 w 5202237"/>
              <a:gd name="connsiteY4" fmla="*/ 2757451 h 2868777"/>
              <a:gd name="connsiteX5" fmla="*/ 5126448 w 5202237"/>
              <a:gd name="connsiteY5" fmla="*/ 2762086 h 2868777"/>
              <a:gd name="connsiteX6" fmla="*/ 5085208 w 5202237"/>
              <a:gd name="connsiteY6" fmla="*/ 2763126 h 2868777"/>
              <a:gd name="connsiteX7" fmla="*/ 5035456 w 5202237"/>
              <a:gd name="connsiteY7" fmla="*/ 2771355 h 2868777"/>
              <a:gd name="connsiteX8" fmla="*/ 5028646 w 5202237"/>
              <a:gd name="connsiteY8" fmla="*/ 2771355 h 2868777"/>
              <a:gd name="connsiteX9" fmla="*/ 4981920 w 5202237"/>
              <a:gd name="connsiteY9" fmla="*/ 2767099 h 2868777"/>
              <a:gd name="connsiteX10" fmla="*/ 4665246 w 5202237"/>
              <a:gd name="connsiteY10" fmla="*/ 2767099 h 2868777"/>
              <a:gd name="connsiteX11" fmla="*/ 4576997 w 5202237"/>
              <a:gd name="connsiteY11" fmla="*/ 2761518 h 2868777"/>
              <a:gd name="connsiteX12" fmla="*/ 4549094 w 5202237"/>
              <a:gd name="connsiteY12" fmla="*/ 2758208 h 2868777"/>
              <a:gd name="connsiteX13" fmla="*/ 4483925 w 5202237"/>
              <a:gd name="connsiteY13" fmla="*/ 2761424 h 2868777"/>
              <a:gd name="connsiteX14" fmla="*/ 4391041 w 5202237"/>
              <a:gd name="connsiteY14" fmla="*/ 2758870 h 2868777"/>
              <a:gd name="connsiteX15" fmla="*/ 4302697 w 5202237"/>
              <a:gd name="connsiteY15" fmla="*/ 2762180 h 2868777"/>
              <a:gd name="connsiteX16" fmla="*/ 4280943 w 5202237"/>
              <a:gd name="connsiteY16" fmla="*/ 2758775 h 2868777"/>
              <a:gd name="connsiteX17" fmla="*/ 4258715 w 5202237"/>
              <a:gd name="connsiteY17" fmla="*/ 2758302 h 2868777"/>
              <a:gd name="connsiteX18" fmla="*/ 4218799 w 5202237"/>
              <a:gd name="connsiteY18" fmla="*/ 2761613 h 2868777"/>
              <a:gd name="connsiteX19" fmla="*/ 4100377 w 5202237"/>
              <a:gd name="connsiteY19" fmla="*/ 2758019 h 2868777"/>
              <a:gd name="connsiteX20" fmla="*/ 4060746 w 5202237"/>
              <a:gd name="connsiteY20" fmla="*/ 2761897 h 2868777"/>
              <a:gd name="connsiteX21" fmla="*/ 4008723 w 5202237"/>
              <a:gd name="connsiteY21" fmla="*/ 2753951 h 2868777"/>
              <a:gd name="connsiteX22" fmla="*/ 3992928 w 5202237"/>
              <a:gd name="connsiteY22" fmla="*/ 2753100 h 2868777"/>
              <a:gd name="connsiteX23" fmla="*/ 3921231 w 5202237"/>
              <a:gd name="connsiteY23" fmla="*/ 2753100 h 2868777"/>
              <a:gd name="connsiteX24" fmla="*/ 3904867 w 5202237"/>
              <a:gd name="connsiteY24" fmla="*/ 2747803 h 2868777"/>
              <a:gd name="connsiteX25" fmla="*/ 3876114 w 5202237"/>
              <a:gd name="connsiteY25" fmla="*/ 2739480 h 2868777"/>
              <a:gd name="connsiteX26" fmla="*/ 3854643 w 5202237"/>
              <a:gd name="connsiteY26" fmla="*/ 2735129 h 2868777"/>
              <a:gd name="connsiteX27" fmla="*/ 3839036 w 5202237"/>
              <a:gd name="connsiteY27" fmla="*/ 2735129 h 2868777"/>
              <a:gd name="connsiteX28" fmla="*/ 3801390 w 5202237"/>
              <a:gd name="connsiteY28" fmla="*/ 2739196 h 2868777"/>
              <a:gd name="connsiteX29" fmla="*/ 3766489 w 5202237"/>
              <a:gd name="connsiteY29" fmla="*/ 2744210 h 2868777"/>
              <a:gd name="connsiteX30" fmla="*/ 3749747 w 5202237"/>
              <a:gd name="connsiteY30" fmla="*/ 2743547 h 2868777"/>
              <a:gd name="connsiteX31" fmla="*/ 3726289 w 5202237"/>
              <a:gd name="connsiteY31" fmla="*/ 2740236 h 2868777"/>
              <a:gd name="connsiteX32" fmla="*/ 3681077 w 5202237"/>
              <a:gd name="connsiteY32" fmla="*/ 2748749 h 2868777"/>
              <a:gd name="connsiteX33" fmla="*/ 3673510 w 5202237"/>
              <a:gd name="connsiteY33" fmla="*/ 2753762 h 2868777"/>
              <a:gd name="connsiteX34" fmla="*/ 3662539 w 5202237"/>
              <a:gd name="connsiteY34" fmla="*/ 2741182 h 2868777"/>
              <a:gd name="connsiteX35" fmla="*/ 3640027 w 5202237"/>
              <a:gd name="connsiteY35" fmla="*/ 2735223 h 2868777"/>
              <a:gd name="connsiteX36" fmla="*/ 3609381 w 5202237"/>
              <a:gd name="connsiteY36" fmla="*/ 2739385 h 2868777"/>
              <a:gd name="connsiteX37" fmla="*/ 3560196 w 5202237"/>
              <a:gd name="connsiteY37" fmla="*/ 2743263 h 2868777"/>
              <a:gd name="connsiteX38" fmla="*/ 3531915 w 5202237"/>
              <a:gd name="connsiteY38" fmla="*/ 2740048 h 2868777"/>
              <a:gd name="connsiteX39" fmla="*/ 3520754 w 5202237"/>
              <a:gd name="connsiteY39" fmla="*/ 2739480 h 2868777"/>
              <a:gd name="connsiteX40" fmla="*/ 3456151 w 5202237"/>
              <a:gd name="connsiteY40" fmla="*/ 2740048 h 2868777"/>
              <a:gd name="connsiteX41" fmla="*/ 3344730 w 5202237"/>
              <a:gd name="connsiteY41" fmla="*/ 2744210 h 2868777"/>
              <a:gd name="connsiteX42" fmla="*/ 3328176 w 5202237"/>
              <a:gd name="connsiteY42" fmla="*/ 2748276 h 2868777"/>
              <a:gd name="connsiteX43" fmla="*/ 3294977 w 5202237"/>
              <a:gd name="connsiteY43" fmla="*/ 2744871 h 2868777"/>
              <a:gd name="connsiteX44" fmla="*/ 3266222 w 5202237"/>
              <a:gd name="connsiteY44" fmla="*/ 2746384 h 2868777"/>
              <a:gd name="connsiteX45" fmla="*/ 3224227 w 5202237"/>
              <a:gd name="connsiteY45" fmla="*/ 2746384 h 2868777"/>
              <a:gd name="connsiteX46" fmla="*/ 3185446 w 5202237"/>
              <a:gd name="connsiteY46" fmla="*/ 2739763 h 2868777"/>
              <a:gd name="connsiteX47" fmla="*/ 3099941 w 5202237"/>
              <a:gd name="connsiteY47" fmla="*/ 2739291 h 2868777"/>
              <a:gd name="connsiteX48" fmla="*/ 3062295 w 5202237"/>
              <a:gd name="connsiteY48" fmla="*/ 2735318 h 2868777"/>
              <a:gd name="connsiteX49" fmla="*/ 3042242 w 5202237"/>
              <a:gd name="connsiteY49" fmla="*/ 2735318 h 2868777"/>
              <a:gd name="connsiteX50" fmla="*/ 3013772 w 5202237"/>
              <a:gd name="connsiteY50" fmla="*/ 2733710 h 2868777"/>
              <a:gd name="connsiteX51" fmla="*/ 2997031 w 5202237"/>
              <a:gd name="connsiteY51" fmla="*/ 2730683 h 2868777"/>
              <a:gd name="connsiteX52" fmla="*/ 2968560 w 5202237"/>
              <a:gd name="connsiteY52" fmla="*/ 2734656 h 2868777"/>
              <a:gd name="connsiteX53" fmla="*/ 2883052 w 5202237"/>
              <a:gd name="connsiteY53" fmla="*/ 2734845 h 2868777"/>
              <a:gd name="connsiteX54" fmla="*/ 2854488 w 5202237"/>
              <a:gd name="connsiteY54" fmla="*/ 2744114 h 2868777"/>
              <a:gd name="connsiteX55" fmla="*/ 2796791 w 5202237"/>
              <a:gd name="connsiteY55" fmla="*/ 2743263 h 2868777"/>
              <a:gd name="connsiteX56" fmla="*/ 2774847 w 5202237"/>
              <a:gd name="connsiteY56" fmla="*/ 2732008 h 2868777"/>
              <a:gd name="connsiteX57" fmla="*/ 2762456 w 5202237"/>
              <a:gd name="connsiteY57" fmla="*/ 2732291 h 2868777"/>
              <a:gd name="connsiteX58" fmla="*/ 2754321 w 5202237"/>
              <a:gd name="connsiteY58" fmla="*/ 2734845 h 2868777"/>
              <a:gd name="connsiteX59" fmla="*/ 2659168 w 5202237"/>
              <a:gd name="connsiteY59" fmla="*/ 2739669 h 2868777"/>
              <a:gd name="connsiteX60" fmla="*/ 2612536 w 5202237"/>
              <a:gd name="connsiteY60" fmla="*/ 2744020 h 2868777"/>
              <a:gd name="connsiteX61" fmla="*/ 2564109 w 5202237"/>
              <a:gd name="connsiteY61" fmla="*/ 2743736 h 2868777"/>
              <a:gd name="connsiteX62" fmla="*/ 2501399 w 5202237"/>
              <a:gd name="connsiteY62" fmla="*/ 2740331 h 2868777"/>
              <a:gd name="connsiteX63" fmla="*/ 2429133 w 5202237"/>
              <a:gd name="connsiteY63" fmla="*/ 2743925 h 2868777"/>
              <a:gd name="connsiteX64" fmla="*/ 2405583 w 5202237"/>
              <a:gd name="connsiteY64" fmla="*/ 2739763 h 2868777"/>
              <a:gd name="connsiteX65" fmla="*/ 2382503 w 5202237"/>
              <a:gd name="connsiteY65" fmla="*/ 2739574 h 2868777"/>
              <a:gd name="connsiteX66" fmla="*/ 2342777 w 5202237"/>
              <a:gd name="connsiteY66" fmla="*/ 2744682 h 2868777"/>
              <a:gd name="connsiteX67" fmla="*/ 2307686 w 5202237"/>
              <a:gd name="connsiteY67" fmla="*/ 2739669 h 2868777"/>
              <a:gd name="connsiteX68" fmla="*/ 2272405 w 5202237"/>
              <a:gd name="connsiteY68" fmla="*/ 2735223 h 2868777"/>
              <a:gd name="connsiteX69" fmla="*/ 2258784 w 5202237"/>
              <a:gd name="connsiteY69" fmla="*/ 2734940 h 2868777"/>
              <a:gd name="connsiteX70" fmla="*/ 2174414 w 5202237"/>
              <a:gd name="connsiteY70" fmla="*/ 2720941 h 2868777"/>
              <a:gd name="connsiteX71" fmla="*/ 2157767 w 5202237"/>
              <a:gd name="connsiteY71" fmla="*/ 2716401 h 2868777"/>
              <a:gd name="connsiteX72" fmla="*/ 2092124 w 5202237"/>
              <a:gd name="connsiteY72" fmla="*/ 2708456 h 2868777"/>
              <a:gd name="connsiteX73" fmla="*/ 2043412 w 5202237"/>
              <a:gd name="connsiteY73" fmla="*/ 2702970 h 2868777"/>
              <a:gd name="connsiteX74" fmla="*/ 2001321 w 5202237"/>
              <a:gd name="connsiteY74" fmla="*/ 2698051 h 2868777"/>
              <a:gd name="connsiteX75" fmla="*/ 1959797 w 5202237"/>
              <a:gd name="connsiteY75" fmla="*/ 2698430 h 2868777"/>
              <a:gd name="connsiteX76" fmla="*/ 1792948 w 5202237"/>
              <a:gd name="connsiteY76" fmla="*/ 2702875 h 2868777"/>
              <a:gd name="connsiteX77" fmla="*/ 1771761 w 5202237"/>
              <a:gd name="connsiteY77" fmla="*/ 2707320 h 2868777"/>
              <a:gd name="connsiteX78" fmla="*/ 1730049 w 5202237"/>
              <a:gd name="connsiteY78" fmla="*/ 2701834 h 2868777"/>
              <a:gd name="connsiteX79" fmla="*/ 1703943 w 5202237"/>
              <a:gd name="connsiteY79" fmla="*/ 2698241 h 2868777"/>
              <a:gd name="connsiteX80" fmla="*/ 1653339 w 5202237"/>
              <a:gd name="connsiteY80" fmla="*/ 2697200 h 2868777"/>
              <a:gd name="connsiteX81" fmla="*/ 1611153 w 5202237"/>
              <a:gd name="connsiteY81" fmla="*/ 2693227 h 2868777"/>
              <a:gd name="connsiteX82" fmla="*/ 1582967 w 5202237"/>
              <a:gd name="connsiteY82" fmla="*/ 2698241 h 2868777"/>
              <a:gd name="connsiteX83" fmla="*/ 1556766 w 5202237"/>
              <a:gd name="connsiteY83" fmla="*/ 2702213 h 2868777"/>
              <a:gd name="connsiteX84" fmla="*/ 1535485 w 5202237"/>
              <a:gd name="connsiteY84" fmla="*/ 2706091 h 2868777"/>
              <a:gd name="connsiteX85" fmla="*/ 1531984 w 5202237"/>
              <a:gd name="connsiteY85" fmla="*/ 2702970 h 2868777"/>
              <a:gd name="connsiteX86" fmla="*/ 1513163 w 5202237"/>
              <a:gd name="connsiteY86" fmla="*/ 2696065 h 2868777"/>
              <a:gd name="connsiteX87" fmla="*/ 1495475 w 5202237"/>
              <a:gd name="connsiteY87" fmla="*/ 2698051 h 2868777"/>
              <a:gd name="connsiteX88" fmla="*/ 1457736 w 5202237"/>
              <a:gd name="connsiteY88" fmla="*/ 2701834 h 2868777"/>
              <a:gd name="connsiteX89" fmla="*/ 1429170 w 5202237"/>
              <a:gd name="connsiteY89" fmla="*/ 2699753 h 2868777"/>
              <a:gd name="connsiteX90" fmla="*/ 1413847 w 5202237"/>
              <a:gd name="connsiteY90" fmla="*/ 2698241 h 2868777"/>
              <a:gd name="connsiteX91" fmla="*/ 1382540 w 5202237"/>
              <a:gd name="connsiteY91" fmla="*/ 2706185 h 2868777"/>
              <a:gd name="connsiteX92" fmla="*/ 1369015 w 5202237"/>
              <a:gd name="connsiteY92" fmla="*/ 2707131 h 2868777"/>
              <a:gd name="connsiteX93" fmla="*/ 1295048 w 5202237"/>
              <a:gd name="connsiteY93" fmla="*/ 2706942 h 2868777"/>
              <a:gd name="connsiteX94" fmla="*/ 1260712 w 5202237"/>
              <a:gd name="connsiteY94" fmla="*/ 2713468 h 2868777"/>
              <a:gd name="connsiteX95" fmla="*/ 1238864 w 5202237"/>
              <a:gd name="connsiteY95" fmla="*/ 2716022 h 2868777"/>
              <a:gd name="connsiteX96" fmla="*/ 1176530 w 5202237"/>
              <a:gd name="connsiteY96" fmla="*/ 2718671 h 2868777"/>
              <a:gd name="connsiteX97" fmla="*/ 1154682 w 5202237"/>
              <a:gd name="connsiteY97" fmla="*/ 2720279 h 2868777"/>
              <a:gd name="connsiteX98" fmla="*/ 1114009 w 5202237"/>
              <a:gd name="connsiteY98" fmla="*/ 2720279 h 2868777"/>
              <a:gd name="connsiteX99" fmla="*/ 1100388 w 5202237"/>
              <a:gd name="connsiteY99" fmla="*/ 2720941 h 2868777"/>
              <a:gd name="connsiteX100" fmla="*/ 994075 w 5202237"/>
              <a:gd name="connsiteY100" fmla="*/ 2720847 h 2868777"/>
              <a:gd name="connsiteX101" fmla="*/ 974780 w 5202237"/>
              <a:gd name="connsiteY101" fmla="*/ 2717063 h 2868777"/>
              <a:gd name="connsiteX102" fmla="*/ 963712 w 5202237"/>
              <a:gd name="connsiteY102" fmla="*/ 2716401 h 2868777"/>
              <a:gd name="connsiteX103" fmla="*/ 937795 w 5202237"/>
              <a:gd name="connsiteY103" fmla="*/ 2721508 h 2868777"/>
              <a:gd name="connsiteX104" fmla="*/ 914150 w 5202237"/>
              <a:gd name="connsiteY104" fmla="*/ 2725481 h 2868777"/>
              <a:gd name="connsiteX105" fmla="*/ 907434 w 5202237"/>
              <a:gd name="connsiteY105" fmla="*/ 2725575 h 2868777"/>
              <a:gd name="connsiteX106" fmla="*/ 837724 w 5202237"/>
              <a:gd name="connsiteY106" fmla="*/ 2730211 h 2868777"/>
              <a:gd name="connsiteX107" fmla="*/ 768392 w 5202237"/>
              <a:gd name="connsiteY107" fmla="*/ 2730399 h 2868777"/>
              <a:gd name="connsiteX108" fmla="*/ 748718 w 5202237"/>
              <a:gd name="connsiteY108" fmla="*/ 2733332 h 2868777"/>
              <a:gd name="connsiteX109" fmla="*/ 729139 w 5202237"/>
              <a:gd name="connsiteY109" fmla="*/ 2733710 h 2868777"/>
              <a:gd name="connsiteX110" fmla="*/ 682320 w 5202237"/>
              <a:gd name="connsiteY110" fmla="*/ 2736264 h 2868777"/>
              <a:gd name="connsiteX111" fmla="*/ 654321 w 5202237"/>
              <a:gd name="connsiteY111" fmla="*/ 2737493 h 2868777"/>
              <a:gd name="connsiteX112" fmla="*/ 638242 w 5202237"/>
              <a:gd name="connsiteY112" fmla="*/ 2737966 h 2868777"/>
              <a:gd name="connsiteX113" fmla="*/ 627364 w 5202237"/>
              <a:gd name="connsiteY113" fmla="*/ 2739291 h 2868777"/>
              <a:gd name="connsiteX114" fmla="*/ 606556 w 5202237"/>
              <a:gd name="connsiteY114" fmla="*/ 2739291 h 2868777"/>
              <a:gd name="connsiteX115" fmla="*/ 543940 w 5202237"/>
              <a:gd name="connsiteY115" fmla="*/ 2750168 h 2868777"/>
              <a:gd name="connsiteX116" fmla="*/ 528995 w 5202237"/>
              <a:gd name="connsiteY116" fmla="*/ 2753195 h 2868777"/>
              <a:gd name="connsiteX117" fmla="*/ 514618 w 5202237"/>
              <a:gd name="connsiteY117" fmla="*/ 2745060 h 2868777"/>
              <a:gd name="connsiteX118" fmla="*/ 475931 w 5202237"/>
              <a:gd name="connsiteY118" fmla="*/ 2721697 h 2868777"/>
              <a:gd name="connsiteX119" fmla="*/ 443111 w 5202237"/>
              <a:gd name="connsiteY119" fmla="*/ 2726144 h 2868777"/>
              <a:gd name="connsiteX120" fmla="*/ 414640 w 5202237"/>
              <a:gd name="connsiteY120" fmla="*/ 2739385 h 2868777"/>
              <a:gd name="connsiteX121" fmla="*/ 394777 w 5202237"/>
              <a:gd name="connsiteY121" fmla="*/ 2725292 h 2868777"/>
              <a:gd name="connsiteX122" fmla="*/ 327810 w 5202237"/>
              <a:gd name="connsiteY122" fmla="*/ 2725481 h 2868777"/>
              <a:gd name="connsiteX123" fmla="*/ 292436 w 5202237"/>
              <a:gd name="connsiteY123" fmla="*/ 2721982 h 2868777"/>
              <a:gd name="connsiteX124" fmla="*/ 260465 w 5202237"/>
              <a:gd name="connsiteY124" fmla="*/ 2726427 h 2868777"/>
              <a:gd name="connsiteX125" fmla="*/ 229630 w 5202237"/>
              <a:gd name="connsiteY125" fmla="*/ 2723968 h 2868777"/>
              <a:gd name="connsiteX126" fmla="*/ 214875 w 5202237"/>
              <a:gd name="connsiteY126" fmla="*/ 2720941 h 2868777"/>
              <a:gd name="connsiteX127" fmla="*/ 189809 w 5202237"/>
              <a:gd name="connsiteY127" fmla="*/ 2723305 h 2868777"/>
              <a:gd name="connsiteX128" fmla="*/ 165500 w 5202237"/>
              <a:gd name="connsiteY128" fmla="*/ 2721130 h 2868777"/>
              <a:gd name="connsiteX129" fmla="*/ 137786 w 5202237"/>
              <a:gd name="connsiteY129" fmla="*/ 2720847 h 2868777"/>
              <a:gd name="connsiteX130" fmla="*/ 114234 w 5202237"/>
              <a:gd name="connsiteY130" fmla="*/ 2716496 h 2868777"/>
              <a:gd name="connsiteX131" fmla="*/ 90683 w 5202237"/>
              <a:gd name="connsiteY131" fmla="*/ 2711860 h 2868777"/>
              <a:gd name="connsiteX132" fmla="*/ 88413 w 5202237"/>
              <a:gd name="connsiteY132" fmla="*/ 2711860 h 2868777"/>
              <a:gd name="connsiteX133" fmla="*/ 1299 w 5202237"/>
              <a:gd name="connsiteY133" fmla="*/ 2706280 h 2868777"/>
              <a:gd name="connsiteX134" fmla="*/ 1299 w 5202237"/>
              <a:gd name="connsiteY134" fmla="*/ 2868777 h 2868777"/>
              <a:gd name="connsiteX135" fmla="*/ 0 w 5202237"/>
              <a:gd name="connsiteY135" fmla="*/ 2868777 h 2868777"/>
              <a:gd name="connsiteX0" fmla="*/ 0 w 5202237"/>
              <a:gd name="connsiteY0" fmla="*/ 0 h 2868777"/>
              <a:gd name="connsiteX1" fmla="*/ 5202237 w 5202237"/>
              <a:gd name="connsiteY1" fmla="*/ 0 h 2868777"/>
              <a:gd name="connsiteX2" fmla="*/ 5202237 w 5202237"/>
              <a:gd name="connsiteY2" fmla="*/ 2762057 h 2868777"/>
              <a:gd name="connsiteX3" fmla="*/ 5184985 w 5202237"/>
              <a:gd name="connsiteY3" fmla="*/ 2759154 h 2868777"/>
              <a:gd name="connsiteX4" fmla="*/ 5166080 w 5202237"/>
              <a:gd name="connsiteY4" fmla="*/ 2757451 h 2868777"/>
              <a:gd name="connsiteX5" fmla="*/ 5126448 w 5202237"/>
              <a:gd name="connsiteY5" fmla="*/ 2762086 h 2868777"/>
              <a:gd name="connsiteX6" fmla="*/ 5085208 w 5202237"/>
              <a:gd name="connsiteY6" fmla="*/ 2763126 h 2868777"/>
              <a:gd name="connsiteX7" fmla="*/ 5035456 w 5202237"/>
              <a:gd name="connsiteY7" fmla="*/ 2771355 h 2868777"/>
              <a:gd name="connsiteX8" fmla="*/ 5028646 w 5202237"/>
              <a:gd name="connsiteY8" fmla="*/ 2771355 h 2868777"/>
              <a:gd name="connsiteX9" fmla="*/ 4981920 w 5202237"/>
              <a:gd name="connsiteY9" fmla="*/ 2767099 h 2868777"/>
              <a:gd name="connsiteX10" fmla="*/ 4665246 w 5202237"/>
              <a:gd name="connsiteY10" fmla="*/ 2767099 h 2868777"/>
              <a:gd name="connsiteX11" fmla="*/ 4576997 w 5202237"/>
              <a:gd name="connsiteY11" fmla="*/ 2761518 h 2868777"/>
              <a:gd name="connsiteX12" fmla="*/ 4549094 w 5202237"/>
              <a:gd name="connsiteY12" fmla="*/ 2758208 h 2868777"/>
              <a:gd name="connsiteX13" fmla="*/ 4483925 w 5202237"/>
              <a:gd name="connsiteY13" fmla="*/ 2761424 h 2868777"/>
              <a:gd name="connsiteX14" fmla="*/ 4391041 w 5202237"/>
              <a:gd name="connsiteY14" fmla="*/ 2758870 h 2868777"/>
              <a:gd name="connsiteX15" fmla="*/ 4302697 w 5202237"/>
              <a:gd name="connsiteY15" fmla="*/ 2762180 h 2868777"/>
              <a:gd name="connsiteX16" fmla="*/ 4280943 w 5202237"/>
              <a:gd name="connsiteY16" fmla="*/ 2758775 h 2868777"/>
              <a:gd name="connsiteX17" fmla="*/ 4258715 w 5202237"/>
              <a:gd name="connsiteY17" fmla="*/ 2758302 h 2868777"/>
              <a:gd name="connsiteX18" fmla="*/ 4218799 w 5202237"/>
              <a:gd name="connsiteY18" fmla="*/ 2761613 h 2868777"/>
              <a:gd name="connsiteX19" fmla="*/ 4100377 w 5202237"/>
              <a:gd name="connsiteY19" fmla="*/ 2758019 h 2868777"/>
              <a:gd name="connsiteX20" fmla="*/ 4060746 w 5202237"/>
              <a:gd name="connsiteY20" fmla="*/ 2761897 h 2868777"/>
              <a:gd name="connsiteX21" fmla="*/ 4008723 w 5202237"/>
              <a:gd name="connsiteY21" fmla="*/ 2753951 h 2868777"/>
              <a:gd name="connsiteX22" fmla="*/ 3992928 w 5202237"/>
              <a:gd name="connsiteY22" fmla="*/ 2753100 h 2868777"/>
              <a:gd name="connsiteX23" fmla="*/ 3921231 w 5202237"/>
              <a:gd name="connsiteY23" fmla="*/ 2753100 h 2868777"/>
              <a:gd name="connsiteX24" fmla="*/ 3904867 w 5202237"/>
              <a:gd name="connsiteY24" fmla="*/ 2747803 h 2868777"/>
              <a:gd name="connsiteX25" fmla="*/ 3876114 w 5202237"/>
              <a:gd name="connsiteY25" fmla="*/ 2739480 h 2868777"/>
              <a:gd name="connsiteX26" fmla="*/ 3854643 w 5202237"/>
              <a:gd name="connsiteY26" fmla="*/ 2735129 h 2868777"/>
              <a:gd name="connsiteX27" fmla="*/ 3839036 w 5202237"/>
              <a:gd name="connsiteY27" fmla="*/ 2735129 h 2868777"/>
              <a:gd name="connsiteX28" fmla="*/ 3801390 w 5202237"/>
              <a:gd name="connsiteY28" fmla="*/ 2739196 h 2868777"/>
              <a:gd name="connsiteX29" fmla="*/ 3766489 w 5202237"/>
              <a:gd name="connsiteY29" fmla="*/ 2744210 h 2868777"/>
              <a:gd name="connsiteX30" fmla="*/ 3749747 w 5202237"/>
              <a:gd name="connsiteY30" fmla="*/ 2743547 h 2868777"/>
              <a:gd name="connsiteX31" fmla="*/ 3726289 w 5202237"/>
              <a:gd name="connsiteY31" fmla="*/ 2740236 h 2868777"/>
              <a:gd name="connsiteX32" fmla="*/ 3681077 w 5202237"/>
              <a:gd name="connsiteY32" fmla="*/ 2748749 h 2868777"/>
              <a:gd name="connsiteX33" fmla="*/ 3673510 w 5202237"/>
              <a:gd name="connsiteY33" fmla="*/ 2753762 h 2868777"/>
              <a:gd name="connsiteX34" fmla="*/ 3662539 w 5202237"/>
              <a:gd name="connsiteY34" fmla="*/ 2741182 h 2868777"/>
              <a:gd name="connsiteX35" fmla="*/ 3640027 w 5202237"/>
              <a:gd name="connsiteY35" fmla="*/ 2735223 h 2868777"/>
              <a:gd name="connsiteX36" fmla="*/ 3609381 w 5202237"/>
              <a:gd name="connsiteY36" fmla="*/ 2739385 h 2868777"/>
              <a:gd name="connsiteX37" fmla="*/ 3560196 w 5202237"/>
              <a:gd name="connsiteY37" fmla="*/ 2743263 h 2868777"/>
              <a:gd name="connsiteX38" fmla="*/ 3531915 w 5202237"/>
              <a:gd name="connsiteY38" fmla="*/ 2740048 h 2868777"/>
              <a:gd name="connsiteX39" fmla="*/ 3520754 w 5202237"/>
              <a:gd name="connsiteY39" fmla="*/ 2739480 h 2868777"/>
              <a:gd name="connsiteX40" fmla="*/ 3456151 w 5202237"/>
              <a:gd name="connsiteY40" fmla="*/ 2740048 h 2868777"/>
              <a:gd name="connsiteX41" fmla="*/ 3344730 w 5202237"/>
              <a:gd name="connsiteY41" fmla="*/ 2744210 h 2868777"/>
              <a:gd name="connsiteX42" fmla="*/ 3328176 w 5202237"/>
              <a:gd name="connsiteY42" fmla="*/ 2748276 h 2868777"/>
              <a:gd name="connsiteX43" fmla="*/ 3294977 w 5202237"/>
              <a:gd name="connsiteY43" fmla="*/ 2744871 h 2868777"/>
              <a:gd name="connsiteX44" fmla="*/ 3266222 w 5202237"/>
              <a:gd name="connsiteY44" fmla="*/ 2746384 h 2868777"/>
              <a:gd name="connsiteX45" fmla="*/ 3224227 w 5202237"/>
              <a:gd name="connsiteY45" fmla="*/ 2746384 h 2868777"/>
              <a:gd name="connsiteX46" fmla="*/ 3185446 w 5202237"/>
              <a:gd name="connsiteY46" fmla="*/ 2739763 h 2868777"/>
              <a:gd name="connsiteX47" fmla="*/ 3099941 w 5202237"/>
              <a:gd name="connsiteY47" fmla="*/ 2739291 h 2868777"/>
              <a:gd name="connsiteX48" fmla="*/ 3062295 w 5202237"/>
              <a:gd name="connsiteY48" fmla="*/ 2735318 h 2868777"/>
              <a:gd name="connsiteX49" fmla="*/ 3042242 w 5202237"/>
              <a:gd name="connsiteY49" fmla="*/ 2735318 h 2868777"/>
              <a:gd name="connsiteX50" fmla="*/ 3013772 w 5202237"/>
              <a:gd name="connsiteY50" fmla="*/ 2733710 h 2868777"/>
              <a:gd name="connsiteX51" fmla="*/ 2997031 w 5202237"/>
              <a:gd name="connsiteY51" fmla="*/ 2730683 h 2868777"/>
              <a:gd name="connsiteX52" fmla="*/ 2968560 w 5202237"/>
              <a:gd name="connsiteY52" fmla="*/ 2734656 h 2868777"/>
              <a:gd name="connsiteX53" fmla="*/ 2883052 w 5202237"/>
              <a:gd name="connsiteY53" fmla="*/ 2734845 h 2868777"/>
              <a:gd name="connsiteX54" fmla="*/ 2854488 w 5202237"/>
              <a:gd name="connsiteY54" fmla="*/ 2744114 h 2868777"/>
              <a:gd name="connsiteX55" fmla="*/ 2796791 w 5202237"/>
              <a:gd name="connsiteY55" fmla="*/ 2743263 h 2868777"/>
              <a:gd name="connsiteX56" fmla="*/ 2774847 w 5202237"/>
              <a:gd name="connsiteY56" fmla="*/ 2732008 h 2868777"/>
              <a:gd name="connsiteX57" fmla="*/ 2762456 w 5202237"/>
              <a:gd name="connsiteY57" fmla="*/ 2732291 h 2868777"/>
              <a:gd name="connsiteX58" fmla="*/ 2754321 w 5202237"/>
              <a:gd name="connsiteY58" fmla="*/ 2734845 h 2868777"/>
              <a:gd name="connsiteX59" fmla="*/ 2659168 w 5202237"/>
              <a:gd name="connsiteY59" fmla="*/ 2739669 h 2868777"/>
              <a:gd name="connsiteX60" fmla="*/ 2612536 w 5202237"/>
              <a:gd name="connsiteY60" fmla="*/ 2744020 h 2868777"/>
              <a:gd name="connsiteX61" fmla="*/ 2564109 w 5202237"/>
              <a:gd name="connsiteY61" fmla="*/ 2743736 h 2868777"/>
              <a:gd name="connsiteX62" fmla="*/ 2501399 w 5202237"/>
              <a:gd name="connsiteY62" fmla="*/ 2740331 h 2868777"/>
              <a:gd name="connsiteX63" fmla="*/ 2429133 w 5202237"/>
              <a:gd name="connsiteY63" fmla="*/ 2743925 h 2868777"/>
              <a:gd name="connsiteX64" fmla="*/ 2405583 w 5202237"/>
              <a:gd name="connsiteY64" fmla="*/ 2739763 h 2868777"/>
              <a:gd name="connsiteX65" fmla="*/ 2382503 w 5202237"/>
              <a:gd name="connsiteY65" fmla="*/ 2739574 h 2868777"/>
              <a:gd name="connsiteX66" fmla="*/ 2342777 w 5202237"/>
              <a:gd name="connsiteY66" fmla="*/ 2744682 h 2868777"/>
              <a:gd name="connsiteX67" fmla="*/ 2307686 w 5202237"/>
              <a:gd name="connsiteY67" fmla="*/ 2739669 h 2868777"/>
              <a:gd name="connsiteX68" fmla="*/ 2272405 w 5202237"/>
              <a:gd name="connsiteY68" fmla="*/ 2735223 h 2868777"/>
              <a:gd name="connsiteX69" fmla="*/ 2258784 w 5202237"/>
              <a:gd name="connsiteY69" fmla="*/ 2734940 h 2868777"/>
              <a:gd name="connsiteX70" fmla="*/ 2174414 w 5202237"/>
              <a:gd name="connsiteY70" fmla="*/ 2720941 h 2868777"/>
              <a:gd name="connsiteX71" fmla="*/ 2157767 w 5202237"/>
              <a:gd name="connsiteY71" fmla="*/ 2716401 h 2868777"/>
              <a:gd name="connsiteX72" fmla="*/ 2092124 w 5202237"/>
              <a:gd name="connsiteY72" fmla="*/ 2708456 h 2868777"/>
              <a:gd name="connsiteX73" fmla="*/ 2043412 w 5202237"/>
              <a:gd name="connsiteY73" fmla="*/ 2702970 h 2868777"/>
              <a:gd name="connsiteX74" fmla="*/ 2001321 w 5202237"/>
              <a:gd name="connsiteY74" fmla="*/ 2698051 h 2868777"/>
              <a:gd name="connsiteX75" fmla="*/ 1959797 w 5202237"/>
              <a:gd name="connsiteY75" fmla="*/ 2698430 h 2868777"/>
              <a:gd name="connsiteX76" fmla="*/ 1792948 w 5202237"/>
              <a:gd name="connsiteY76" fmla="*/ 2702875 h 2868777"/>
              <a:gd name="connsiteX77" fmla="*/ 1771761 w 5202237"/>
              <a:gd name="connsiteY77" fmla="*/ 2707320 h 2868777"/>
              <a:gd name="connsiteX78" fmla="*/ 1730049 w 5202237"/>
              <a:gd name="connsiteY78" fmla="*/ 2701834 h 2868777"/>
              <a:gd name="connsiteX79" fmla="*/ 1703943 w 5202237"/>
              <a:gd name="connsiteY79" fmla="*/ 2698241 h 2868777"/>
              <a:gd name="connsiteX80" fmla="*/ 1653339 w 5202237"/>
              <a:gd name="connsiteY80" fmla="*/ 2697200 h 2868777"/>
              <a:gd name="connsiteX81" fmla="*/ 1611153 w 5202237"/>
              <a:gd name="connsiteY81" fmla="*/ 2693227 h 2868777"/>
              <a:gd name="connsiteX82" fmla="*/ 1582967 w 5202237"/>
              <a:gd name="connsiteY82" fmla="*/ 2698241 h 2868777"/>
              <a:gd name="connsiteX83" fmla="*/ 1556766 w 5202237"/>
              <a:gd name="connsiteY83" fmla="*/ 2702213 h 2868777"/>
              <a:gd name="connsiteX84" fmla="*/ 1535485 w 5202237"/>
              <a:gd name="connsiteY84" fmla="*/ 2706091 h 2868777"/>
              <a:gd name="connsiteX85" fmla="*/ 1531984 w 5202237"/>
              <a:gd name="connsiteY85" fmla="*/ 2702970 h 2868777"/>
              <a:gd name="connsiteX86" fmla="*/ 1513163 w 5202237"/>
              <a:gd name="connsiteY86" fmla="*/ 2696065 h 2868777"/>
              <a:gd name="connsiteX87" fmla="*/ 1495475 w 5202237"/>
              <a:gd name="connsiteY87" fmla="*/ 2698051 h 2868777"/>
              <a:gd name="connsiteX88" fmla="*/ 1457736 w 5202237"/>
              <a:gd name="connsiteY88" fmla="*/ 2701834 h 2868777"/>
              <a:gd name="connsiteX89" fmla="*/ 1429170 w 5202237"/>
              <a:gd name="connsiteY89" fmla="*/ 2699753 h 2868777"/>
              <a:gd name="connsiteX90" fmla="*/ 1413847 w 5202237"/>
              <a:gd name="connsiteY90" fmla="*/ 2698241 h 2868777"/>
              <a:gd name="connsiteX91" fmla="*/ 1382540 w 5202237"/>
              <a:gd name="connsiteY91" fmla="*/ 2706185 h 2868777"/>
              <a:gd name="connsiteX92" fmla="*/ 1369015 w 5202237"/>
              <a:gd name="connsiteY92" fmla="*/ 2707131 h 2868777"/>
              <a:gd name="connsiteX93" fmla="*/ 1295048 w 5202237"/>
              <a:gd name="connsiteY93" fmla="*/ 2706942 h 2868777"/>
              <a:gd name="connsiteX94" fmla="*/ 1260712 w 5202237"/>
              <a:gd name="connsiteY94" fmla="*/ 2713468 h 2868777"/>
              <a:gd name="connsiteX95" fmla="*/ 1238864 w 5202237"/>
              <a:gd name="connsiteY95" fmla="*/ 2716022 h 2868777"/>
              <a:gd name="connsiteX96" fmla="*/ 1176530 w 5202237"/>
              <a:gd name="connsiteY96" fmla="*/ 2718671 h 2868777"/>
              <a:gd name="connsiteX97" fmla="*/ 1154682 w 5202237"/>
              <a:gd name="connsiteY97" fmla="*/ 2720279 h 2868777"/>
              <a:gd name="connsiteX98" fmla="*/ 1114009 w 5202237"/>
              <a:gd name="connsiteY98" fmla="*/ 2720279 h 2868777"/>
              <a:gd name="connsiteX99" fmla="*/ 1100388 w 5202237"/>
              <a:gd name="connsiteY99" fmla="*/ 2720941 h 2868777"/>
              <a:gd name="connsiteX100" fmla="*/ 994075 w 5202237"/>
              <a:gd name="connsiteY100" fmla="*/ 2720847 h 2868777"/>
              <a:gd name="connsiteX101" fmla="*/ 974780 w 5202237"/>
              <a:gd name="connsiteY101" fmla="*/ 2717063 h 2868777"/>
              <a:gd name="connsiteX102" fmla="*/ 963712 w 5202237"/>
              <a:gd name="connsiteY102" fmla="*/ 2716401 h 2868777"/>
              <a:gd name="connsiteX103" fmla="*/ 937795 w 5202237"/>
              <a:gd name="connsiteY103" fmla="*/ 2721508 h 2868777"/>
              <a:gd name="connsiteX104" fmla="*/ 914150 w 5202237"/>
              <a:gd name="connsiteY104" fmla="*/ 2725481 h 2868777"/>
              <a:gd name="connsiteX105" fmla="*/ 907434 w 5202237"/>
              <a:gd name="connsiteY105" fmla="*/ 2725575 h 2868777"/>
              <a:gd name="connsiteX106" fmla="*/ 837724 w 5202237"/>
              <a:gd name="connsiteY106" fmla="*/ 2730211 h 2868777"/>
              <a:gd name="connsiteX107" fmla="*/ 768392 w 5202237"/>
              <a:gd name="connsiteY107" fmla="*/ 2730399 h 2868777"/>
              <a:gd name="connsiteX108" fmla="*/ 748718 w 5202237"/>
              <a:gd name="connsiteY108" fmla="*/ 2733332 h 2868777"/>
              <a:gd name="connsiteX109" fmla="*/ 729139 w 5202237"/>
              <a:gd name="connsiteY109" fmla="*/ 2733710 h 2868777"/>
              <a:gd name="connsiteX110" fmla="*/ 682320 w 5202237"/>
              <a:gd name="connsiteY110" fmla="*/ 2736264 h 2868777"/>
              <a:gd name="connsiteX111" fmla="*/ 654321 w 5202237"/>
              <a:gd name="connsiteY111" fmla="*/ 2737493 h 2868777"/>
              <a:gd name="connsiteX112" fmla="*/ 638242 w 5202237"/>
              <a:gd name="connsiteY112" fmla="*/ 2737966 h 2868777"/>
              <a:gd name="connsiteX113" fmla="*/ 627364 w 5202237"/>
              <a:gd name="connsiteY113" fmla="*/ 2739291 h 2868777"/>
              <a:gd name="connsiteX114" fmla="*/ 606556 w 5202237"/>
              <a:gd name="connsiteY114" fmla="*/ 2739291 h 2868777"/>
              <a:gd name="connsiteX115" fmla="*/ 543940 w 5202237"/>
              <a:gd name="connsiteY115" fmla="*/ 2750168 h 2868777"/>
              <a:gd name="connsiteX116" fmla="*/ 528995 w 5202237"/>
              <a:gd name="connsiteY116" fmla="*/ 2753195 h 2868777"/>
              <a:gd name="connsiteX117" fmla="*/ 514618 w 5202237"/>
              <a:gd name="connsiteY117" fmla="*/ 2745060 h 2868777"/>
              <a:gd name="connsiteX118" fmla="*/ 475931 w 5202237"/>
              <a:gd name="connsiteY118" fmla="*/ 2721697 h 2868777"/>
              <a:gd name="connsiteX119" fmla="*/ 443111 w 5202237"/>
              <a:gd name="connsiteY119" fmla="*/ 2726144 h 2868777"/>
              <a:gd name="connsiteX120" fmla="*/ 414640 w 5202237"/>
              <a:gd name="connsiteY120" fmla="*/ 2739385 h 2868777"/>
              <a:gd name="connsiteX121" fmla="*/ 394777 w 5202237"/>
              <a:gd name="connsiteY121" fmla="*/ 2725292 h 2868777"/>
              <a:gd name="connsiteX122" fmla="*/ 327810 w 5202237"/>
              <a:gd name="connsiteY122" fmla="*/ 2725481 h 2868777"/>
              <a:gd name="connsiteX123" fmla="*/ 292436 w 5202237"/>
              <a:gd name="connsiteY123" fmla="*/ 2721982 h 2868777"/>
              <a:gd name="connsiteX124" fmla="*/ 260465 w 5202237"/>
              <a:gd name="connsiteY124" fmla="*/ 2726427 h 2868777"/>
              <a:gd name="connsiteX125" fmla="*/ 229630 w 5202237"/>
              <a:gd name="connsiteY125" fmla="*/ 2723968 h 2868777"/>
              <a:gd name="connsiteX126" fmla="*/ 214875 w 5202237"/>
              <a:gd name="connsiteY126" fmla="*/ 2720941 h 2868777"/>
              <a:gd name="connsiteX127" fmla="*/ 189809 w 5202237"/>
              <a:gd name="connsiteY127" fmla="*/ 2723305 h 2868777"/>
              <a:gd name="connsiteX128" fmla="*/ 165500 w 5202237"/>
              <a:gd name="connsiteY128" fmla="*/ 2721130 h 2868777"/>
              <a:gd name="connsiteX129" fmla="*/ 137786 w 5202237"/>
              <a:gd name="connsiteY129" fmla="*/ 2720847 h 2868777"/>
              <a:gd name="connsiteX130" fmla="*/ 114234 w 5202237"/>
              <a:gd name="connsiteY130" fmla="*/ 2716496 h 2868777"/>
              <a:gd name="connsiteX131" fmla="*/ 90683 w 5202237"/>
              <a:gd name="connsiteY131" fmla="*/ 2711860 h 2868777"/>
              <a:gd name="connsiteX132" fmla="*/ 88413 w 5202237"/>
              <a:gd name="connsiteY132" fmla="*/ 2711860 h 2868777"/>
              <a:gd name="connsiteX133" fmla="*/ 1299 w 5202237"/>
              <a:gd name="connsiteY133" fmla="*/ 2706280 h 2868777"/>
              <a:gd name="connsiteX134" fmla="*/ 1299 w 5202237"/>
              <a:gd name="connsiteY134" fmla="*/ 2868777 h 2868777"/>
              <a:gd name="connsiteX135" fmla="*/ 0 w 5202237"/>
              <a:gd name="connsiteY135" fmla="*/ 0 h 2868777"/>
              <a:gd name="connsiteX0" fmla="*/ 0 w 5202237"/>
              <a:gd name="connsiteY0" fmla="*/ 0 h 2772100"/>
              <a:gd name="connsiteX1" fmla="*/ 5202237 w 5202237"/>
              <a:gd name="connsiteY1" fmla="*/ 0 h 2772100"/>
              <a:gd name="connsiteX2" fmla="*/ 5202237 w 5202237"/>
              <a:gd name="connsiteY2" fmla="*/ 2762057 h 2772100"/>
              <a:gd name="connsiteX3" fmla="*/ 5184985 w 5202237"/>
              <a:gd name="connsiteY3" fmla="*/ 2759154 h 2772100"/>
              <a:gd name="connsiteX4" fmla="*/ 5166080 w 5202237"/>
              <a:gd name="connsiteY4" fmla="*/ 2757451 h 2772100"/>
              <a:gd name="connsiteX5" fmla="*/ 5126448 w 5202237"/>
              <a:gd name="connsiteY5" fmla="*/ 2762086 h 2772100"/>
              <a:gd name="connsiteX6" fmla="*/ 5085208 w 5202237"/>
              <a:gd name="connsiteY6" fmla="*/ 2763126 h 2772100"/>
              <a:gd name="connsiteX7" fmla="*/ 5035456 w 5202237"/>
              <a:gd name="connsiteY7" fmla="*/ 2771355 h 2772100"/>
              <a:gd name="connsiteX8" fmla="*/ 5028646 w 5202237"/>
              <a:gd name="connsiteY8" fmla="*/ 2771355 h 2772100"/>
              <a:gd name="connsiteX9" fmla="*/ 4981920 w 5202237"/>
              <a:gd name="connsiteY9" fmla="*/ 2767099 h 2772100"/>
              <a:gd name="connsiteX10" fmla="*/ 4665246 w 5202237"/>
              <a:gd name="connsiteY10" fmla="*/ 2767099 h 2772100"/>
              <a:gd name="connsiteX11" fmla="*/ 4576997 w 5202237"/>
              <a:gd name="connsiteY11" fmla="*/ 2761518 h 2772100"/>
              <a:gd name="connsiteX12" fmla="*/ 4549094 w 5202237"/>
              <a:gd name="connsiteY12" fmla="*/ 2758208 h 2772100"/>
              <a:gd name="connsiteX13" fmla="*/ 4483925 w 5202237"/>
              <a:gd name="connsiteY13" fmla="*/ 2761424 h 2772100"/>
              <a:gd name="connsiteX14" fmla="*/ 4391041 w 5202237"/>
              <a:gd name="connsiteY14" fmla="*/ 2758870 h 2772100"/>
              <a:gd name="connsiteX15" fmla="*/ 4302697 w 5202237"/>
              <a:gd name="connsiteY15" fmla="*/ 2762180 h 2772100"/>
              <a:gd name="connsiteX16" fmla="*/ 4280943 w 5202237"/>
              <a:gd name="connsiteY16" fmla="*/ 2758775 h 2772100"/>
              <a:gd name="connsiteX17" fmla="*/ 4258715 w 5202237"/>
              <a:gd name="connsiteY17" fmla="*/ 2758302 h 2772100"/>
              <a:gd name="connsiteX18" fmla="*/ 4218799 w 5202237"/>
              <a:gd name="connsiteY18" fmla="*/ 2761613 h 2772100"/>
              <a:gd name="connsiteX19" fmla="*/ 4100377 w 5202237"/>
              <a:gd name="connsiteY19" fmla="*/ 2758019 h 2772100"/>
              <a:gd name="connsiteX20" fmla="*/ 4060746 w 5202237"/>
              <a:gd name="connsiteY20" fmla="*/ 2761897 h 2772100"/>
              <a:gd name="connsiteX21" fmla="*/ 4008723 w 5202237"/>
              <a:gd name="connsiteY21" fmla="*/ 2753951 h 2772100"/>
              <a:gd name="connsiteX22" fmla="*/ 3992928 w 5202237"/>
              <a:gd name="connsiteY22" fmla="*/ 2753100 h 2772100"/>
              <a:gd name="connsiteX23" fmla="*/ 3921231 w 5202237"/>
              <a:gd name="connsiteY23" fmla="*/ 2753100 h 2772100"/>
              <a:gd name="connsiteX24" fmla="*/ 3904867 w 5202237"/>
              <a:gd name="connsiteY24" fmla="*/ 2747803 h 2772100"/>
              <a:gd name="connsiteX25" fmla="*/ 3876114 w 5202237"/>
              <a:gd name="connsiteY25" fmla="*/ 2739480 h 2772100"/>
              <a:gd name="connsiteX26" fmla="*/ 3854643 w 5202237"/>
              <a:gd name="connsiteY26" fmla="*/ 2735129 h 2772100"/>
              <a:gd name="connsiteX27" fmla="*/ 3839036 w 5202237"/>
              <a:gd name="connsiteY27" fmla="*/ 2735129 h 2772100"/>
              <a:gd name="connsiteX28" fmla="*/ 3801390 w 5202237"/>
              <a:gd name="connsiteY28" fmla="*/ 2739196 h 2772100"/>
              <a:gd name="connsiteX29" fmla="*/ 3766489 w 5202237"/>
              <a:gd name="connsiteY29" fmla="*/ 2744210 h 2772100"/>
              <a:gd name="connsiteX30" fmla="*/ 3749747 w 5202237"/>
              <a:gd name="connsiteY30" fmla="*/ 2743547 h 2772100"/>
              <a:gd name="connsiteX31" fmla="*/ 3726289 w 5202237"/>
              <a:gd name="connsiteY31" fmla="*/ 2740236 h 2772100"/>
              <a:gd name="connsiteX32" fmla="*/ 3681077 w 5202237"/>
              <a:gd name="connsiteY32" fmla="*/ 2748749 h 2772100"/>
              <a:gd name="connsiteX33" fmla="*/ 3673510 w 5202237"/>
              <a:gd name="connsiteY33" fmla="*/ 2753762 h 2772100"/>
              <a:gd name="connsiteX34" fmla="*/ 3662539 w 5202237"/>
              <a:gd name="connsiteY34" fmla="*/ 2741182 h 2772100"/>
              <a:gd name="connsiteX35" fmla="*/ 3640027 w 5202237"/>
              <a:gd name="connsiteY35" fmla="*/ 2735223 h 2772100"/>
              <a:gd name="connsiteX36" fmla="*/ 3609381 w 5202237"/>
              <a:gd name="connsiteY36" fmla="*/ 2739385 h 2772100"/>
              <a:gd name="connsiteX37" fmla="*/ 3560196 w 5202237"/>
              <a:gd name="connsiteY37" fmla="*/ 2743263 h 2772100"/>
              <a:gd name="connsiteX38" fmla="*/ 3531915 w 5202237"/>
              <a:gd name="connsiteY38" fmla="*/ 2740048 h 2772100"/>
              <a:gd name="connsiteX39" fmla="*/ 3520754 w 5202237"/>
              <a:gd name="connsiteY39" fmla="*/ 2739480 h 2772100"/>
              <a:gd name="connsiteX40" fmla="*/ 3456151 w 5202237"/>
              <a:gd name="connsiteY40" fmla="*/ 2740048 h 2772100"/>
              <a:gd name="connsiteX41" fmla="*/ 3344730 w 5202237"/>
              <a:gd name="connsiteY41" fmla="*/ 2744210 h 2772100"/>
              <a:gd name="connsiteX42" fmla="*/ 3328176 w 5202237"/>
              <a:gd name="connsiteY42" fmla="*/ 2748276 h 2772100"/>
              <a:gd name="connsiteX43" fmla="*/ 3294977 w 5202237"/>
              <a:gd name="connsiteY43" fmla="*/ 2744871 h 2772100"/>
              <a:gd name="connsiteX44" fmla="*/ 3266222 w 5202237"/>
              <a:gd name="connsiteY44" fmla="*/ 2746384 h 2772100"/>
              <a:gd name="connsiteX45" fmla="*/ 3224227 w 5202237"/>
              <a:gd name="connsiteY45" fmla="*/ 2746384 h 2772100"/>
              <a:gd name="connsiteX46" fmla="*/ 3185446 w 5202237"/>
              <a:gd name="connsiteY46" fmla="*/ 2739763 h 2772100"/>
              <a:gd name="connsiteX47" fmla="*/ 3099941 w 5202237"/>
              <a:gd name="connsiteY47" fmla="*/ 2739291 h 2772100"/>
              <a:gd name="connsiteX48" fmla="*/ 3062295 w 5202237"/>
              <a:gd name="connsiteY48" fmla="*/ 2735318 h 2772100"/>
              <a:gd name="connsiteX49" fmla="*/ 3042242 w 5202237"/>
              <a:gd name="connsiteY49" fmla="*/ 2735318 h 2772100"/>
              <a:gd name="connsiteX50" fmla="*/ 3013772 w 5202237"/>
              <a:gd name="connsiteY50" fmla="*/ 2733710 h 2772100"/>
              <a:gd name="connsiteX51" fmla="*/ 2997031 w 5202237"/>
              <a:gd name="connsiteY51" fmla="*/ 2730683 h 2772100"/>
              <a:gd name="connsiteX52" fmla="*/ 2968560 w 5202237"/>
              <a:gd name="connsiteY52" fmla="*/ 2734656 h 2772100"/>
              <a:gd name="connsiteX53" fmla="*/ 2883052 w 5202237"/>
              <a:gd name="connsiteY53" fmla="*/ 2734845 h 2772100"/>
              <a:gd name="connsiteX54" fmla="*/ 2854488 w 5202237"/>
              <a:gd name="connsiteY54" fmla="*/ 2744114 h 2772100"/>
              <a:gd name="connsiteX55" fmla="*/ 2796791 w 5202237"/>
              <a:gd name="connsiteY55" fmla="*/ 2743263 h 2772100"/>
              <a:gd name="connsiteX56" fmla="*/ 2774847 w 5202237"/>
              <a:gd name="connsiteY56" fmla="*/ 2732008 h 2772100"/>
              <a:gd name="connsiteX57" fmla="*/ 2762456 w 5202237"/>
              <a:gd name="connsiteY57" fmla="*/ 2732291 h 2772100"/>
              <a:gd name="connsiteX58" fmla="*/ 2754321 w 5202237"/>
              <a:gd name="connsiteY58" fmla="*/ 2734845 h 2772100"/>
              <a:gd name="connsiteX59" fmla="*/ 2659168 w 5202237"/>
              <a:gd name="connsiteY59" fmla="*/ 2739669 h 2772100"/>
              <a:gd name="connsiteX60" fmla="*/ 2612536 w 5202237"/>
              <a:gd name="connsiteY60" fmla="*/ 2744020 h 2772100"/>
              <a:gd name="connsiteX61" fmla="*/ 2564109 w 5202237"/>
              <a:gd name="connsiteY61" fmla="*/ 2743736 h 2772100"/>
              <a:gd name="connsiteX62" fmla="*/ 2501399 w 5202237"/>
              <a:gd name="connsiteY62" fmla="*/ 2740331 h 2772100"/>
              <a:gd name="connsiteX63" fmla="*/ 2429133 w 5202237"/>
              <a:gd name="connsiteY63" fmla="*/ 2743925 h 2772100"/>
              <a:gd name="connsiteX64" fmla="*/ 2405583 w 5202237"/>
              <a:gd name="connsiteY64" fmla="*/ 2739763 h 2772100"/>
              <a:gd name="connsiteX65" fmla="*/ 2382503 w 5202237"/>
              <a:gd name="connsiteY65" fmla="*/ 2739574 h 2772100"/>
              <a:gd name="connsiteX66" fmla="*/ 2342777 w 5202237"/>
              <a:gd name="connsiteY66" fmla="*/ 2744682 h 2772100"/>
              <a:gd name="connsiteX67" fmla="*/ 2307686 w 5202237"/>
              <a:gd name="connsiteY67" fmla="*/ 2739669 h 2772100"/>
              <a:gd name="connsiteX68" fmla="*/ 2272405 w 5202237"/>
              <a:gd name="connsiteY68" fmla="*/ 2735223 h 2772100"/>
              <a:gd name="connsiteX69" fmla="*/ 2258784 w 5202237"/>
              <a:gd name="connsiteY69" fmla="*/ 2734940 h 2772100"/>
              <a:gd name="connsiteX70" fmla="*/ 2174414 w 5202237"/>
              <a:gd name="connsiteY70" fmla="*/ 2720941 h 2772100"/>
              <a:gd name="connsiteX71" fmla="*/ 2157767 w 5202237"/>
              <a:gd name="connsiteY71" fmla="*/ 2716401 h 2772100"/>
              <a:gd name="connsiteX72" fmla="*/ 2092124 w 5202237"/>
              <a:gd name="connsiteY72" fmla="*/ 2708456 h 2772100"/>
              <a:gd name="connsiteX73" fmla="*/ 2043412 w 5202237"/>
              <a:gd name="connsiteY73" fmla="*/ 2702970 h 2772100"/>
              <a:gd name="connsiteX74" fmla="*/ 2001321 w 5202237"/>
              <a:gd name="connsiteY74" fmla="*/ 2698051 h 2772100"/>
              <a:gd name="connsiteX75" fmla="*/ 1959797 w 5202237"/>
              <a:gd name="connsiteY75" fmla="*/ 2698430 h 2772100"/>
              <a:gd name="connsiteX76" fmla="*/ 1792948 w 5202237"/>
              <a:gd name="connsiteY76" fmla="*/ 2702875 h 2772100"/>
              <a:gd name="connsiteX77" fmla="*/ 1771761 w 5202237"/>
              <a:gd name="connsiteY77" fmla="*/ 2707320 h 2772100"/>
              <a:gd name="connsiteX78" fmla="*/ 1730049 w 5202237"/>
              <a:gd name="connsiteY78" fmla="*/ 2701834 h 2772100"/>
              <a:gd name="connsiteX79" fmla="*/ 1703943 w 5202237"/>
              <a:gd name="connsiteY79" fmla="*/ 2698241 h 2772100"/>
              <a:gd name="connsiteX80" fmla="*/ 1653339 w 5202237"/>
              <a:gd name="connsiteY80" fmla="*/ 2697200 h 2772100"/>
              <a:gd name="connsiteX81" fmla="*/ 1611153 w 5202237"/>
              <a:gd name="connsiteY81" fmla="*/ 2693227 h 2772100"/>
              <a:gd name="connsiteX82" fmla="*/ 1582967 w 5202237"/>
              <a:gd name="connsiteY82" fmla="*/ 2698241 h 2772100"/>
              <a:gd name="connsiteX83" fmla="*/ 1556766 w 5202237"/>
              <a:gd name="connsiteY83" fmla="*/ 2702213 h 2772100"/>
              <a:gd name="connsiteX84" fmla="*/ 1535485 w 5202237"/>
              <a:gd name="connsiteY84" fmla="*/ 2706091 h 2772100"/>
              <a:gd name="connsiteX85" fmla="*/ 1531984 w 5202237"/>
              <a:gd name="connsiteY85" fmla="*/ 2702970 h 2772100"/>
              <a:gd name="connsiteX86" fmla="*/ 1513163 w 5202237"/>
              <a:gd name="connsiteY86" fmla="*/ 2696065 h 2772100"/>
              <a:gd name="connsiteX87" fmla="*/ 1495475 w 5202237"/>
              <a:gd name="connsiteY87" fmla="*/ 2698051 h 2772100"/>
              <a:gd name="connsiteX88" fmla="*/ 1457736 w 5202237"/>
              <a:gd name="connsiteY88" fmla="*/ 2701834 h 2772100"/>
              <a:gd name="connsiteX89" fmla="*/ 1429170 w 5202237"/>
              <a:gd name="connsiteY89" fmla="*/ 2699753 h 2772100"/>
              <a:gd name="connsiteX90" fmla="*/ 1413847 w 5202237"/>
              <a:gd name="connsiteY90" fmla="*/ 2698241 h 2772100"/>
              <a:gd name="connsiteX91" fmla="*/ 1382540 w 5202237"/>
              <a:gd name="connsiteY91" fmla="*/ 2706185 h 2772100"/>
              <a:gd name="connsiteX92" fmla="*/ 1369015 w 5202237"/>
              <a:gd name="connsiteY92" fmla="*/ 2707131 h 2772100"/>
              <a:gd name="connsiteX93" fmla="*/ 1295048 w 5202237"/>
              <a:gd name="connsiteY93" fmla="*/ 2706942 h 2772100"/>
              <a:gd name="connsiteX94" fmla="*/ 1260712 w 5202237"/>
              <a:gd name="connsiteY94" fmla="*/ 2713468 h 2772100"/>
              <a:gd name="connsiteX95" fmla="*/ 1238864 w 5202237"/>
              <a:gd name="connsiteY95" fmla="*/ 2716022 h 2772100"/>
              <a:gd name="connsiteX96" fmla="*/ 1176530 w 5202237"/>
              <a:gd name="connsiteY96" fmla="*/ 2718671 h 2772100"/>
              <a:gd name="connsiteX97" fmla="*/ 1154682 w 5202237"/>
              <a:gd name="connsiteY97" fmla="*/ 2720279 h 2772100"/>
              <a:gd name="connsiteX98" fmla="*/ 1114009 w 5202237"/>
              <a:gd name="connsiteY98" fmla="*/ 2720279 h 2772100"/>
              <a:gd name="connsiteX99" fmla="*/ 1100388 w 5202237"/>
              <a:gd name="connsiteY99" fmla="*/ 2720941 h 2772100"/>
              <a:gd name="connsiteX100" fmla="*/ 994075 w 5202237"/>
              <a:gd name="connsiteY100" fmla="*/ 2720847 h 2772100"/>
              <a:gd name="connsiteX101" fmla="*/ 974780 w 5202237"/>
              <a:gd name="connsiteY101" fmla="*/ 2717063 h 2772100"/>
              <a:gd name="connsiteX102" fmla="*/ 963712 w 5202237"/>
              <a:gd name="connsiteY102" fmla="*/ 2716401 h 2772100"/>
              <a:gd name="connsiteX103" fmla="*/ 937795 w 5202237"/>
              <a:gd name="connsiteY103" fmla="*/ 2721508 h 2772100"/>
              <a:gd name="connsiteX104" fmla="*/ 914150 w 5202237"/>
              <a:gd name="connsiteY104" fmla="*/ 2725481 h 2772100"/>
              <a:gd name="connsiteX105" fmla="*/ 907434 w 5202237"/>
              <a:gd name="connsiteY105" fmla="*/ 2725575 h 2772100"/>
              <a:gd name="connsiteX106" fmla="*/ 837724 w 5202237"/>
              <a:gd name="connsiteY106" fmla="*/ 2730211 h 2772100"/>
              <a:gd name="connsiteX107" fmla="*/ 768392 w 5202237"/>
              <a:gd name="connsiteY107" fmla="*/ 2730399 h 2772100"/>
              <a:gd name="connsiteX108" fmla="*/ 748718 w 5202237"/>
              <a:gd name="connsiteY108" fmla="*/ 2733332 h 2772100"/>
              <a:gd name="connsiteX109" fmla="*/ 729139 w 5202237"/>
              <a:gd name="connsiteY109" fmla="*/ 2733710 h 2772100"/>
              <a:gd name="connsiteX110" fmla="*/ 682320 w 5202237"/>
              <a:gd name="connsiteY110" fmla="*/ 2736264 h 2772100"/>
              <a:gd name="connsiteX111" fmla="*/ 654321 w 5202237"/>
              <a:gd name="connsiteY111" fmla="*/ 2737493 h 2772100"/>
              <a:gd name="connsiteX112" fmla="*/ 638242 w 5202237"/>
              <a:gd name="connsiteY112" fmla="*/ 2737966 h 2772100"/>
              <a:gd name="connsiteX113" fmla="*/ 627364 w 5202237"/>
              <a:gd name="connsiteY113" fmla="*/ 2739291 h 2772100"/>
              <a:gd name="connsiteX114" fmla="*/ 606556 w 5202237"/>
              <a:gd name="connsiteY114" fmla="*/ 2739291 h 2772100"/>
              <a:gd name="connsiteX115" fmla="*/ 543940 w 5202237"/>
              <a:gd name="connsiteY115" fmla="*/ 2750168 h 2772100"/>
              <a:gd name="connsiteX116" fmla="*/ 528995 w 5202237"/>
              <a:gd name="connsiteY116" fmla="*/ 2753195 h 2772100"/>
              <a:gd name="connsiteX117" fmla="*/ 514618 w 5202237"/>
              <a:gd name="connsiteY117" fmla="*/ 2745060 h 2772100"/>
              <a:gd name="connsiteX118" fmla="*/ 475931 w 5202237"/>
              <a:gd name="connsiteY118" fmla="*/ 2721697 h 2772100"/>
              <a:gd name="connsiteX119" fmla="*/ 443111 w 5202237"/>
              <a:gd name="connsiteY119" fmla="*/ 2726144 h 2772100"/>
              <a:gd name="connsiteX120" fmla="*/ 414640 w 5202237"/>
              <a:gd name="connsiteY120" fmla="*/ 2739385 h 2772100"/>
              <a:gd name="connsiteX121" fmla="*/ 394777 w 5202237"/>
              <a:gd name="connsiteY121" fmla="*/ 2725292 h 2772100"/>
              <a:gd name="connsiteX122" fmla="*/ 327810 w 5202237"/>
              <a:gd name="connsiteY122" fmla="*/ 2725481 h 2772100"/>
              <a:gd name="connsiteX123" fmla="*/ 292436 w 5202237"/>
              <a:gd name="connsiteY123" fmla="*/ 2721982 h 2772100"/>
              <a:gd name="connsiteX124" fmla="*/ 260465 w 5202237"/>
              <a:gd name="connsiteY124" fmla="*/ 2726427 h 2772100"/>
              <a:gd name="connsiteX125" fmla="*/ 229630 w 5202237"/>
              <a:gd name="connsiteY125" fmla="*/ 2723968 h 2772100"/>
              <a:gd name="connsiteX126" fmla="*/ 214875 w 5202237"/>
              <a:gd name="connsiteY126" fmla="*/ 2720941 h 2772100"/>
              <a:gd name="connsiteX127" fmla="*/ 189809 w 5202237"/>
              <a:gd name="connsiteY127" fmla="*/ 2723305 h 2772100"/>
              <a:gd name="connsiteX128" fmla="*/ 165500 w 5202237"/>
              <a:gd name="connsiteY128" fmla="*/ 2721130 h 2772100"/>
              <a:gd name="connsiteX129" fmla="*/ 137786 w 5202237"/>
              <a:gd name="connsiteY129" fmla="*/ 2720847 h 2772100"/>
              <a:gd name="connsiteX130" fmla="*/ 114234 w 5202237"/>
              <a:gd name="connsiteY130" fmla="*/ 2716496 h 2772100"/>
              <a:gd name="connsiteX131" fmla="*/ 90683 w 5202237"/>
              <a:gd name="connsiteY131" fmla="*/ 2711860 h 2772100"/>
              <a:gd name="connsiteX132" fmla="*/ 88413 w 5202237"/>
              <a:gd name="connsiteY132" fmla="*/ 2711860 h 2772100"/>
              <a:gd name="connsiteX133" fmla="*/ 1299 w 5202237"/>
              <a:gd name="connsiteY133" fmla="*/ 2706280 h 2772100"/>
              <a:gd name="connsiteX134" fmla="*/ 0 w 5202237"/>
              <a:gd name="connsiteY134" fmla="*/ 0 h 277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5202237" h="2772100">
                <a:moveTo>
                  <a:pt x="0" y="0"/>
                </a:moveTo>
                <a:lnTo>
                  <a:pt x="5202237" y="0"/>
                </a:lnTo>
                <a:lnTo>
                  <a:pt x="5202237" y="2762057"/>
                </a:lnTo>
                <a:lnTo>
                  <a:pt x="5184985" y="2759154"/>
                </a:lnTo>
                <a:cubicBezTo>
                  <a:pt x="5178872" y="2757570"/>
                  <a:pt x="5172701" y="2756222"/>
                  <a:pt x="5166080" y="2757451"/>
                </a:cubicBezTo>
                <a:cubicBezTo>
                  <a:pt x="5153026" y="2759911"/>
                  <a:pt x="5139689" y="2761329"/>
                  <a:pt x="5126448" y="2762086"/>
                </a:cubicBezTo>
                <a:cubicBezTo>
                  <a:pt x="5112638" y="2762843"/>
                  <a:pt x="5097410" y="2758681"/>
                  <a:pt x="5085208" y="2763126"/>
                </a:cubicBezTo>
                <a:cubicBezTo>
                  <a:pt x="5068656" y="2769179"/>
                  <a:pt x="5050779" y="2762086"/>
                  <a:pt x="5035456" y="2771355"/>
                </a:cubicBezTo>
                <a:cubicBezTo>
                  <a:pt x="5033753" y="2772396"/>
                  <a:pt x="5030443" y="2772301"/>
                  <a:pt x="5028646" y="2771355"/>
                </a:cubicBezTo>
                <a:cubicBezTo>
                  <a:pt x="5013606" y="2763032"/>
                  <a:pt x="4997433" y="2767099"/>
                  <a:pt x="4981920" y="2767099"/>
                </a:cubicBezTo>
                <a:lnTo>
                  <a:pt x="4665246" y="2767099"/>
                </a:lnTo>
                <a:cubicBezTo>
                  <a:pt x="4635735" y="2767193"/>
                  <a:pt x="4606792" y="2760194"/>
                  <a:pt x="4576997" y="2761518"/>
                </a:cubicBezTo>
                <a:cubicBezTo>
                  <a:pt x="4568484" y="2761897"/>
                  <a:pt x="4557796" y="2755086"/>
                  <a:pt x="4549094" y="2758208"/>
                </a:cubicBezTo>
                <a:cubicBezTo>
                  <a:pt x="4527434" y="2765964"/>
                  <a:pt x="4504828" y="2764640"/>
                  <a:pt x="4483925" y="2761424"/>
                </a:cubicBezTo>
                <a:cubicBezTo>
                  <a:pt x="4452711" y="2756694"/>
                  <a:pt x="4421403" y="2755371"/>
                  <a:pt x="4391041" y="2758870"/>
                </a:cubicBezTo>
                <a:cubicBezTo>
                  <a:pt x="4361435" y="2762370"/>
                  <a:pt x="4332114" y="2761235"/>
                  <a:pt x="4302697" y="2762180"/>
                </a:cubicBezTo>
                <a:cubicBezTo>
                  <a:pt x="4295603" y="2762370"/>
                  <a:pt x="4288509" y="2763599"/>
                  <a:pt x="4280943" y="2758775"/>
                </a:cubicBezTo>
                <a:cubicBezTo>
                  <a:pt x="4275457" y="2755276"/>
                  <a:pt x="4264295" y="2754992"/>
                  <a:pt x="4258715" y="2758302"/>
                </a:cubicBezTo>
                <a:cubicBezTo>
                  <a:pt x="4245378" y="2766154"/>
                  <a:pt x="4231096" y="2763882"/>
                  <a:pt x="4218799" y="2761613"/>
                </a:cubicBezTo>
                <a:cubicBezTo>
                  <a:pt x="4179357" y="2754141"/>
                  <a:pt x="4139819" y="2759248"/>
                  <a:pt x="4100377" y="2758019"/>
                </a:cubicBezTo>
                <a:cubicBezTo>
                  <a:pt x="4087229" y="2757640"/>
                  <a:pt x="4073893" y="2762465"/>
                  <a:pt x="4060746" y="2761897"/>
                </a:cubicBezTo>
                <a:cubicBezTo>
                  <a:pt x="4043247" y="2761139"/>
                  <a:pt x="4025749" y="2759154"/>
                  <a:pt x="4008723" y="2753951"/>
                </a:cubicBezTo>
                <a:cubicBezTo>
                  <a:pt x="4003900" y="2752439"/>
                  <a:pt x="3998225" y="2753100"/>
                  <a:pt x="3992928" y="2753100"/>
                </a:cubicBezTo>
                <a:lnTo>
                  <a:pt x="3921231" y="2753100"/>
                </a:lnTo>
                <a:cubicBezTo>
                  <a:pt x="3914989" y="2753195"/>
                  <a:pt x="3910449" y="2751019"/>
                  <a:pt x="3904867" y="2747803"/>
                </a:cubicBezTo>
                <a:cubicBezTo>
                  <a:pt x="3896450" y="2742979"/>
                  <a:pt x="3885951" y="2741371"/>
                  <a:pt x="3876114" y="2739480"/>
                </a:cubicBezTo>
                <a:cubicBezTo>
                  <a:pt x="3869020" y="2738061"/>
                  <a:pt x="3861643" y="2740331"/>
                  <a:pt x="3854643" y="2735129"/>
                </a:cubicBezTo>
                <a:cubicBezTo>
                  <a:pt x="3851143" y="2732669"/>
                  <a:pt x="3843008" y="2732765"/>
                  <a:pt x="3839036" y="2735129"/>
                </a:cubicBezTo>
                <a:cubicBezTo>
                  <a:pt x="3826740" y="2742412"/>
                  <a:pt x="3813876" y="2738439"/>
                  <a:pt x="3801390" y="2739196"/>
                </a:cubicBezTo>
                <a:cubicBezTo>
                  <a:pt x="3789568" y="2739953"/>
                  <a:pt x="3776988" y="2737399"/>
                  <a:pt x="3766489" y="2744210"/>
                </a:cubicBezTo>
                <a:cubicBezTo>
                  <a:pt x="3759962" y="2748371"/>
                  <a:pt x="3753247" y="2746668"/>
                  <a:pt x="3749747" y="2743547"/>
                </a:cubicBezTo>
                <a:cubicBezTo>
                  <a:pt x="3741991" y="2736737"/>
                  <a:pt x="3731775" y="2737020"/>
                  <a:pt x="3726289" y="2740236"/>
                </a:cubicBezTo>
                <a:cubicBezTo>
                  <a:pt x="3711723" y="2748749"/>
                  <a:pt x="3696589" y="2748559"/>
                  <a:pt x="3681077" y="2748749"/>
                </a:cubicBezTo>
                <a:cubicBezTo>
                  <a:pt x="3679185" y="2748749"/>
                  <a:pt x="3677388" y="2751114"/>
                  <a:pt x="3673510" y="2753762"/>
                </a:cubicBezTo>
                <a:cubicBezTo>
                  <a:pt x="3670294" y="2749885"/>
                  <a:pt x="3667362" y="2743831"/>
                  <a:pt x="3662539" y="2741182"/>
                </a:cubicBezTo>
                <a:cubicBezTo>
                  <a:pt x="3655727" y="2737493"/>
                  <a:pt x="3647594" y="2730967"/>
                  <a:pt x="3640027" y="2735223"/>
                </a:cubicBezTo>
                <a:cubicBezTo>
                  <a:pt x="3629906" y="2740994"/>
                  <a:pt x="3619596" y="2738533"/>
                  <a:pt x="3609381" y="2739385"/>
                </a:cubicBezTo>
                <a:cubicBezTo>
                  <a:pt x="3593112" y="2740804"/>
                  <a:pt x="3576749" y="2737588"/>
                  <a:pt x="3560196" y="2743263"/>
                </a:cubicBezTo>
                <a:cubicBezTo>
                  <a:pt x="3552346" y="2746006"/>
                  <a:pt x="3540806" y="2747992"/>
                  <a:pt x="3531915" y="2740048"/>
                </a:cubicBezTo>
                <a:cubicBezTo>
                  <a:pt x="3529739" y="2738155"/>
                  <a:pt x="3524537" y="2739480"/>
                  <a:pt x="3520754" y="2739480"/>
                </a:cubicBezTo>
                <a:cubicBezTo>
                  <a:pt x="3499189" y="2739385"/>
                  <a:pt x="3477149" y="2736642"/>
                  <a:pt x="3456151" y="2740048"/>
                </a:cubicBezTo>
                <a:cubicBezTo>
                  <a:pt x="3418979" y="2746101"/>
                  <a:pt x="3381807" y="2742506"/>
                  <a:pt x="3344730" y="2744210"/>
                </a:cubicBezTo>
                <a:cubicBezTo>
                  <a:pt x="3339148" y="2744399"/>
                  <a:pt x="3333568" y="2748655"/>
                  <a:pt x="3328176" y="2748276"/>
                </a:cubicBezTo>
                <a:cubicBezTo>
                  <a:pt x="3317204" y="2747614"/>
                  <a:pt x="3306422" y="2750546"/>
                  <a:pt x="3294977" y="2744871"/>
                </a:cubicBezTo>
                <a:cubicBezTo>
                  <a:pt x="3287410" y="2741182"/>
                  <a:pt x="3275681" y="2744399"/>
                  <a:pt x="3266222" y="2746384"/>
                </a:cubicBezTo>
                <a:cubicBezTo>
                  <a:pt x="3252035" y="2749411"/>
                  <a:pt x="3238320" y="2749506"/>
                  <a:pt x="3224227" y="2746384"/>
                </a:cubicBezTo>
                <a:cubicBezTo>
                  <a:pt x="3211363" y="2743547"/>
                  <a:pt x="3198404" y="2740236"/>
                  <a:pt x="3185446" y="2739763"/>
                </a:cubicBezTo>
                <a:cubicBezTo>
                  <a:pt x="3156976" y="2738818"/>
                  <a:pt x="3128411" y="2739859"/>
                  <a:pt x="3099941" y="2739291"/>
                </a:cubicBezTo>
                <a:cubicBezTo>
                  <a:pt x="3087455" y="2739007"/>
                  <a:pt x="3074781" y="2742128"/>
                  <a:pt x="3062295" y="2735318"/>
                </a:cubicBezTo>
                <a:cubicBezTo>
                  <a:pt x="3056998" y="2732386"/>
                  <a:pt x="3046404" y="2731913"/>
                  <a:pt x="3042242" y="2735318"/>
                </a:cubicBezTo>
                <a:cubicBezTo>
                  <a:pt x="3031270" y="2744210"/>
                  <a:pt x="3021718" y="2738439"/>
                  <a:pt x="3013772" y="2733710"/>
                </a:cubicBezTo>
                <a:cubicBezTo>
                  <a:pt x="3007718" y="2730116"/>
                  <a:pt x="3000624" y="2728224"/>
                  <a:pt x="2997031" y="2730683"/>
                </a:cubicBezTo>
                <a:cubicBezTo>
                  <a:pt x="2987666" y="2737116"/>
                  <a:pt x="2978019" y="2734562"/>
                  <a:pt x="2968560" y="2734656"/>
                </a:cubicBezTo>
                <a:cubicBezTo>
                  <a:pt x="2940090" y="2735129"/>
                  <a:pt x="2911524" y="2734845"/>
                  <a:pt x="2883052" y="2734845"/>
                </a:cubicBezTo>
                <a:cubicBezTo>
                  <a:pt x="2872147" y="2734908"/>
                  <a:pt x="2862622" y="2737999"/>
                  <a:pt x="2854488" y="2744114"/>
                </a:cubicBezTo>
                <a:cubicBezTo>
                  <a:pt x="2835571" y="2732953"/>
                  <a:pt x="2816465" y="2729832"/>
                  <a:pt x="2796791" y="2743263"/>
                </a:cubicBezTo>
                <a:cubicBezTo>
                  <a:pt x="2789791" y="2739574"/>
                  <a:pt x="2782603" y="2735129"/>
                  <a:pt x="2774847" y="2732008"/>
                </a:cubicBezTo>
                <a:cubicBezTo>
                  <a:pt x="2771346" y="2730589"/>
                  <a:pt x="2766617" y="2731724"/>
                  <a:pt x="2762456" y="2732291"/>
                </a:cubicBezTo>
                <a:cubicBezTo>
                  <a:pt x="2759713" y="2732669"/>
                  <a:pt x="2757064" y="2734656"/>
                  <a:pt x="2754321" y="2734845"/>
                </a:cubicBezTo>
                <a:lnTo>
                  <a:pt x="2659168" y="2739669"/>
                </a:lnTo>
                <a:cubicBezTo>
                  <a:pt x="2643656" y="2740615"/>
                  <a:pt x="2628144" y="2743263"/>
                  <a:pt x="2612536" y="2744020"/>
                </a:cubicBezTo>
                <a:cubicBezTo>
                  <a:pt x="2596457" y="2744777"/>
                  <a:pt x="2579999" y="2745816"/>
                  <a:pt x="2564109" y="2743736"/>
                </a:cubicBezTo>
                <a:cubicBezTo>
                  <a:pt x="2543111" y="2741088"/>
                  <a:pt x="2521639" y="2735508"/>
                  <a:pt x="2501399" y="2740331"/>
                </a:cubicBezTo>
                <a:cubicBezTo>
                  <a:pt x="2477089" y="2746101"/>
                  <a:pt x="2453159" y="2742885"/>
                  <a:pt x="2429133" y="2743925"/>
                </a:cubicBezTo>
                <a:cubicBezTo>
                  <a:pt x="2421378" y="2744210"/>
                  <a:pt x="2413528" y="2740520"/>
                  <a:pt x="2405583" y="2739763"/>
                </a:cubicBezTo>
                <a:cubicBezTo>
                  <a:pt x="2398016" y="2739007"/>
                  <a:pt x="2390260" y="2739574"/>
                  <a:pt x="2382503" y="2739574"/>
                </a:cubicBezTo>
                <a:cubicBezTo>
                  <a:pt x="2369072" y="2739574"/>
                  <a:pt x="2356587" y="2745249"/>
                  <a:pt x="2342777" y="2744682"/>
                </a:cubicBezTo>
                <a:cubicBezTo>
                  <a:pt x="2330670" y="2744114"/>
                  <a:pt x="2319320" y="2741561"/>
                  <a:pt x="2307686" y="2739669"/>
                </a:cubicBezTo>
                <a:cubicBezTo>
                  <a:pt x="2296051" y="2737683"/>
                  <a:pt x="2283755" y="2742506"/>
                  <a:pt x="2272405" y="2735223"/>
                </a:cubicBezTo>
                <a:cubicBezTo>
                  <a:pt x="2269189" y="2733142"/>
                  <a:pt x="2263420" y="2734940"/>
                  <a:pt x="2258784" y="2734940"/>
                </a:cubicBezTo>
                <a:cubicBezTo>
                  <a:pt x="2229746" y="2735412"/>
                  <a:pt x="2202128" y="2728035"/>
                  <a:pt x="2174414" y="2720941"/>
                </a:cubicBezTo>
                <a:cubicBezTo>
                  <a:pt x="2168928" y="2719522"/>
                  <a:pt x="2164199" y="2716117"/>
                  <a:pt x="2157767" y="2716401"/>
                </a:cubicBezTo>
                <a:cubicBezTo>
                  <a:pt x="2135445" y="2717536"/>
                  <a:pt x="2113973" y="2711388"/>
                  <a:pt x="2092124" y="2708456"/>
                </a:cubicBezTo>
                <a:cubicBezTo>
                  <a:pt x="2076139" y="2706280"/>
                  <a:pt x="2059870" y="2700605"/>
                  <a:pt x="2043412" y="2702970"/>
                </a:cubicBezTo>
                <a:cubicBezTo>
                  <a:pt x="2028751" y="2705050"/>
                  <a:pt x="2015603" y="2697578"/>
                  <a:pt x="2001321" y="2698051"/>
                </a:cubicBezTo>
                <a:cubicBezTo>
                  <a:pt x="1987512" y="2698430"/>
                  <a:pt x="1973323" y="2696443"/>
                  <a:pt x="1959797" y="2698430"/>
                </a:cubicBezTo>
                <a:cubicBezTo>
                  <a:pt x="1904276" y="2706753"/>
                  <a:pt x="1848564" y="2700605"/>
                  <a:pt x="1792948" y="2702875"/>
                </a:cubicBezTo>
                <a:cubicBezTo>
                  <a:pt x="1785855" y="2703159"/>
                  <a:pt x="1778855" y="2705807"/>
                  <a:pt x="1771761" y="2707320"/>
                </a:cubicBezTo>
                <a:cubicBezTo>
                  <a:pt x="1757289" y="2710442"/>
                  <a:pt x="1743196" y="2705524"/>
                  <a:pt x="1730049" y="2701834"/>
                </a:cubicBezTo>
                <a:cubicBezTo>
                  <a:pt x="1721063" y="2699280"/>
                  <a:pt x="1712644" y="2698430"/>
                  <a:pt x="1703943" y="2698241"/>
                </a:cubicBezTo>
                <a:cubicBezTo>
                  <a:pt x="1687011" y="2697862"/>
                  <a:pt x="1669229" y="2701267"/>
                  <a:pt x="1653339" y="2697200"/>
                </a:cubicBezTo>
                <a:cubicBezTo>
                  <a:pt x="1638962" y="2693511"/>
                  <a:pt x="1624963" y="2695592"/>
                  <a:pt x="1611153" y="2693227"/>
                </a:cubicBezTo>
                <a:cubicBezTo>
                  <a:pt x="1600749" y="2691430"/>
                  <a:pt x="1592520" y="2697295"/>
                  <a:pt x="1582967" y="2698241"/>
                </a:cubicBezTo>
                <a:cubicBezTo>
                  <a:pt x="1574360" y="2699186"/>
                  <a:pt x="1565468" y="2695213"/>
                  <a:pt x="1556766" y="2702213"/>
                </a:cubicBezTo>
                <a:cubicBezTo>
                  <a:pt x="1551753" y="2706185"/>
                  <a:pt x="1541727" y="2699091"/>
                  <a:pt x="1535485" y="2706091"/>
                </a:cubicBezTo>
                <a:cubicBezTo>
                  <a:pt x="1534255" y="2705050"/>
                  <a:pt x="1533025" y="2704105"/>
                  <a:pt x="1531984" y="2702970"/>
                </a:cubicBezTo>
                <a:cubicBezTo>
                  <a:pt x="1529242" y="2700038"/>
                  <a:pt x="1516663" y="2695592"/>
                  <a:pt x="1513163" y="2696065"/>
                </a:cubicBezTo>
                <a:cubicBezTo>
                  <a:pt x="1507299" y="2696822"/>
                  <a:pt x="1501340" y="2697389"/>
                  <a:pt x="1495475" y="2698051"/>
                </a:cubicBezTo>
                <a:cubicBezTo>
                  <a:pt x="1482990" y="2699376"/>
                  <a:pt x="1470599" y="2696537"/>
                  <a:pt x="1457736" y="2701834"/>
                </a:cubicBezTo>
                <a:cubicBezTo>
                  <a:pt x="1450074" y="2704956"/>
                  <a:pt x="1438723" y="2705145"/>
                  <a:pt x="1429170" y="2699753"/>
                </a:cubicBezTo>
                <a:cubicBezTo>
                  <a:pt x="1425103" y="2697389"/>
                  <a:pt x="1418766" y="2697295"/>
                  <a:pt x="1413847" y="2698241"/>
                </a:cubicBezTo>
                <a:cubicBezTo>
                  <a:pt x="1403253" y="2700227"/>
                  <a:pt x="1393040" y="2703727"/>
                  <a:pt x="1382540" y="2706185"/>
                </a:cubicBezTo>
                <a:cubicBezTo>
                  <a:pt x="1378189" y="2707131"/>
                  <a:pt x="1373555" y="2707131"/>
                  <a:pt x="1369015" y="2707131"/>
                </a:cubicBezTo>
                <a:cubicBezTo>
                  <a:pt x="1344326" y="2707226"/>
                  <a:pt x="1319640" y="2707888"/>
                  <a:pt x="1295048" y="2706942"/>
                </a:cubicBezTo>
                <a:cubicBezTo>
                  <a:pt x="1282750" y="2706470"/>
                  <a:pt x="1270739" y="2708361"/>
                  <a:pt x="1260712" y="2713468"/>
                </a:cubicBezTo>
                <a:cubicBezTo>
                  <a:pt x="1252862" y="2717442"/>
                  <a:pt x="1245485" y="2717252"/>
                  <a:pt x="1238864" y="2716022"/>
                </a:cubicBezTo>
                <a:cubicBezTo>
                  <a:pt x="1207083" y="2710253"/>
                  <a:pt x="1200556" y="2709307"/>
                  <a:pt x="1176530" y="2718671"/>
                </a:cubicBezTo>
                <a:cubicBezTo>
                  <a:pt x="1168776" y="2721603"/>
                  <a:pt x="1161680" y="2721793"/>
                  <a:pt x="1154682" y="2720279"/>
                </a:cubicBezTo>
                <a:cubicBezTo>
                  <a:pt x="1133778" y="2715739"/>
                  <a:pt x="1133872" y="2715455"/>
                  <a:pt x="1114009" y="2720279"/>
                </a:cubicBezTo>
                <a:cubicBezTo>
                  <a:pt x="1109658" y="2721319"/>
                  <a:pt x="1104928" y="2720941"/>
                  <a:pt x="1100388" y="2720941"/>
                </a:cubicBezTo>
                <a:lnTo>
                  <a:pt x="994075" y="2720847"/>
                </a:lnTo>
                <a:cubicBezTo>
                  <a:pt x="987643" y="2720847"/>
                  <a:pt x="980643" y="2723495"/>
                  <a:pt x="974780" y="2717063"/>
                </a:cubicBezTo>
                <a:cubicBezTo>
                  <a:pt x="972982" y="2715076"/>
                  <a:pt x="967496" y="2716685"/>
                  <a:pt x="963712" y="2716401"/>
                </a:cubicBezTo>
                <a:cubicBezTo>
                  <a:pt x="954633" y="2715739"/>
                  <a:pt x="947538" y="2722928"/>
                  <a:pt x="937795" y="2721508"/>
                </a:cubicBezTo>
                <a:cubicBezTo>
                  <a:pt x="930229" y="2720373"/>
                  <a:pt x="921053" y="2717536"/>
                  <a:pt x="914150" y="2725481"/>
                </a:cubicBezTo>
                <a:cubicBezTo>
                  <a:pt x="913204" y="2726616"/>
                  <a:pt x="909704" y="2725859"/>
                  <a:pt x="907434" y="2725575"/>
                </a:cubicBezTo>
                <a:cubicBezTo>
                  <a:pt x="883882" y="2722454"/>
                  <a:pt x="861086" y="2730211"/>
                  <a:pt x="837724" y="2730211"/>
                </a:cubicBezTo>
                <a:lnTo>
                  <a:pt x="768392" y="2730399"/>
                </a:lnTo>
                <a:cubicBezTo>
                  <a:pt x="761960" y="2730493"/>
                  <a:pt x="755623" y="2728697"/>
                  <a:pt x="748718" y="2733332"/>
                </a:cubicBezTo>
                <a:cubicBezTo>
                  <a:pt x="744083" y="2736453"/>
                  <a:pt x="735003" y="2735979"/>
                  <a:pt x="729139" y="2733710"/>
                </a:cubicBezTo>
                <a:cubicBezTo>
                  <a:pt x="712775" y="2727373"/>
                  <a:pt x="697262" y="2728319"/>
                  <a:pt x="682320" y="2736264"/>
                </a:cubicBezTo>
                <a:cubicBezTo>
                  <a:pt x="672764" y="2741371"/>
                  <a:pt x="663212" y="2740804"/>
                  <a:pt x="654321" y="2737493"/>
                </a:cubicBezTo>
                <a:cubicBezTo>
                  <a:pt x="648268" y="2735223"/>
                  <a:pt x="644012" y="2733521"/>
                  <a:pt x="638242" y="2737966"/>
                </a:cubicBezTo>
                <a:cubicBezTo>
                  <a:pt x="635782" y="2739859"/>
                  <a:pt x="631052" y="2739291"/>
                  <a:pt x="627364" y="2739291"/>
                </a:cubicBezTo>
                <a:cubicBezTo>
                  <a:pt x="620365" y="2739574"/>
                  <a:pt x="613366" y="2740142"/>
                  <a:pt x="606556" y="2739291"/>
                </a:cubicBezTo>
                <a:cubicBezTo>
                  <a:pt x="584421" y="2736453"/>
                  <a:pt x="563801" y="2742412"/>
                  <a:pt x="543940" y="2750168"/>
                </a:cubicBezTo>
                <a:cubicBezTo>
                  <a:pt x="538642" y="2752154"/>
                  <a:pt x="534008" y="2752343"/>
                  <a:pt x="528995" y="2753195"/>
                </a:cubicBezTo>
                <a:cubicBezTo>
                  <a:pt x="521900" y="2754425"/>
                  <a:pt x="517644" y="2751019"/>
                  <a:pt x="514618" y="2745060"/>
                </a:cubicBezTo>
                <a:cubicBezTo>
                  <a:pt x="506578" y="2729359"/>
                  <a:pt x="493998" y="2718293"/>
                  <a:pt x="475931" y="2721697"/>
                </a:cubicBezTo>
                <a:cubicBezTo>
                  <a:pt x="464865" y="2723779"/>
                  <a:pt x="453799" y="2723968"/>
                  <a:pt x="443111" y="2726144"/>
                </a:cubicBezTo>
                <a:cubicBezTo>
                  <a:pt x="433651" y="2728129"/>
                  <a:pt x="425045" y="2734373"/>
                  <a:pt x="414640" y="2739385"/>
                </a:cubicBezTo>
                <a:cubicBezTo>
                  <a:pt x="412181" y="2729170"/>
                  <a:pt x="406317" y="2724630"/>
                  <a:pt x="394777" y="2725292"/>
                </a:cubicBezTo>
                <a:cubicBezTo>
                  <a:pt x="372550" y="2726522"/>
                  <a:pt x="350133" y="2725954"/>
                  <a:pt x="327810" y="2725481"/>
                </a:cubicBezTo>
                <a:cubicBezTo>
                  <a:pt x="316082" y="2725292"/>
                  <a:pt x="304542" y="2726048"/>
                  <a:pt x="292436" y="2721982"/>
                </a:cubicBezTo>
                <a:cubicBezTo>
                  <a:pt x="283070" y="2718860"/>
                  <a:pt x="268694" y="2720941"/>
                  <a:pt x="260465" y="2726427"/>
                </a:cubicBezTo>
                <a:cubicBezTo>
                  <a:pt x="248075" y="2734751"/>
                  <a:pt x="239277" y="2725859"/>
                  <a:pt x="229630" y="2723968"/>
                </a:cubicBezTo>
                <a:cubicBezTo>
                  <a:pt x="224995" y="2723116"/>
                  <a:pt x="219698" y="2722265"/>
                  <a:pt x="214875" y="2720941"/>
                </a:cubicBezTo>
                <a:cubicBezTo>
                  <a:pt x="206361" y="2718576"/>
                  <a:pt x="200402" y="2731345"/>
                  <a:pt x="189809" y="2723305"/>
                </a:cubicBezTo>
                <a:cubicBezTo>
                  <a:pt x="184323" y="2719144"/>
                  <a:pt x="173729" y="2721414"/>
                  <a:pt x="165500" y="2721130"/>
                </a:cubicBezTo>
                <a:cubicBezTo>
                  <a:pt x="156231" y="2720847"/>
                  <a:pt x="146962" y="2721603"/>
                  <a:pt x="137786" y="2720847"/>
                </a:cubicBezTo>
                <a:cubicBezTo>
                  <a:pt x="129842" y="2720185"/>
                  <a:pt x="122180" y="2717630"/>
                  <a:pt x="114234" y="2716496"/>
                </a:cubicBezTo>
                <a:cubicBezTo>
                  <a:pt x="106290" y="2715361"/>
                  <a:pt x="97494" y="2719050"/>
                  <a:pt x="90683" y="2711860"/>
                </a:cubicBezTo>
                <a:cubicBezTo>
                  <a:pt x="90304" y="2711577"/>
                  <a:pt x="89169" y="2711860"/>
                  <a:pt x="88413" y="2711860"/>
                </a:cubicBezTo>
                <a:lnTo>
                  <a:pt x="1299" y="27062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87175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0">
          <p15:clr>
            <a:srgbClr val="FBAE40"/>
          </p15:clr>
        </p15:guide>
        <p15:guide id="2" pos="402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380D0A5-C158-CDE3-5B6D-CE76A598947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6263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B911ABA-675A-EC1D-04EF-3CBFD3A3E8D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76265" y="2133600"/>
            <a:ext cx="3348036" cy="2806556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6"/>
              <a:gd name="connsiteX1" fmla="*/ 3348036 w 3348036"/>
              <a:gd name="connsiteY1" fmla="*/ 0 h 2806556"/>
              <a:gd name="connsiteX2" fmla="*/ 3348036 w 3348036"/>
              <a:gd name="connsiteY2" fmla="*/ 1022498 h 2806556"/>
              <a:gd name="connsiteX3" fmla="*/ 3348036 w 3348036"/>
              <a:gd name="connsiteY3" fmla="*/ 1777595 h 2806556"/>
              <a:gd name="connsiteX4" fmla="*/ 3348036 w 3348036"/>
              <a:gd name="connsiteY4" fmla="*/ 2800093 h 2806556"/>
              <a:gd name="connsiteX5" fmla="*/ 3336933 w 3348036"/>
              <a:gd name="connsiteY5" fmla="*/ 2798224 h 2806556"/>
              <a:gd name="connsiteX6" fmla="*/ 3324766 w 3348036"/>
              <a:gd name="connsiteY6" fmla="*/ 2797128 h 2806556"/>
              <a:gd name="connsiteX7" fmla="*/ 3299260 w 3348036"/>
              <a:gd name="connsiteY7" fmla="*/ 2800111 h 2806556"/>
              <a:gd name="connsiteX8" fmla="*/ 3272719 w 3348036"/>
              <a:gd name="connsiteY8" fmla="*/ 2800781 h 2806556"/>
              <a:gd name="connsiteX9" fmla="*/ 3240700 w 3348036"/>
              <a:gd name="connsiteY9" fmla="*/ 2806077 h 2806556"/>
              <a:gd name="connsiteX10" fmla="*/ 3236317 w 3348036"/>
              <a:gd name="connsiteY10" fmla="*/ 2806077 h 2806556"/>
              <a:gd name="connsiteX11" fmla="*/ 3206245 w 3348036"/>
              <a:gd name="connsiteY11" fmla="*/ 2803338 h 2806556"/>
              <a:gd name="connsiteX12" fmla="*/ 3002441 w 3348036"/>
              <a:gd name="connsiteY12" fmla="*/ 2803338 h 2806556"/>
              <a:gd name="connsiteX13" fmla="*/ 2945647 w 3348036"/>
              <a:gd name="connsiteY13" fmla="*/ 2799746 h 2806556"/>
              <a:gd name="connsiteX14" fmla="*/ 2927689 w 3348036"/>
              <a:gd name="connsiteY14" fmla="*/ 2797616 h 2806556"/>
              <a:gd name="connsiteX15" fmla="*/ 2885748 w 3348036"/>
              <a:gd name="connsiteY15" fmla="*/ 2799685 h 2806556"/>
              <a:gd name="connsiteX16" fmla="*/ 2825970 w 3348036"/>
              <a:gd name="connsiteY16" fmla="*/ 2798042 h 2806556"/>
              <a:gd name="connsiteX17" fmla="*/ 2769114 w 3348036"/>
              <a:gd name="connsiteY17" fmla="*/ 2800172 h 2806556"/>
              <a:gd name="connsiteX18" fmla="*/ 2755113 w 3348036"/>
              <a:gd name="connsiteY18" fmla="*/ 2797981 h 2806556"/>
              <a:gd name="connsiteX19" fmla="*/ 2740808 w 3348036"/>
              <a:gd name="connsiteY19" fmla="*/ 2797676 h 2806556"/>
              <a:gd name="connsiteX20" fmla="*/ 2715119 w 3348036"/>
              <a:gd name="connsiteY20" fmla="*/ 2799807 h 2806556"/>
              <a:gd name="connsiteX21" fmla="*/ 2638905 w 3348036"/>
              <a:gd name="connsiteY21" fmla="*/ 2797494 h 2806556"/>
              <a:gd name="connsiteX22" fmla="*/ 2613400 w 3348036"/>
              <a:gd name="connsiteY22" fmla="*/ 2799990 h 2806556"/>
              <a:gd name="connsiteX23" fmla="*/ 2579919 w 3348036"/>
              <a:gd name="connsiteY23" fmla="*/ 2794876 h 2806556"/>
              <a:gd name="connsiteX24" fmla="*/ 2569754 w 3348036"/>
              <a:gd name="connsiteY24" fmla="*/ 2794328 h 2806556"/>
              <a:gd name="connsiteX25" fmla="*/ 2523611 w 3348036"/>
              <a:gd name="connsiteY25" fmla="*/ 2794328 h 2806556"/>
              <a:gd name="connsiteX26" fmla="*/ 2513080 w 3348036"/>
              <a:gd name="connsiteY26" fmla="*/ 2790919 h 2806556"/>
              <a:gd name="connsiteX27" fmla="*/ 2494575 w 3348036"/>
              <a:gd name="connsiteY27" fmla="*/ 2785563 h 2806556"/>
              <a:gd name="connsiteX28" fmla="*/ 2480757 w 3348036"/>
              <a:gd name="connsiteY28" fmla="*/ 2782762 h 2806556"/>
              <a:gd name="connsiteX29" fmla="*/ 2470712 w 3348036"/>
              <a:gd name="connsiteY29" fmla="*/ 2782762 h 2806556"/>
              <a:gd name="connsiteX30" fmla="*/ 2446484 w 3348036"/>
              <a:gd name="connsiteY30" fmla="*/ 2785380 h 2806556"/>
              <a:gd name="connsiteX31" fmla="*/ 2424023 w 3348036"/>
              <a:gd name="connsiteY31" fmla="*/ 2788607 h 2806556"/>
              <a:gd name="connsiteX32" fmla="*/ 2413248 w 3348036"/>
              <a:gd name="connsiteY32" fmla="*/ 2788180 h 2806556"/>
              <a:gd name="connsiteX33" fmla="*/ 2398151 w 3348036"/>
              <a:gd name="connsiteY33" fmla="*/ 2786049 h 2806556"/>
              <a:gd name="connsiteX34" fmla="*/ 2369054 w 3348036"/>
              <a:gd name="connsiteY34" fmla="*/ 2791528 h 2806556"/>
              <a:gd name="connsiteX35" fmla="*/ 2364184 w 3348036"/>
              <a:gd name="connsiteY35" fmla="*/ 2794754 h 2806556"/>
              <a:gd name="connsiteX36" fmla="*/ 2357123 w 3348036"/>
              <a:gd name="connsiteY36" fmla="*/ 2786658 h 2806556"/>
              <a:gd name="connsiteX37" fmla="*/ 2342635 w 3348036"/>
              <a:gd name="connsiteY37" fmla="*/ 2782823 h 2806556"/>
              <a:gd name="connsiteX38" fmla="*/ 2322912 w 3348036"/>
              <a:gd name="connsiteY38" fmla="*/ 2785502 h 2806556"/>
              <a:gd name="connsiteX39" fmla="*/ 2291258 w 3348036"/>
              <a:gd name="connsiteY39" fmla="*/ 2787997 h 2806556"/>
              <a:gd name="connsiteX40" fmla="*/ 2273057 w 3348036"/>
              <a:gd name="connsiteY40" fmla="*/ 2785928 h 2806556"/>
              <a:gd name="connsiteX41" fmla="*/ 2265874 w 3348036"/>
              <a:gd name="connsiteY41" fmla="*/ 2785563 h 2806556"/>
              <a:gd name="connsiteX42" fmla="*/ 2224297 w 3348036"/>
              <a:gd name="connsiteY42" fmla="*/ 2785928 h 2806556"/>
              <a:gd name="connsiteX43" fmla="*/ 2152589 w 3348036"/>
              <a:gd name="connsiteY43" fmla="*/ 2788607 h 2806556"/>
              <a:gd name="connsiteX44" fmla="*/ 2141935 w 3348036"/>
              <a:gd name="connsiteY44" fmla="*/ 2791224 h 2806556"/>
              <a:gd name="connsiteX45" fmla="*/ 2120569 w 3348036"/>
              <a:gd name="connsiteY45" fmla="*/ 2789032 h 2806556"/>
              <a:gd name="connsiteX46" fmla="*/ 2102063 w 3348036"/>
              <a:gd name="connsiteY46" fmla="*/ 2790006 h 2806556"/>
              <a:gd name="connsiteX47" fmla="*/ 2075036 w 3348036"/>
              <a:gd name="connsiteY47" fmla="*/ 2790006 h 2806556"/>
              <a:gd name="connsiteX48" fmla="*/ 2050077 w 3348036"/>
              <a:gd name="connsiteY48" fmla="*/ 2785745 h 2806556"/>
              <a:gd name="connsiteX49" fmla="*/ 1995048 w 3348036"/>
              <a:gd name="connsiteY49" fmla="*/ 2785441 h 2806556"/>
              <a:gd name="connsiteX50" fmla="*/ 1970820 w 3348036"/>
              <a:gd name="connsiteY50" fmla="*/ 2782884 h 2806556"/>
              <a:gd name="connsiteX51" fmla="*/ 1957915 w 3348036"/>
              <a:gd name="connsiteY51" fmla="*/ 2782884 h 2806556"/>
              <a:gd name="connsiteX52" fmla="*/ 1939592 w 3348036"/>
              <a:gd name="connsiteY52" fmla="*/ 2781849 h 2806556"/>
              <a:gd name="connsiteX53" fmla="*/ 1928818 w 3348036"/>
              <a:gd name="connsiteY53" fmla="*/ 2779901 h 2806556"/>
              <a:gd name="connsiteX54" fmla="*/ 1910495 w 3348036"/>
              <a:gd name="connsiteY54" fmla="*/ 2782458 h 2806556"/>
              <a:gd name="connsiteX55" fmla="*/ 1855464 w 3348036"/>
              <a:gd name="connsiteY55" fmla="*/ 2782580 h 2806556"/>
              <a:gd name="connsiteX56" fmla="*/ 1837081 w 3348036"/>
              <a:gd name="connsiteY56" fmla="*/ 2788545 h 2806556"/>
              <a:gd name="connsiteX57" fmla="*/ 1799948 w 3348036"/>
              <a:gd name="connsiteY57" fmla="*/ 2787997 h 2806556"/>
              <a:gd name="connsiteX58" fmla="*/ 1785826 w 3348036"/>
              <a:gd name="connsiteY58" fmla="*/ 2780754 h 2806556"/>
              <a:gd name="connsiteX59" fmla="*/ 1777851 w 3348036"/>
              <a:gd name="connsiteY59" fmla="*/ 2780936 h 2806556"/>
              <a:gd name="connsiteX60" fmla="*/ 1772616 w 3348036"/>
              <a:gd name="connsiteY60" fmla="*/ 2782580 h 2806556"/>
              <a:gd name="connsiteX61" fmla="*/ 1711377 w 3348036"/>
              <a:gd name="connsiteY61" fmla="*/ 2785684 h 2806556"/>
              <a:gd name="connsiteX62" fmla="*/ 1681366 w 3348036"/>
              <a:gd name="connsiteY62" fmla="*/ 2788485 h 2806556"/>
              <a:gd name="connsiteX63" fmla="*/ 1650200 w 3348036"/>
              <a:gd name="connsiteY63" fmla="*/ 2788302 h 2806556"/>
              <a:gd name="connsiteX64" fmla="*/ 1609841 w 3348036"/>
              <a:gd name="connsiteY64" fmla="*/ 2786110 h 2806556"/>
              <a:gd name="connsiteX65" fmla="*/ 1563332 w 3348036"/>
              <a:gd name="connsiteY65" fmla="*/ 2788423 h 2806556"/>
              <a:gd name="connsiteX66" fmla="*/ 1548176 w 3348036"/>
              <a:gd name="connsiteY66" fmla="*/ 2785745 h 2806556"/>
              <a:gd name="connsiteX67" fmla="*/ 1533322 w 3348036"/>
              <a:gd name="connsiteY67" fmla="*/ 2785623 h 2806556"/>
              <a:gd name="connsiteX68" fmla="*/ 1507756 w 3348036"/>
              <a:gd name="connsiteY68" fmla="*/ 2788911 h 2806556"/>
              <a:gd name="connsiteX69" fmla="*/ 1485172 w 3348036"/>
              <a:gd name="connsiteY69" fmla="*/ 2785684 h 2806556"/>
              <a:gd name="connsiteX70" fmla="*/ 1462466 w 3348036"/>
              <a:gd name="connsiteY70" fmla="*/ 2782823 h 2806556"/>
              <a:gd name="connsiteX71" fmla="*/ 1453700 w 3348036"/>
              <a:gd name="connsiteY71" fmla="*/ 2782641 h 2806556"/>
              <a:gd name="connsiteX72" fmla="*/ 1399401 w 3348036"/>
              <a:gd name="connsiteY72" fmla="*/ 2773631 h 2806556"/>
              <a:gd name="connsiteX73" fmla="*/ 1388688 w 3348036"/>
              <a:gd name="connsiteY73" fmla="*/ 2770710 h 2806556"/>
              <a:gd name="connsiteX74" fmla="*/ 1346441 w 3348036"/>
              <a:gd name="connsiteY74" fmla="*/ 2765596 h 2806556"/>
              <a:gd name="connsiteX75" fmla="*/ 1315091 w 3348036"/>
              <a:gd name="connsiteY75" fmla="*/ 2762066 h 2806556"/>
              <a:gd name="connsiteX76" fmla="*/ 1288003 w 3348036"/>
              <a:gd name="connsiteY76" fmla="*/ 2758900 h 2806556"/>
              <a:gd name="connsiteX77" fmla="*/ 1261279 w 3348036"/>
              <a:gd name="connsiteY77" fmla="*/ 2759144 h 2806556"/>
              <a:gd name="connsiteX78" fmla="*/ 1153899 w 3348036"/>
              <a:gd name="connsiteY78" fmla="*/ 2762005 h 2806556"/>
              <a:gd name="connsiteX79" fmla="*/ 1140263 w 3348036"/>
              <a:gd name="connsiteY79" fmla="*/ 2764865 h 2806556"/>
              <a:gd name="connsiteX80" fmla="*/ 1113419 w 3348036"/>
              <a:gd name="connsiteY80" fmla="*/ 2761335 h 2806556"/>
              <a:gd name="connsiteX81" fmla="*/ 1096617 w 3348036"/>
              <a:gd name="connsiteY81" fmla="*/ 2759022 h 2806556"/>
              <a:gd name="connsiteX82" fmla="*/ 1064050 w 3348036"/>
              <a:gd name="connsiteY82" fmla="*/ 2758352 h 2806556"/>
              <a:gd name="connsiteX83" fmla="*/ 1036900 w 3348036"/>
              <a:gd name="connsiteY83" fmla="*/ 2755795 h 2806556"/>
              <a:gd name="connsiteX84" fmla="*/ 1018760 w 3348036"/>
              <a:gd name="connsiteY84" fmla="*/ 2759022 h 2806556"/>
              <a:gd name="connsiteX85" fmla="*/ 1001898 w 3348036"/>
              <a:gd name="connsiteY85" fmla="*/ 2761579 h 2806556"/>
              <a:gd name="connsiteX86" fmla="*/ 988202 w 3348036"/>
              <a:gd name="connsiteY86" fmla="*/ 2764074 h 2806556"/>
              <a:gd name="connsiteX87" fmla="*/ 985949 w 3348036"/>
              <a:gd name="connsiteY87" fmla="*/ 2762066 h 2806556"/>
              <a:gd name="connsiteX88" fmla="*/ 973836 w 3348036"/>
              <a:gd name="connsiteY88" fmla="*/ 2757622 h 2806556"/>
              <a:gd name="connsiteX89" fmla="*/ 962452 w 3348036"/>
              <a:gd name="connsiteY89" fmla="*/ 2758900 h 2806556"/>
              <a:gd name="connsiteX90" fmla="*/ 938164 w 3348036"/>
              <a:gd name="connsiteY90" fmla="*/ 2761335 h 2806556"/>
              <a:gd name="connsiteX91" fmla="*/ 919780 w 3348036"/>
              <a:gd name="connsiteY91" fmla="*/ 2759995 h 2806556"/>
              <a:gd name="connsiteX92" fmla="*/ 909918 w 3348036"/>
              <a:gd name="connsiteY92" fmla="*/ 2759022 h 2806556"/>
              <a:gd name="connsiteX93" fmla="*/ 889770 w 3348036"/>
              <a:gd name="connsiteY93" fmla="*/ 2764135 h 2806556"/>
              <a:gd name="connsiteX94" fmla="*/ 881066 w 3348036"/>
              <a:gd name="connsiteY94" fmla="*/ 2764744 h 2806556"/>
              <a:gd name="connsiteX95" fmla="*/ 833462 w 3348036"/>
              <a:gd name="connsiteY95" fmla="*/ 2764622 h 2806556"/>
              <a:gd name="connsiteX96" fmla="*/ 811364 w 3348036"/>
              <a:gd name="connsiteY96" fmla="*/ 2768822 h 2806556"/>
              <a:gd name="connsiteX97" fmla="*/ 797303 w 3348036"/>
              <a:gd name="connsiteY97" fmla="*/ 2770466 h 2806556"/>
              <a:gd name="connsiteX98" fmla="*/ 757187 w 3348036"/>
              <a:gd name="connsiteY98" fmla="*/ 2772171 h 2806556"/>
              <a:gd name="connsiteX99" fmla="*/ 743126 w 3348036"/>
              <a:gd name="connsiteY99" fmla="*/ 2773205 h 2806556"/>
              <a:gd name="connsiteX100" fmla="*/ 716950 w 3348036"/>
              <a:gd name="connsiteY100" fmla="*/ 2773205 h 2806556"/>
              <a:gd name="connsiteX101" fmla="*/ 708184 w 3348036"/>
              <a:gd name="connsiteY101" fmla="*/ 2773631 h 2806556"/>
              <a:gd name="connsiteX102" fmla="*/ 639763 w 3348036"/>
              <a:gd name="connsiteY102" fmla="*/ 2773571 h 2806556"/>
              <a:gd name="connsiteX103" fmla="*/ 627345 w 3348036"/>
              <a:gd name="connsiteY103" fmla="*/ 2771136 h 2806556"/>
              <a:gd name="connsiteX104" fmla="*/ 620222 w 3348036"/>
              <a:gd name="connsiteY104" fmla="*/ 2770710 h 2806556"/>
              <a:gd name="connsiteX105" fmla="*/ 603543 w 3348036"/>
              <a:gd name="connsiteY105" fmla="*/ 2773996 h 2806556"/>
              <a:gd name="connsiteX106" fmla="*/ 588325 w 3348036"/>
              <a:gd name="connsiteY106" fmla="*/ 2776553 h 2806556"/>
              <a:gd name="connsiteX107" fmla="*/ 584003 w 3348036"/>
              <a:gd name="connsiteY107" fmla="*/ 2776614 h 2806556"/>
              <a:gd name="connsiteX108" fmla="*/ 539139 w 3348036"/>
              <a:gd name="connsiteY108" fmla="*/ 2779597 h 2806556"/>
              <a:gd name="connsiteX109" fmla="*/ 494519 w 3348036"/>
              <a:gd name="connsiteY109" fmla="*/ 2779718 h 2806556"/>
              <a:gd name="connsiteX110" fmla="*/ 481857 w 3348036"/>
              <a:gd name="connsiteY110" fmla="*/ 2781606 h 2806556"/>
              <a:gd name="connsiteX111" fmla="*/ 469257 w 3348036"/>
              <a:gd name="connsiteY111" fmla="*/ 2781849 h 2806556"/>
              <a:gd name="connsiteX112" fmla="*/ 439125 w 3348036"/>
              <a:gd name="connsiteY112" fmla="*/ 2783493 h 2806556"/>
              <a:gd name="connsiteX113" fmla="*/ 421105 w 3348036"/>
              <a:gd name="connsiteY113" fmla="*/ 2784284 h 2806556"/>
              <a:gd name="connsiteX114" fmla="*/ 410757 w 3348036"/>
              <a:gd name="connsiteY114" fmla="*/ 2784588 h 2806556"/>
              <a:gd name="connsiteX115" fmla="*/ 403757 w 3348036"/>
              <a:gd name="connsiteY115" fmla="*/ 2785441 h 2806556"/>
              <a:gd name="connsiteX116" fmla="*/ 390365 w 3348036"/>
              <a:gd name="connsiteY116" fmla="*/ 2785441 h 2806556"/>
              <a:gd name="connsiteX117" fmla="*/ 350067 w 3348036"/>
              <a:gd name="connsiteY117" fmla="*/ 2792441 h 2806556"/>
              <a:gd name="connsiteX118" fmla="*/ 340449 w 3348036"/>
              <a:gd name="connsiteY118" fmla="*/ 2794389 h 2806556"/>
              <a:gd name="connsiteX119" fmla="*/ 331196 w 3348036"/>
              <a:gd name="connsiteY119" fmla="*/ 2789154 h 2806556"/>
              <a:gd name="connsiteX120" fmla="*/ 306298 w 3348036"/>
              <a:gd name="connsiteY120" fmla="*/ 2774118 h 2806556"/>
              <a:gd name="connsiteX121" fmla="*/ 285176 w 3348036"/>
              <a:gd name="connsiteY121" fmla="*/ 2776980 h 2806556"/>
              <a:gd name="connsiteX122" fmla="*/ 266853 w 3348036"/>
              <a:gd name="connsiteY122" fmla="*/ 2785502 h 2806556"/>
              <a:gd name="connsiteX123" fmla="*/ 254069 w 3348036"/>
              <a:gd name="connsiteY123" fmla="*/ 2776432 h 2806556"/>
              <a:gd name="connsiteX124" fmla="*/ 210971 w 3348036"/>
              <a:gd name="connsiteY124" fmla="*/ 2776553 h 2806556"/>
              <a:gd name="connsiteX125" fmla="*/ 188205 w 3348036"/>
              <a:gd name="connsiteY125" fmla="*/ 2774301 h 2806556"/>
              <a:gd name="connsiteX126" fmla="*/ 167629 w 3348036"/>
              <a:gd name="connsiteY126" fmla="*/ 2777162 h 2806556"/>
              <a:gd name="connsiteX127" fmla="*/ 147784 w 3348036"/>
              <a:gd name="connsiteY127" fmla="*/ 2775580 h 2806556"/>
              <a:gd name="connsiteX128" fmla="*/ 138289 w 3348036"/>
              <a:gd name="connsiteY128" fmla="*/ 2773631 h 2806556"/>
              <a:gd name="connsiteX129" fmla="*/ 122157 w 3348036"/>
              <a:gd name="connsiteY129" fmla="*/ 2775153 h 2806556"/>
              <a:gd name="connsiteX130" fmla="*/ 106512 w 3348036"/>
              <a:gd name="connsiteY130" fmla="*/ 2773753 h 2806556"/>
              <a:gd name="connsiteX131" fmla="*/ 88676 w 3348036"/>
              <a:gd name="connsiteY131" fmla="*/ 2773571 h 2806556"/>
              <a:gd name="connsiteX132" fmla="*/ 73518 w 3348036"/>
              <a:gd name="connsiteY132" fmla="*/ 2770771 h 2806556"/>
              <a:gd name="connsiteX133" fmla="*/ 58362 w 3348036"/>
              <a:gd name="connsiteY133" fmla="*/ 2767787 h 2806556"/>
              <a:gd name="connsiteX134" fmla="*/ 56901 w 3348036"/>
              <a:gd name="connsiteY134" fmla="*/ 2767787 h 2806556"/>
              <a:gd name="connsiteX135" fmla="*/ 836 w 3348036"/>
              <a:gd name="connsiteY135" fmla="*/ 2764196 h 2806556"/>
              <a:gd name="connsiteX136" fmla="*/ 0 w 3348036"/>
              <a:gd name="connsiteY136" fmla="*/ 1846277 h 2806556"/>
              <a:gd name="connsiteX137" fmla="*/ 0 w 3348036"/>
              <a:gd name="connsiteY137" fmla="*/ 1022498 h 2806556"/>
              <a:gd name="connsiteX138" fmla="*/ 0 w 3348036"/>
              <a:gd name="connsiteY138" fmla="*/ 0 h 280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6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A0A4950-58C1-EDD8-9DEB-46EE241375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39816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F3B893E-5DA8-B736-B16F-595CD7F008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56238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F6A3140-FAA6-3CBF-CA74-26EBB2B2C92A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416252" y="2133600"/>
            <a:ext cx="3348036" cy="2806556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6"/>
              <a:gd name="connsiteX1" fmla="*/ 3348036 w 3348036"/>
              <a:gd name="connsiteY1" fmla="*/ 0 h 2806556"/>
              <a:gd name="connsiteX2" fmla="*/ 3348036 w 3348036"/>
              <a:gd name="connsiteY2" fmla="*/ 1022498 h 2806556"/>
              <a:gd name="connsiteX3" fmla="*/ 3348036 w 3348036"/>
              <a:gd name="connsiteY3" fmla="*/ 1777595 h 2806556"/>
              <a:gd name="connsiteX4" fmla="*/ 3348036 w 3348036"/>
              <a:gd name="connsiteY4" fmla="*/ 2800093 h 2806556"/>
              <a:gd name="connsiteX5" fmla="*/ 3336933 w 3348036"/>
              <a:gd name="connsiteY5" fmla="*/ 2798224 h 2806556"/>
              <a:gd name="connsiteX6" fmla="*/ 3324766 w 3348036"/>
              <a:gd name="connsiteY6" fmla="*/ 2797128 h 2806556"/>
              <a:gd name="connsiteX7" fmla="*/ 3299260 w 3348036"/>
              <a:gd name="connsiteY7" fmla="*/ 2800111 h 2806556"/>
              <a:gd name="connsiteX8" fmla="*/ 3272719 w 3348036"/>
              <a:gd name="connsiteY8" fmla="*/ 2800781 h 2806556"/>
              <a:gd name="connsiteX9" fmla="*/ 3240700 w 3348036"/>
              <a:gd name="connsiteY9" fmla="*/ 2806077 h 2806556"/>
              <a:gd name="connsiteX10" fmla="*/ 3236317 w 3348036"/>
              <a:gd name="connsiteY10" fmla="*/ 2806077 h 2806556"/>
              <a:gd name="connsiteX11" fmla="*/ 3206245 w 3348036"/>
              <a:gd name="connsiteY11" fmla="*/ 2803338 h 2806556"/>
              <a:gd name="connsiteX12" fmla="*/ 3002441 w 3348036"/>
              <a:gd name="connsiteY12" fmla="*/ 2803338 h 2806556"/>
              <a:gd name="connsiteX13" fmla="*/ 2945647 w 3348036"/>
              <a:gd name="connsiteY13" fmla="*/ 2799746 h 2806556"/>
              <a:gd name="connsiteX14" fmla="*/ 2927689 w 3348036"/>
              <a:gd name="connsiteY14" fmla="*/ 2797616 h 2806556"/>
              <a:gd name="connsiteX15" fmla="*/ 2885748 w 3348036"/>
              <a:gd name="connsiteY15" fmla="*/ 2799685 h 2806556"/>
              <a:gd name="connsiteX16" fmla="*/ 2825970 w 3348036"/>
              <a:gd name="connsiteY16" fmla="*/ 2798042 h 2806556"/>
              <a:gd name="connsiteX17" fmla="*/ 2769114 w 3348036"/>
              <a:gd name="connsiteY17" fmla="*/ 2800172 h 2806556"/>
              <a:gd name="connsiteX18" fmla="*/ 2755113 w 3348036"/>
              <a:gd name="connsiteY18" fmla="*/ 2797981 h 2806556"/>
              <a:gd name="connsiteX19" fmla="*/ 2740808 w 3348036"/>
              <a:gd name="connsiteY19" fmla="*/ 2797676 h 2806556"/>
              <a:gd name="connsiteX20" fmla="*/ 2715119 w 3348036"/>
              <a:gd name="connsiteY20" fmla="*/ 2799807 h 2806556"/>
              <a:gd name="connsiteX21" fmla="*/ 2638905 w 3348036"/>
              <a:gd name="connsiteY21" fmla="*/ 2797494 h 2806556"/>
              <a:gd name="connsiteX22" fmla="*/ 2613400 w 3348036"/>
              <a:gd name="connsiteY22" fmla="*/ 2799990 h 2806556"/>
              <a:gd name="connsiteX23" fmla="*/ 2579919 w 3348036"/>
              <a:gd name="connsiteY23" fmla="*/ 2794876 h 2806556"/>
              <a:gd name="connsiteX24" fmla="*/ 2569754 w 3348036"/>
              <a:gd name="connsiteY24" fmla="*/ 2794328 h 2806556"/>
              <a:gd name="connsiteX25" fmla="*/ 2523611 w 3348036"/>
              <a:gd name="connsiteY25" fmla="*/ 2794328 h 2806556"/>
              <a:gd name="connsiteX26" fmla="*/ 2513080 w 3348036"/>
              <a:gd name="connsiteY26" fmla="*/ 2790919 h 2806556"/>
              <a:gd name="connsiteX27" fmla="*/ 2494575 w 3348036"/>
              <a:gd name="connsiteY27" fmla="*/ 2785563 h 2806556"/>
              <a:gd name="connsiteX28" fmla="*/ 2480757 w 3348036"/>
              <a:gd name="connsiteY28" fmla="*/ 2782762 h 2806556"/>
              <a:gd name="connsiteX29" fmla="*/ 2470712 w 3348036"/>
              <a:gd name="connsiteY29" fmla="*/ 2782762 h 2806556"/>
              <a:gd name="connsiteX30" fmla="*/ 2446484 w 3348036"/>
              <a:gd name="connsiteY30" fmla="*/ 2785380 h 2806556"/>
              <a:gd name="connsiteX31" fmla="*/ 2424023 w 3348036"/>
              <a:gd name="connsiteY31" fmla="*/ 2788607 h 2806556"/>
              <a:gd name="connsiteX32" fmla="*/ 2413248 w 3348036"/>
              <a:gd name="connsiteY32" fmla="*/ 2788180 h 2806556"/>
              <a:gd name="connsiteX33" fmla="*/ 2398151 w 3348036"/>
              <a:gd name="connsiteY33" fmla="*/ 2786049 h 2806556"/>
              <a:gd name="connsiteX34" fmla="*/ 2369054 w 3348036"/>
              <a:gd name="connsiteY34" fmla="*/ 2791528 h 2806556"/>
              <a:gd name="connsiteX35" fmla="*/ 2364184 w 3348036"/>
              <a:gd name="connsiteY35" fmla="*/ 2794754 h 2806556"/>
              <a:gd name="connsiteX36" fmla="*/ 2357123 w 3348036"/>
              <a:gd name="connsiteY36" fmla="*/ 2786658 h 2806556"/>
              <a:gd name="connsiteX37" fmla="*/ 2342635 w 3348036"/>
              <a:gd name="connsiteY37" fmla="*/ 2782823 h 2806556"/>
              <a:gd name="connsiteX38" fmla="*/ 2322912 w 3348036"/>
              <a:gd name="connsiteY38" fmla="*/ 2785502 h 2806556"/>
              <a:gd name="connsiteX39" fmla="*/ 2291258 w 3348036"/>
              <a:gd name="connsiteY39" fmla="*/ 2787997 h 2806556"/>
              <a:gd name="connsiteX40" fmla="*/ 2273057 w 3348036"/>
              <a:gd name="connsiteY40" fmla="*/ 2785928 h 2806556"/>
              <a:gd name="connsiteX41" fmla="*/ 2265874 w 3348036"/>
              <a:gd name="connsiteY41" fmla="*/ 2785563 h 2806556"/>
              <a:gd name="connsiteX42" fmla="*/ 2224297 w 3348036"/>
              <a:gd name="connsiteY42" fmla="*/ 2785928 h 2806556"/>
              <a:gd name="connsiteX43" fmla="*/ 2152589 w 3348036"/>
              <a:gd name="connsiteY43" fmla="*/ 2788607 h 2806556"/>
              <a:gd name="connsiteX44" fmla="*/ 2141935 w 3348036"/>
              <a:gd name="connsiteY44" fmla="*/ 2791224 h 2806556"/>
              <a:gd name="connsiteX45" fmla="*/ 2120569 w 3348036"/>
              <a:gd name="connsiteY45" fmla="*/ 2789032 h 2806556"/>
              <a:gd name="connsiteX46" fmla="*/ 2102063 w 3348036"/>
              <a:gd name="connsiteY46" fmla="*/ 2790006 h 2806556"/>
              <a:gd name="connsiteX47" fmla="*/ 2075036 w 3348036"/>
              <a:gd name="connsiteY47" fmla="*/ 2790006 h 2806556"/>
              <a:gd name="connsiteX48" fmla="*/ 2050077 w 3348036"/>
              <a:gd name="connsiteY48" fmla="*/ 2785745 h 2806556"/>
              <a:gd name="connsiteX49" fmla="*/ 1995048 w 3348036"/>
              <a:gd name="connsiteY49" fmla="*/ 2785441 h 2806556"/>
              <a:gd name="connsiteX50" fmla="*/ 1970820 w 3348036"/>
              <a:gd name="connsiteY50" fmla="*/ 2782884 h 2806556"/>
              <a:gd name="connsiteX51" fmla="*/ 1957915 w 3348036"/>
              <a:gd name="connsiteY51" fmla="*/ 2782884 h 2806556"/>
              <a:gd name="connsiteX52" fmla="*/ 1939592 w 3348036"/>
              <a:gd name="connsiteY52" fmla="*/ 2781849 h 2806556"/>
              <a:gd name="connsiteX53" fmla="*/ 1928818 w 3348036"/>
              <a:gd name="connsiteY53" fmla="*/ 2779901 h 2806556"/>
              <a:gd name="connsiteX54" fmla="*/ 1910495 w 3348036"/>
              <a:gd name="connsiteY54" fmla="*/ 2782458 h 2806556"/>
              <a:gd name="connsiteX55" fmla="*/ 1855464 w 3348036"/>
              <a:gd name="connsiteY55" fmla="*/ 2782580 h 2806556"/>
              <a:gd name="connsiteX56" fmla="*/ 1837081 w 3348036"/>
              <a:gd name="connsiteY56" fmla="*/ 2788545 h 2806556"/>
              <a:gd name="connsiteX57" fmla="*/ 1799948 w 3348036"/>
              <a:gd name="connsiteY57" fmla="*/ 2787997 h 2806556"/>
              <a:gd name="connsiteX58" fmla="*/ 1785826 w 3348036"/>
              <a:gd name="connsiteY58" fmla="*/ 2780754 h 2806556"/>
              <a:gd name="connsiteX59" fmla="*/ 1777851 w 3348036"/>
              <a:gd name="connsiteY59" fmla="*/ 2780936 h 2806556"/>
              <a:gd name="connsiteX60" fmla="*/ 1772616 w 3348036"/>
              <a:gd name="connsiteY60" fmla="*/ 2782580 h 2806556"/>
              <a:gd name="connsiteX61" fmla="*/ 1711377 w 3348036"/>
              <a:gd name="connsiteY61" fmla="*/ 2785684 h 2806556"/>
              <a:gd name="connsiteX62" fmla="*/ 1681366 w 3348036"/>
              <a:gd name="connsiteY62" fmla="*/ 2788485 h 2806556"/>
              <a:gd name="connsiteX63" fmla="*/ 1650200 w 3348036"/>
              <a:gd name="connsiteY63" fmla="*/ 2788302 h 2806556"/>
              <a:gd name="connsiteX64" fmla="*/ 1609841 w 3348036"/>
              <a:gd name="connsiteY64" fmla="*/ 2786110 h 2806556"/>
              <a:gd name="connsiteX65" fmla="*/ 1563332 w 3348036"/>
              <a:gd name="connsiteY65" fmla="*/ 2788423 h 2806556"/>
              <a:gd name="connsiteX66" fmla="*/ 1548176 w 3348036"/>
              <a:gd name="connsiteY66" fmla="*/ 2785745 h 2806556"/>
              <a:gd name="connsiteX67" fmla="*/ 1533322 w 3348036"/>
              <a:gd name="connsiteY67" fmla="*/ 2785623 h 2806556"/>
              <a:gd name="connsiteX68" fmla="*/ 1507756 w 3348036"/>
              <a:gd name="connsiteY68" fmla="*/ 2788911 h 2806556"/>
              <a:gd name="connsiteX69" fmla="*/ 1485172 w 3348036"/>
              <a:gd name="connsiteY69" fmla="*/ 2785684 h 2806556"/>
              <a:gd name="connsiteX70" fmla="*/ 1462466 w 3348036"/>
              <a:gd name="connsiteY70" fmla="*/ 2782823 h 2806556"/>
              <a:gd name="connsiteX71" fmla="*/ 1453700 w 3348036"/>
              <a:gd name="connsiteY71" fmla="*/ 2782641 h 2806556"/>
              <a:gd name="connsiteX72" fmla="*/ 1399401 w 3348036"/>
              <a:gd name="connsiteY72" fmla="*/ 2773631 h 2806556"/>
              <a:gd name="connsiteX73" fmla="*/ 1388688 w 3348036"/>
              <a:gd name="connsiteY73" fmla="*/ 2770710 h 2806556"/>
              <a:gd name="connsiteX74" fmla="*/ 1346441 w 3348036"/>
              <a:gd name="connsiteY74" fmla="*/ 2765596 h 2806556"/>
              <a:gd name="connsiteX75" fmla="*/ 1315091 w 3348036"/>
              <a:gd name="connsiteY75" fmla="*/ 2762066 h 2806556"/>
              <a:gd name="connsiteX76" fmla="*/ 1288003 w 3348036"/>
              <a:gd name="connsiteY76" fmla="*/ 2758900 h 2806556"/>
              <a:gd name="connsiteX77" fmla="*/ 1261279 w 3348036"/>
              <a:gd name="connsiteY77" fmla="*/ 2759144 h 2806556"/>
              <a:gd name="connsiteX78" fmla="*/ 1153899 w 3348036"/>
              <a:gd name="connsiteY78" fmla="*/ 2762005 h 2806556"/>
              <a:gd name="connsiteX79" fmla="*/ 1140263 w 3348036"/>
              <a:gd name="connsiteY79" fmla="*/ 2764865 h 2806556"/>
              <a:gd name="connsiteX80" fmla="*/ 1113419 w 3348036"/>
              <a:gd name="connsiteY80" fmla="*/ 2761335 h 2806556"/>
              <a:gd name="connsiteX81" fmla="*/ 1096617 w 3348036"/>
              <a:gd name="connsiteY81" fmla="*/ 2759022 h 2806556"/>
              <a:gd name="connsiteX82" fmla="*/ 1064050 w 3348036"/>
              <a:gd name="connsiteY82" fmla="*/ 2758352 h 2806556"/>
              <a:gd name="connsiteX83" fmla="*/ 1036900 w 3348036"/>
              <a:gd name="connsiteY83" fmla="*/ 2755795 h 2806556"/>
              <a:gd name="connsiteX84" fmla="*/ 1018760 w 3348036"/>
              <a:gd name="connsiteY84" fmla="*/ 2759022 h 2806556"/>
              <a:gd name="connsiteX85" fmla="*/ 1001898 w 3348036"/>
              <a:gd name="connsiteY85" fmla="*/ 2761579 h 2806556"/>
              <a:gd name="connsiteX86" fmla="*/ 988202 w 3348036"/>
              <a:gd name="connsiteY86" fmla="*/ 2764074 h 2806556"/>
              <a:gd name="connsiteX87" fmla="*/ 985949 w 3348036"/>
              <a:gd name="connsiteY87" fmla="*/ 2762066 h 2806556"/>
              <a:gd name="connsiteX88" fmla="*/ 973836 w 3348036"/>
              <a:gd name="connsiteY88" fmla="*/ 2757622 h 2806556"/>
              <a:gd name="connsiteX89" fmla="*/ 962452 w 3348036"/>
              <a:gd name="connsiteY89" fmla="*/ 2758900 h 2806556"/>
              <a:gd name="connsiteX90" fmla="*/ 938164 w 3348036"/>
              <a:gd name="connsiteY90" fmla="*/ 2761335 h 2806556"/>
              <a:gd name="connsiteX91" fmla="*/ 919780 w 3348036"/>
              <a:gd name="connsiteY91" fmla="*/ 2759995 h 2806556"/>
              <a:gd name="connsiteX92" fmla="*/ 909918 w 3348036"/>
              <a:gd name="connsiteY92" fmla="*/ 2759022 h 2806556"/>
              <a:gd name="connsiteX93" fmla="*/ 889770 w 3348036"/>
              <a:gd name="connsiteY93" fmla="*/ 2764135 h 2806556"/>
              <a:gd name="connsiteX94" fmla="*/ 881066 w 3348036"/>
              <a:gd name="connsiteY94" fmla="*/ 2764744 h 2806556"/>
              <a:gd name="connsiteX95" fmla="*/ 833462 w 3348036"/>
              <a:gd name="connsiteY95" fmla="*/ 2764622 h 2806556"/>
              <a:gd name="connsiteX96" fmla="*/ 811364 w 3348036"/>
              <a:gd name="connsiteY96" fmla="*/ 2768822 h 2806556"/>
              <a:gd name="connsiteX97" fmla="*/ 797303 w 3348036"/>
              <a:gd name="connsiteY97" fmla="*/ 2770466 h 2806556"/>
              <a:gd name="connsiteX98" fmla="*/ 757187 w 3348036"/>
              <a:gd name="connsiteY98" fmla="*/ 2772171 h 2806556"/>
              <a:gd name="connsiteX99" fmla="*/ 743126 w 3348036"/>
              <a:gd name="connsiteY99" fmla="*/ 2773205 h 2806556"/>
              <a:gd name="connsiteX100" fmla="*/ 716950 w 3348036"/>
              <a:gd name="connsiteY100" fmla="*/ 2773205 h 2806556"/>
              <a:gd name="connsiteX101" fmla="*/ 708184 w 3348036"/>
              <a:gd name="connsiteY101" fmla="*/ 2773631 h 2806556"/>
              <a:gd name="connsiteX102" fmla="*/ 639763 w 3348036"/>
              <a:gd name="connsiteY102" fmla="*/ 2773571 h 2806556"/>
              <a:gd name="connsiteX103" fmla="*/ 627345 w 3348036"/>
              <a:gd name="connsiteY103" fmla="*/ 2771136 h 2806556"/>
              <a:gd name="connsiteX104" fmla="*/ 620222 w 3348036"/>
              <a:gd name="connsiteY104" fmla="*/ 2770710 h 2806556"/>
              <a:gd name="connsiteX105" fmla="*/ 603543 w 3348036"/>
              <a:gd name="connsiteY105" fmla="*/ 2773996 h 2806556"/>
              <a:gd name="connsiteX106" fmla="*/ 588325 w 3348036"/>
              <a:gd name="connsiteY106" fmla="*/ 2776553 h 2806556"/>
              <a:gd name="connsiteX107" fmla="*/ 584003 w 3348036"/>
              <a:gd name="connsiteY107" fmla="*/ 2776614 h 2806556"/>
              <a:gd name="connsiteX108" fmla="*/ 539139 w 3348036"/>
              <a:gd name="connsiteY108" fmla="*/ 2779597 h 2806556"/>
              <a:gd name="connsiteX109" fmla="*/ 494519 w 3348036"/>
              <a:gd name="connsiteY109" fmla="*/ 2779718 h 2806556"/>
              <a:gd name="connsiteX110" fmla="*/ 481857 w 3348036"/>
              <a:gd name="connsiteY110" fmla="*/ 2781606 h 2806556"/>
              <a:gd name="connsiteX111" fmla="*/ 469257 w 3348036"/>
              <a:gd name="connsiteY111" fmla="*/ 2781849 h 2806556"/>
              <a:gd name="connsiteX112" fmla="*/ 439125 w 3348036"/>
              <a:gd name="connsiteY112" fmla="*/ 2783493 h 2806556"/>
              <a:gd name="connsiteX113" fmla="*/ 421105 w 3348036"/>
              <a:gd name="connsiteY113" fmla="*/ 2784284 h 2806556"/>
              <a:gd name="connsiteX114" fmla="*/ 410757 w 3348036"/>
              <a:gd name="connsiteY114" fmla="*/ 2784588 h 2806556"/>
              <a:gd name="connsiteX115" fmla="*/ 403757 w 3348036"/>
              <a:gd name="connsiteY115" fmla="*/ 2785441 h 2806556"/>
              <a:gd name="connsiteX116" fmla="*/ 390365 w 3348036"/>
              <a:gd name="connsiteY116" fmla="*/ 2785441 h 2806556"/>
              <a:gd name="connsiteX117" fmla="*/ 350067 w 3348036"/>
              <a:gd name="connsiteY117" fmla="*/ 2792441 h 2806556"/>
              <a:gd name="connsiteX118" fmla="*/ 340449 w 3348036"/>
              <a:gd name="connsiteY118" fmla="*/ 2794389 h 2806556"/>
              <a:gd name="connsiteX119" fmla="*/ 331196 w 3348036"/>
              <a:gd name="connsiteY119" fmla="*/ 2789154 h 2806556"/>
              <a:gd name="connsiteX120" fmla="*/ 306298 w 3348036"/>
              <a:gd name="connsiteY120" fmla="*/ 2774118 h 2806556"/>
              <a:gd name="connsiteX121" fmla="*/ 285176 w 3348036"/>
              <a:gd name="connsiteY121" fmla="*/ 2776980 h 2806556"/>
              <a:gd name="connsiteX122" fmla="*/ 266853 w 3348036"/>
              <a:gd name="connsiteY122" fmla="*/ 2785502 h 2806556"/>
              <a:gd name="connsiteX123" fmla="*/ 254069 w 3348036"/>
              <a:gd name="connsiteY123" fmla="*/ 2776432 h 2806556"/>
              <a:gd name="connsiteX124" fmla="*/ 210971 w 3348036"/>
              <a:gd name="connsiteY124" fmla="*/ 2776553 h 2806556"/>
              <a:gd name="connsiteX125" fmla="*/ 188205 w 3348036"/>
              <a:gd name="connsiteY125" fmla="*/ 2774301 h 2806556"/>
              <a:gd name="connsiteX126" fmla="*/ 167629 w 3348036"/>
              <a:gd name="connsiteY126" fmla="*/ 2777162 h 2806556"/>
              <a:gd name="connsiteX127" fmla="*/ 147784 w 3348036"/>
              <a:gd name="connsiteY127" fmla="*/ 2775580 h 2806556"/>
              <a:gd name="connsiteX128" fmla="*/ 138289 w 3348036"/>
              <a:gd name="connsiteY128" fmla="*/ 2773631 h 2806556"/>
              <a:gd name="connsiteX129" fmla="*/ 122157 w 3348036"/>
              <a:gd name="connsiteY129" fmla="*/ 2775153 h 2806556"/>
              <a:gd name="connsiteX130" fmla="*/ 106512 w 3348036"/>
              <a:gd name="connsiteY130" fmla="*/ 2773753 h 2806556"/>
              <a:gd name="connsiteX131" fmla="*/ 88676 w 3348036"/>
              <a:gd name="connsiteY131" fmla="*/ 2773571 h 2806556"/>
              <a:gd name="connsiteX132" fmla="*/ 73518 w 3348036"/>
              <a:gd name="connsiteY132" fmla="*/ 2770771 h 2806556"/>
              <a:gd name="connsiteX133" fmla="*/ 58362 w 3348036"/>
              <a:gd name="connsiteY133" fmla="*/ 2767787 h 2806556"/>
              <a:gd name="connsiteX134" fmla="*/ 56901 w 3348036"/>
              <a:gd name="connsiteY134" fmla="*/ 2767787 h 2806556"/>
              <a:gd name="connsiteX135" fmla="*/ 836 w 3348036"/>
              <a:gd name="connsiteY135" fmla="*/ 2764196 h 2806556"/>
              <a:gd name="connsiteX136" fmla="*/ 0 w 3348036"/>
              <a:gd name="connsiteY136" fmla="*/ 1846277 h 2806556"/>
              <a:gd name="connsiteX137" fmla="*/ 0 w 3348036"/>
              <a:gd name="connsiteY137" fmla="*/ 1022498 h 2806556"/>
              <a:gd name="connsiteX138" fmla="*/ 0 w 3348036"/>
              <a:gd name="connsiteY138" fmla="*/ 0 h 280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6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58C02A8-322A-408A-F29C-2C3709312B7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256239" y="2133600"/>
            <a:ext cx="3348036" cy="2806556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6"/>
              <a:gd name="connsiteX1" fmla="*/ 3348036 w 3348036"/>
              <a:gd name="connsiteY1" fmla="*/ 0 h 2806556"/>
              <a:gd name="connsiteX2" fmla="*/ 3348036 w 3348036"/>
              <a:gd name="connsiteY2" fmla="*/ 1022498 h 2806556"/>
              <a:gd name="connsiteX3" fmla="*/ 3348036 w 3348036"/>
              <a:gd name="connsiteY3" fmla="*/ 1777595 h 2806556"/>
              <a:gd name="connsiteX4" fmla="*/ 3348036 w 3348036"/>
              <a:gd name="connsiteY4" fmla="*/ 2800093 h 2806556"/>
              <a:gd name="connsiteX5" fmla="*/ 3336933 w 3348036"/>
              <a:gd name="connsiteY5" fmla="*/ 2798224 h 2806556"/>
              <a:gd name="connsiteX6" fmla="*/ 3324766 w 3348036"/>
              <a:gd name="connsiteY6" fmla="*/ 2797128 h 2806556"/>
              <a:gd name="connsiteX7" fmla="*/ 3299260 w 3348036"/>
              <a:gd name="connsiteY7" fmla="*/ 2800111 h 2806556"/>
              <a:gd name="connsiteX8" fmla="*/ 3272719 w 3348036"/>
              <a:gd name="connsiteY8" fmla="*/ 2800781 h 2806556"/>
              <a:gd name="connsiteX9" fmla="*/ 3240700 w 3348036"/>
              <a:gd name="connsiteY9" fmla="*/ 2806077 h 2806556"/>
              <a:gd name="connsiteX10" fmla="*/ 3236317 w 3348036"/>
              <a:gd name="connsiteY10" fmla="*/ 2806077 h 2806556"/>
              <a:gd name="connsiteX11" fmla="*/ 3206245 w 3348036"/>
              <a:gd name="connsiteY11" fmla="*/ 2803338 h 2806556"/>
              <a:gd name="connsiteX12" fmla="*/ 3002441 w 3348036"/>
              <a:gd name="connsiteY12" fmla="*/ 2803338 h 2806556"/>
              <a:gd name="connsiteX13" fmla="*/ 2945647 w 3348036"/>
              <a:gd name="connsiteY13" fmla="*/ 2799746 h 2806556"/>
              <a:gd name="connsiteX14" fmla="*/ 2927689 w 3348036"/>
              <a:gd name="connsiteY14" fmla="*/ 2797616 h 2806556"/>
              <a:gd name="connsiteX15" fmla="*/ 2885748 w 3348036"/>
              <a:gd name="connsiteY15" fmla="*/ 2799685 h 2806556"/>
              <a:gd name="connsiteX16" fmla="*/ 2825970 w 3348036"/>
              <a:gd name="connsiteY16" fmla="*/ 2798042 h 2806556"/>
              <a:gd name="connsiteX17" fmla="*/ 2769114 w 3348036"/>
              <a:gd name="connsiteY17" fmla="*/ 2800172 h 2806556"/>
              <a:gd name="connsiteX18" fmla="*/ 2755113 w 3348036"/>
              <a:gd name="connsiteY18" fmla="*/ 2797981 h 2806556"/>
              <a:gd name="connsiteX19" fmla="*/ 2740808 w 3348036"/>
              <a:gd name="connsiteY19" fmla="*/ 2797676 h 2806556"/>
              <a:gd name="connsiteX20" fmla="*/ 2715119 w 3348036"/>
              <a:gd name="connsiteY20" fmla="*/ 2799807 h 2806556"/>
              <a:gd name="connsiteX21" fmla="*/ 2638905 w 3348036"/>
              <a:gd name="connsiteY21" fmla="*/ 2797494 h 2806556"/>
              <a:gd name="connsiteX22" fmla="*/ 2613400 w 3348036"/>
              <a:gd name="connsiteY22" fmla="*/ 2799990 h 2806556"/>
              <a:gd name="connsiteX23" fmla="*/ 2579919 w 3348036"/>
              <a:gd name="connsiteY23" fmla="*/ 2794876 h 2806556"/>
              <a:gd name="connsiteX24" fmla="*/ 2569754 w 3348036"/>
              <a:gd name="connsiteY24" fmla="*/ 2794328 h 2806556"/>
              <a:gd name="connsiteX25" fmla="*/ 2523611 w 3348036"/>
              <a:gd name="connsiteY25" fmla="*/ 2794328 h 2806556"/>
              <a:gd name="connsiteX26" fmla="*/ 2513080 w 3348036"/>
              <a:gd name="connsiteY26" fmla="*/ 2790919 h 2806556"/>
              <a:gd name="connsiteX27" fmla="*/ 2494575 w 3348036"/>
              <a:gd name="connsiteY27" fmla="*/ 2785563 h 2806556"/>
              <a:gd name="connsiteX28" fmla="*/ 2480757 w 3348036"/>
              <a:gd name="connsiteY28" fmla="*/ 2782762 h 2806556"/>
              <a:gd name="connsiteX29" fmla="*/ 2470712 w 3348036"/>
              <a:gd name="connsiteY29" fmla="*/ 2782762 h 2806556"/>
              <a:gd name="connsiteX30" fmla="*/ 2446484 w 3348036"/>
              <a:gd name="connsiteY30" fmla="*/ 2785380 h 2806556"/>
              <a:gd name="connsiteX31" fmla="*/ 2424023 w 3348036"/>
              <a:gd name="connsiteY31" fmla="*/ 2788607 h 2806556"/>
              <a:gd name="connsiteX32" fmla="*/ 2413248 w 3348036"/>
              <a:gd name="connsiteY32" fmla="*/ 2788180 h 2806556"/>
              <a:gd name="connsiteX33" fmla="*/ 2398151 w 3348036"/>
              <a:gd name="connsiteY33" fmla="*/ 2786049 h 2806556"/>
              <a:gd name="connsiteX34" fmla="*/ 2369054 w 3348036"/>
              <a:gd name="connsiteY34" fmla="*/ 2791528 h 2806556"/>
              <a:gd name="connsiteX35" fmla="*/ 2364184 w 3348036"/>
              <a:gd name="connsiteY35" fmla="*/ 2794754 h 2806556"/>
              <a:gd name="connsiteX36" fmla="*/ 2357123 w 3348036"/>
              <a:gd name="connsiteY36" fmla="*/ 2786658 h 2806556"/>
              <a:gd name="connsiteX37" fmla="*/ 2342635 w 3348036"/>
              <a:gd name="connsiteY37" fmla="*/ 2782823 h 2806556"/>
              <a:gd name="connsiteX38" fmla="*/ 2322912 w 3348036"/>
              <a:gd name="connsiteY38" fmla="*/ 2785502 h 2806556"/>
              <a:gd name="connsiteX39" fmla="*/ 2291258 w 3348036"/>
              <a:gd name="connsiteY39" fmla="*/ 2787997 h 2806556"/>
              <a:gd name="connsiteX40" fmla="*/ 2273057 w 3348036"/>
              <a:gd name="connsiteY40" fmla="*/ 2785928 h 2806556"/>
              <a:gd name="connsiteX41" fmla="*/ 2265874 w 3348036"/>
              <a:gd name="connsiteY41" fmla="*/ 2785563 h 2806556"/>
              <a:gd name="connsiteX42" fmla="*/ 2224297 w 3348036"/>
              <a:gd name="connsiteY42" fmla="*/ 2785928 h 2806556"/>
              <a:gd name="connsiteX43" fmla="*/ 2152589 w 3348036"/>
              <a:gd name="connsiteY43" fmla="*/ 2788607 h 2806556"/>
              <a:gd name="connsiteX44" fmla="*/ 2141935 w 3348036"/>
              <a:gd name="connsiteY44" fmla="*/ 2791224 h 2806556"/>
              <a:gd name="connsiteX45" fmla="*/ 2120569 w 3348036"/>
              <a:gd name="connsiteY45" fmla="*/ 2789032 h 2806556"/>
              <a:gd name="connsiteX46" fmla="*/ 2102063 w 3348036"/>
              <a:gd name="connsiteY46" fmla="*/ 2790006 h 2806556"/>
              <a:gd name="connsiteX47" fmla="*/ 2075036 w 3348036"/>
              <a:gd name="connsiteY47" fmla="*/ 2790006 h 2806556"/>
              <a:gd name="connsiteX48" fmla="*/ 2050077 w 3348036"/>
              <a:gd name="connsiteY48" fmla="*/ 2785745 h 2806556"/>
              <a:gd name="connsiteX49" fmla="*/ 1995048 w 3348036"/>
              <a:gd name="connsiteY49" fmla="*/ 2785441 h 2806556"/>
              <a:gd name="connsiteX50" fmla="*/ 1970820 w 3348036"/>
              <a:gd name="connsiteY50" fmla="*/ 2782884 h 2806556"/>
              <a:gd name="connsiteX51" fmla="*/ 1957915 w 3348036"/>
              <a:gd name="connsiteY51" fmla="*/ 2782884 h 2806556"/>
              <a:gd name="connsiteX52" fmla="*/ 1939592 w 3348036"/>
              <a:gd name="connsiteY52" fmla="*/ 2781849 h 2806556"/>
              <a:gd name="connsiteX53" fmla="*/ 1928818 w 3348036"/>
              <a:gd name="connsiteY53" fmla="*/ 2779901 h 2806556"/>
              <a:gd name="connsiteX54" fmla="*/ 1910495 w 3348036"/>
              <a:gd name="connsiteY54" fmla="*/ 2782458 h 2806556"/>
              <a:gd name="connsiteX55" fmla="*/ 1855464 w 3348036"/>
              <a:gd name="connsiteY55" fmla="*/ 2782580 h 2806556"/>
              <a:gd name="connsiteX56" fmla="*/ 1837081 w 3348036"/>
              <a:gd name="connsiteY56" fmla="*/ 2788545 h 2806556"/>
              <a:gd name="connsiteX57" fmla="*/ 1799948 w 3348036"/>
              <a:gd name="connsiteY57" fmla="*/ 2787997 h 2806556"/>
              <a:gd name="connsiteX58" fmla="*/ 1785826 w 3348036"/>
              <a:gd name="connsiteY58" fmla="*/ 2780754 h 2806556"/>
              <a:gd name="connsiteX59" fmla="*/ 1777851 w 3348036"/>
              <a:gd name="connsiteY59" fmla="*/ 2780936 h 2806556"/>
              <a:gd name="connsiteX60" fmla="*/ 1772616 w 3348036"/>
              <a:gd name="connsiteY60" fmla="*/ 2782580 h 2806556"/>
              <a:gd name="connsiteX61" fmla="*/ 1711377 w 3348036"/>
              <a:gd name="connsiteY61" fmla="*/ 2785684 h 2806556"/>
              <a:gd name="connsiteX62" fmla="*/ 1681366 w 3348036"/>
              <a:gd name="connsiteY62" fmla="*/ 2788485 h 2806556"/>
              <a:gd name="connsiteX63" fmla="*/ 1650200 w 3348036"/>
              <a:gd name="connsiteY63" fmla="*/ 2788302 h 2806556"/>
              <a:gd name="connsiteX64" fmla="*/ 1609841 w 3348036"/>
              <a:gd name="connsiteY64" fmla="*/ 2786110 h 2806556"/>
              <a:gd name="connsiteX65" fmla="*/ 1563332 w 3348036"/>
              <a:gd name="connsiteY65" fmla="*/ 2788423 h 2806556"/>
              <a:gd name="connsiteX66" fmla="*/ 1548176 w 3348036"/>
              <a:gd name="connsiteY66" fmla="*/ 2785745 h 2806556"/>
              <a:gd name="connsiteX67" fmla="*/ 1533322 w 3348036"/>
              <a:gd name="connsiteY67" fmla="*/ 2785623 h 2806556"/>
              <a:gd name="connsiteX68" fmla="*/ 1507756 w 3348036"/>
              <a:gd name="connsiteY68" fmla="*/ 2788911 h 2806556"/>
              <a:gd name="connsiteX69" fmla="*/ 1485172 w 3348036"/>
              <a:gd name="connsiteY69" fmla="*/ 2785684 h 2806556"/>
              <a:gd name="connsiteX70" fmla="*/ 1462466 w 3348036"/>
              <a:gd name="connsiteY70" fmla="*/ 2782823 h 2806556"/>
              <a:gd name="connsiteX71" fmla="*/ 1453700 w 3348036"/>
              <a:gd name="connsiteY71" fmla="*/ 2782641 h 2806556"/>
              <a:gd name="connsiteX72" fmla="*/ 1399401 w 3348036"/>
              <a:gd name="connsiteY72" fmla="*/ 2773631 h 2806556"/>
              <a:gd name="connsiteX73" fmla="*/ 1388688 w 3348036"/>
              <a:gd name="connsiteY73" fmla="*/ 2770710 h 2806556"/>
              <a:gd name="connsiteX74" fmla="*/ 1346441 w 3348036"/>
              <a:gd name="connsiteY74" fmla="*/ 2765596 h 2806556"/>
              <a:gd name="connsiteX75" fmla="*/ 1315091 w 3348036"/>
              <a:gd name="connsiteY75" fmla="*/ 2762066 h 2806556"/>
              <a:gd name="connsiteX76" fmla="*/ 1288003 w 3348036"/>
              <a:gd name="connsiteY76" fmla="*/ 2758900 h 2806556"/>
              <a:gd name="connsiteX77" fmla="*/ 1261279 w 3348036"/>
              <a:gd name="connsiteY77" fmla="*/ 2759144 h 2806556"/>
              <a:gd name="connsiteX78" fmla="*/ 1153899 w 3348036"/>
              <a:gd name="connsiteY78" fmla="*/ 2762005 h 2806556"/>
              <a:gd name="connsiteX79" fmla="*/ 1140263 w 3348036"/>
              <a:gd name="connsiteY79" fmla="*/ 2764865 h 2806556"/>
              <a:gd name="connsiteX80" fmla="*/ 1113419 w 3348036"/>
              <a:gd name="connsiteY80" fmla="*/ 2761335 h 2806556"/>
              <a:gd name="connsiteX81" fmla="*/ 1096617 w 3348036"/>
              <a:gd name="connsiteY81" fmla="*/ 2759022 h 2806556"/>
              <a:gd name="connsiteX82" fmla="*/ 1064050 w 3348036"/>
              <a:gd name="connsiteY82" fmla="*/ 2758352 h 2806556"/>
              <a:gd name="connsiteX83" fmla="*/ 1036900 w 3348036"/>
              <a:gd name="connsiteY83" fmla="*/ 2755795 h 2806556"/>
              <a:gd name="connsiteX84" fmla="*/ 1018760 w 3348036"/>
              <a:gd name="connsiteY84" fmla="*/ 2759022 h 2806556"/>
              <a:gd name="connsiteX85" fmla="*/ 1001898 w 3348036"/>
              <a:gd name="connsiteY85" fmla="*/ 2761579 h 2806556"/>
              <a:gd name="connsiteX86" fmla="*/ 988202 w 3348036"/>
              <a:gd name="connsiteY86" fmla="*/ 2764074 h 2806556"/>
              <a:gd name="connsiteX87" fmla="*/ 985949 w 3348036"/>
              <a:gd name="connsiteY87" fmla="*/ 2762066 h 2806556"/>
              <a:gd name="connsiteX88" fmla="*/ 973836 w 3348036"/>
              <a:gd name="connsiteY88" fmla="*/ 2757622 h 2806556"/>
              <a:gd name="connsiteX89" fmla="*/ 962452 w 3348036"/>
              <a:gd name="connsiteY89" fmla="*/ 2758900 h 2806556"/>
              <a:gd name="connsiteX90" fmla="*/ 938164 w 3348036"/>
              <a:gd name="connsiteY90" fmla="*/ 2761335 h 2806556"/>
              <a:gd name="connsiteX91" fmla="*/ 919780 w 3348036"/>
              <a:gd name="connsiteY91" fmla="*/ 2759995 h 2806556"/>
              <a:gd name="connsiteX92" fmla="*/ 909918 w 3348036"/>
              <a:gd name="connsiteY92" fmla="*/ 2759022 h 2806556"/>
              <a:gd name="connsiteX93" fmla="*/ 889770 w 3348036"/>
              <a:gd name="connsiteY93" fmla="*/ 2764135 h 2806556"/>
              <a:gd name="connsiteX94" fmla="*/ 881066 w 3348036"/>
              <a:gd name="connsiteY94" fmla="*/ 2764744 h 2806556"/>
              <a:gd name="connsiteX95" fmla="*/ 833462 w 3348036"/>
              <a:gd name="connsiteY95" fmla="*/ 2764622 h 2806556"/>
              <a:gd name="connsiteX96" fmla="*/ 811364 w 3348036"/>
              <a:gd name="connsiteY96" fmla="*/ 2768822 h 2806556"/>
              <a:gd name="connsiteX97" fmla="*/ 797303 w 3348036"/>
              <a:gd name="connsiteY97" fmla="*/ 2770466 h 2806556"/>
              <a:gd name="connsiteX98" fmla="*/ 757187 w 3348036"/>
              <a:gd name="connsiteY98" fmla="*/ 2772171 h 2806556"/>
              <a:gd name="connsiteX99" fmla="*/ 743126 w 3348036"/>
              <a:gd name="connsiteY99" fmla="*/ 2773205 h 2806556"/>
              <a:gd name="connsiteX100" fmla="*/ 716950 w 3348036"/>
              <a:gd name="connsiteY100" fmla="*/ 2773205 h 2806556"/>
              <a:gd name="connsiteX101" fmla="*/ 708184 w 3348036"/>
              <a:gd name="connsiteY101" fmla="*/ 2773631 h 2806556"/>
              <a:gd name="connsiteX102" fmla="*/ 639763 w 3348036"/>
              <a:gd name="connsiteY102" fmla="*/ 2773571 h 2806556"/>
              <a:gd name="connsiteX103" fmla="*/ 627345 w 3348036"/>
              <a:gd name="connsiteY103" fmla="*/ 2771136 h 2806556"/>
              <a:gd name="connsiteX104" fmla="*/ 620222 w 3348036"/>
              <a:gd name="connsiteY104" fmla="*/ 2770710 h 2806556"/>
              <a:gd name="connsiteX105" fmla="*/ 603543 w 3348036"/>
              <a:gd name="connsiteY105" fmla="*/ 2773996 h 2806556"/>
              <a:gd name="connsiteX106" fmla="*/ 588325 w 3348036"/>
              <a:gd name="connsiteY106" fmla="*/ 2776553 h 2806556"/>
              <a:gd name="connsiteX107" fmla="*/ 584003 w 3348036"/>
              <a:gd name="connsiteY107" fmla="*/ 2776614 h 2806556"/>
              <a:gd name="connsiteX108" fmla="*/ 539139 w 3348036"/>
              <a:gd name="connsiteY108" fmla="*/ 2779597 h 2806556"/>
              <a:gd name="connsiteX109" fmla="*/ 494519 w 3348036"/>
              <a:gd name="connsiteY109" fmla="*/ 2779718 h 2806556"/>
              <a:gd name="connsiteX110" fmla="*/ 481857 w 3348036"/>
              <a:gd name="connsiteY110" fmla="*/ 2781606 h 2806556"/>
              <a:gd name="connsiteX111" fmla="*/ 469257 w 3348036"/>
              <a:gd name="connsiteY111" fmla="*/ 2781849 h 2806556"/>
              <a:gd name="connsiteX112" fmla="*/ 439125 w 3348036"/>
              <a:gd name="connsiteY112" fmla="*/ 2783493 h 2806556"/>
              <a:gd name="connsiteX113" fmla="*/ 421105 w 3348036"/>
              <a:gd name="connsiteY113" fmla="*/ 2784284 h 2806556"/>
              <a:gd name="connsiteX114" fmla="*/ 410757 w 3348036"/>
              <a:gd name="connsiteY114" fmla="*/ 2784588 h 2806556"/>
              <a:gd name="connsiteX115" fmla="*/ 403757 w 3348036"/>
              <a:gd name="connsiteY115" fmla="*/ 2785441 h 2806556"/>
              <a:gd name="connsiteX116" fmla="*/ 390365 w 3348036"/>
              <a:gd name="connsiteY116" fmla="*/ 2785441 h 2806556"/>
              <a:gd name="connsiteX117" fmla="*/ 350067 w 3348036"/>
              <a:gd name="connsiteY117" fmla="*/ 2792441 h 2806556"/>
              <a:gd name="connsiteX118" fmla="*/ 340449 w 3348036"/>
              <a:gd name="connsiteY118" fmla="*/ 2794389 h 2806556"/>
              <a:gd name="connsiteX119" fmla="*/ 331196 w 3348036"/>
              <a:gd name="connsiteY119" fmla="*/ 2789154 h 2806556"/>
              <a:gd name="connsiteX120" fmla="*/ 306298 w 3348036"/>
              <a:gd name="connsiteY120" fmla="*/ 2774118 h 2806556"/>
              <a:gd name="connsiteX121" fmla="*/ 285176 w 3348036"/>
              <a:gd name="connsiteY121" fmla="*/ 2776980 h 2806556"/>
              <a:gd name="connsiteX122" fmla="*/ 266853 w 3348036"/>
              <a:gd name="connsiteY122" fmla="*/ 2785502 h 2806556"/>
              <a:gd name="connsiteX123" fmla="*/ 254069 w 3348036"/>
              <a:gd name="connsiteY123" fmla="*/ 2776432 h 2806556"/>
              <a:gd name="connsiteX124" fmla="*/ 210971 w 3348036"/>
              <a:gd name="connsiteY124" fmla="*/ 2776553 h 2806556"/>
              <a:gd name="connsiteX125" fmla="*/ 188205 w 3348036"/>
              <a:gd name="connsiteY125" fmla="*/ 2774301 h 2806556"/>
              <a:gd name="connsiteX126" fmla="*/ 167629 w 3348036"/>
              <a:gd name="connsiteY126" fmla="*/ 2777162 h 2806556"/>
              <a:gd name="connsiteX127" fmla="*/ 147784 w 3348036"/>
              <a:gd name="connsiteY127" fmla="*/ 2775580 h 2806556"/>
              <a:gd name="connsiteX128" fmla="*/ 138289 w 3348036"/>
              <a:gd name="connsiteY128" fmla="*/ 2773631 h 2806556"/>
              <a:gd name="connsiteX129" fmla="*/ 122157 w 3348036"/>
              <a:gd name="connsiteY129" fmla="*/ 2775153 h 2806556"/>
              <a:gd name="connsiteX130" fmla="*/ 106512 w 3348036"/>
              <a:gd name="connsiteY130" fmla="*/ 2773753 h 2806556"/>
              <a:gd name="connsiteX131" fmla="*/ 88676 w 3348036"/>
              <a:gd name="connsiteY131" fmla="*/ 2773571 h 2806556"/>
              <a:gd name="connsiteX132" fmla="*/ 73518 w 3348036"/>
              <a:gd name="connsiteY132" fmla="*/ 2770771 h 2806556"/>
              <a:gd name="connsiteX133" fmla="*/ 58362 w 3348036"/>
              <a:gd name="connsiteY133" fmla="*/ 2767787 h 2806556"/>
              <a:gd name="connsiteX134" fmla="*/ 56901 w 3348036"/>
              <a:gd name="connsiteY134" fmla="*/ 2767787 h 2806556"/>
              <a:gd name="connsiteX135" fmla="*/ 836 w 3348036"/>
              <a:gd name="connsiteY135" fmla="*/ 2764196 h 2806556"/>
              <a:gd name="connsiteX136" fmla="*/ 0 w 3348036"/>
              <a:gd name="connsiteY136" fmla="*/ 1846277 h 2806556"/>
              <a:gd name="connsiteX137" fmla="*/ 0 w 3348036"/>
              <a:gd name="connsiteY137" fmla="*/ 1022498 h 2806556"/>
              <a:gd name="connsiteX138" fmla="*/ 0 w 3348036"/>
              <a:gd name="connsiteY138" fmla="*/ 0 h 280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6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665991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00FBF3F-DFFB-1412-ED34-0CC92843E22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76320" y="2133601"/>
            <a:ext cx="2664000" cy="1994992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88DAB35-35EC-0845-86AD-2D25B76CFF0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76283" y="2133601"/>
            <a:ext cx="2664000" cy="1994992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520F6F3-BA28-3CC9-4934-39A11A57A48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176301" y="4293097"/>
            <a:ext cx="2664000" cy="1994992"/>
          </a:xfrm>
          <a:prstGeom prst="rect">
            <a:avLst/>
          </a:prstGeom>
          <a:solidFill>
            <a:schemeClr val="accent2"/>
          </a:solidFill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BEF9EEC-0403-620E-B066-D3CA48B7FBA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6265" y="4293097"/>
            <a:ext cx="2664000" cy="1994992"/>
          </a:xfrm>
          <a:prstGeom prst="rect">
            <a:avLst/>
          </a:prstGeom>
          <a:solidFill>
            <a:schemeClr val="accent2"/>
          </a:solidFill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7512446-9CA4-5024-2158-BFCADE6F2D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76265" y="2133601"/>
            <a:ext cx="2664000" cy="2236420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5"/>
              <a:gd name="connsiteX1" fmla="*/ 3348036 w 3348036"/>
              <a:gd name="connsiteY1" fmla="*/ 0 h 2806555"/>
              <a:gd name="connsiteX2" fmla="*/ 3348036 w 3348036"/>
              <a:gd name="connsiteY2" fmla="*/ 1022498 h 2806555"/>
              <a:gd name="connsiteX3" fmla="*/ 3348036 w 3348036"/>
              <a:gd name="connsiteY3" fmla="*/ 1777595 h 2806555"/>
              <a:gd name="connsiteX4" fmla="*/ 3348036 w 3348036"/>
              <a:gd name="connsiteY4" fmla="*/ 2800093 h 2806555"/>
              <a:gd name="connsiteX5" fmla="*/ 3336933 w 3348036"/>
              <a:gd name="connsiteY5" fmla="*/ 2798224 h 2806555"/>
              <a:gd name="connsiteX6" fmla="*/ 3324766 w 3348036"/>
              <a:gd name="connsiteY6" fmla="*/ 2797128 h 2806555"/>
              <a:gd name="connsiteX7" fmla="*/ 3299260 w 3348036"/>
              <a:gd name="connsiteY7" fmla="*/ 2800111 h 2806555"/>
              <a:gd name="connsiteX8" fmla="*/ 3272719 w 3348036"/>
              <a:gd name="connsiteY8" fmla="*/ 2800781 h 2806555"/>
              <a:gd name="connsiteX9" fmla="*/ 3240700 w 3348036"/>
              <a:gd name="connsiteY9" fmla="*/ 2806077 h 2806555"/>
              <a:gd name="connsiteX10" fmla="*/ 3236317 w 3348036"/>
              <a:gd name="connsiteY10" fmla="*/ 2806077 h 2806555"/>
              <a:gd name="connsiteX11" fmla="*/ 3206245 w 3348036"/>
              <a:gd name="connsiteY11" fmla="*/ 2803338 h 2806555"/>
              <a:gd name="connsiteX12" fmla="*/ 3002441 w 3348036"/>
              <a:gd name="connsiteY12" fmla="*/ 2803338 h 2806555"/>
              <a:gd name="connsiteX13" fmla="*/ 2945647 w 3348036"/>
              <a:gd name="connsiteY13" fmla="*/ 2799746 h 2806555"/>
              <a:gd name="connsiteX14" fmla="*/ 2927689 w 3348036"/>
              <a:gd name="connsiteY14" fmla="*/ 2797616 h 2806555"/>
              <a:gd name="connsiteX15" fmla="*/ 2885748 w 3348036"/>
              <a:gd name="connsiteY15" fmla="*/ 2799685 h 2806555"/>
              <a:gd name="connsiteX16" fmla="*/ 2825970 w 3348036"/>
              <a:gd name="connsiteY16" fmla="*/ 2798042 h 2806555"/>
              <a:gd name="connsiteX17" fmla="*/ 2769114 w 3348036"/>
              <a:gd name="connsiteY17" fmla="*/ 2800172 h 2806555"/>
              <a:gd name="connsiteX18" fmla="*/ 2755113 w 3348036"/>
              <a:gd name="connsiteY18" fmla="*/ 2797981 h 2806555"/>
              <a:gd name="connsiteX19" fmla="*/ 2740808 w 3348036"/>
              <a:gd name="connsiteY19" fmla="*/ 2797676 h 2806555"/>
              <a:gd name="connsiteX20" fmla="*/ 2715119 w 3348036"/>
              <a:gd name="connsiteY20" fmla="*/ 2799807 h 2806555"/>
              <a:gd name="connsiteX21" fmla="*/ 2638905 w 3348036"/>
              <a:gd name="connsiteY21" fmla="*/ 2797494 h 2806555"/>
              <a:gd name="connsiteX22" fmla="*/ 2613400 w 3348036"/>
              <a:gd name="connsiteY22" fmla="*/ 2799990 h 2806555"/>
              <a:gd name="connsiteX23" fmla="*/ 2579919 w 3348036"/>
              <a:gd name="connsiteY23" fmla="*/ 2794876 h 2806555"/>
              <a:gd name="connsiteX24" fmla="*/ 2569754 w 3348036"/>
              <a:gd name="connsiteY24" fmla="*/ 2794328 h 2806555"/>
              <a:gd name="connsiteX25" fmla="*/ 2523611 w 3348036"/>
              <a:gd name="connsiteY25" fmla="*/ 2794328 h 2806555"/>
              <a:gd name="connsiteX26" fmla="*/ 2513080 w 3348036"/>
              <a:gd name="connsiteY26" fmla="*/ 2790919 h 2806555"/>
              <a:gd name="connsiteX27" fmla="*/ 2494575 w 3348036"/>
              <a:gd name="connsiteY27" fmla="*/ 2785563 h 2806555"/>
              <a:gd name="connsiteX28" fmla="*/ 2480757 w 3348036"/>
              <a:gd name="connsiteY28" fmla="*/ 2782762 h 2806555"/>
              <a:gd name="connsiteX29" fmla="*/ 2470712 w 3348036"/>
              <a:gd name="connsiteY29" fmla="*/ 2782762 h 2806555"/>
              <a:gd name="connsiteX30" fmla="*/ 2446484 w 3348036"/>
              <a:gd name="connsiteY30" fmla="*/ 2785380 h 2806555"/>
              <a:gd name="connsiteX31" fmla="*/ 2424023 w 3348036"/>
              <a:gd name="connsiteY31" fmla="*/ 2788607 h 2806555"/>
              <a:gd name="connsiteX32" fmla="*/ 2413248 w 3348036"/>
              <a:gd name="connsiteY32" fmla="*/ 2788180 h 2806555"/>
              <a:gd name="connsiteX33" fmla="*/ 2398151 w 3348036"/>
              <a:gd name="connsiteY33" fmla="*/ 2786049 h 2806555"/>
              <a:gd name="connsiteX34" fmla="*/ 2369054 w 3348036"/>
              <a:gd name="connsiteY34" fmla="*/ 2791528 h 2806555"/>
              <a:gd name="connsiteX35" fmla="*/ 2364184 w 3348036"/>
              <a:gd name="connsiteY35" fmla="*/ 2794754 h 2806555"/>
              <a:gd name="connsiteX36" fmla="*/ 2357123 w 3348036"/>
              <a:gd name="connsiteY36" fmla="*/ 2786658 h 2806555"/>
              <a:gd name="connsiteX37" fmla="*/ 2342635 w 3348036"/>
              <a:gd name="connsiteY37" fmla="*/ 2782823 h 2806555"/>
              <a:gd name="connsiteX38" fmla="*/ 2322912 w 3348036"/>
              <a:gd name="connsiteY38" fmla="*/ 2785502 h 2806555"/>
              <a:gd name="connsiteX39" fmla="*/ 2291258 w 3348036"/>
              <a:gd name="connsiteY39" fmla="*/ 2787997 h 2806555"/>
              <a:gd name="connsiteX40" fmla="*/ 2273057 w 3348036"/>
              <a:gd name="connsiteY40" fmla="*/ 2785928 h 2806555"/>
              <a:gd name="connsiteX41" fmla="*/ 2265874 w 3348036"/>
              <a:gd name="connsiteY41" fmla="*/ 2785563 h 2806555"/>
              <a:gd name="connsiteX42" fmla="*/ 2224297 w 3348036"/>
              <a:gd name="connsiteY42" fmla="*/ 2785928 h 2806555"/>
              <a:gd name="connsiteX43" fmla="*/ 2152589 w 3348036"/>
              <a:gd name="connsiteY43" fmla="*/ 2788607 h 2806555"/>
              <a:gd name="connsiteX44" fmla="*/ 2141935 w 3348036"/>
              <a:gd name="connsiteY44" fmla="*/ 2791224 h 2806555"/>
              <a:gd name="connsiteX45" fmla="*/ 2120569 w 3348036"/>
              <a:gd name="connsiteY45" fmla="*/ 2789032 h 2806555"/>
              <a:gd name="connsiteX46" fmla="*/ 2102063 w 3348036"/>
              <a:gd name="connsiteY46" fmla="*/ 2790006 h 2806555"/>
              <a:gd name="connsiteX47" fmla="*/ 2075036 w 3348036"/>
              <a:gd name="connsiteY47" fmla="*/ 2790006 h 2806555"/>
              <a:gd name="connsiteX48" fmla="*/ 2050077 w 3348036"/>
              <a:gd name="connsiteY48" fmla="*/ 2785745 h 2806555"/>
              <a:gd name="connsiteX49" fmla="*/ 1995048 w 3348036"/>
              <a:gd name="connsiteY49" fmla="*/ 2785441 h 2806555"/>
              <a:gd name="connsiteX50" fmla="*/ 1970820 w 3348036"/>
              <a:gd name="connsiteY50" fmla="*/ 2782884 h 2806555"/>
              <a:gd name="connsiteX51" fmla="*/ 1957915 w 3348036"/>
              <a:gd name="connsiteY51" fmla="*/ 2782884 h 2806555"/>
              <a:gd name="connsiteX52" fmla="*/ 1939592 w 3348036"/>
              <a:gd name="connsiteY52" fmla="*/ 2781849 h 2806555"/>
              <a:gd name="connsiteX53" fmla="*/ 1928818 w 3348036"/>
              <a:gd name="connsiteY53" fmla="*/ 2779901 h 2806555"/>
              <a:gd name="connsiteX54" fmla="*/ 1910495 w 3348036"/>
              <a:gd name="connsiteY54" fmla="*/ 2782458 h 2806555"/>
              <a:gd name="connsiteX55" fmla="*/ 1855464 w 3348036"/>
              <a:gd name="connsiteY55" fmla="*/ 2782580 h 2806555"/>
              <a:gd name="connsiteX56" fmla="*/ 1837081 w 3348036"/>
              <a:gd name="connsiteY56" fmla="*/ 2788545 h 2806555"/>
              <a:gd name="connsiteX57" fmla="*/ 1799948 w 3348036"/>
              <a:gd name="connsiteY57" fmla="*/ 2787997 h 2806555"/>
              <a:gd name="connsiteX58" fmla="*/ 1785826 w 3348036"/>
              <a:gd name="connsiteY58" fmla="*/ 2780754 h 2806555"/>
              <a:gd name="connsiteX59" fmla="*/ 1777851 w 3348036"/>
              <a:gd name="connsiteY59" fmla="*/ 2780936 h 2806555"/>
              <a:gd name="connsiteX60" fmla="*/ 1772616 w 3348036"/>
              <a:gd name="connsiteY60" fmla="*/ 2782580 h 2806555"/>
              <a:gd name="connsiteX61" fmla="*/ 1711377 w 3348036"/>
              <a:gd name="connsiteY61" fmla="*/ 2785684 h 2806555"/>
              <a:gd name="connsiteX62" fmla="*/ 1681366 w 3348036"/>
              <a:gd name="connsiteY62" fmla="*/ 2788485 h 2806555"/>
              <a:gd name="connsiteX63" fmla="*/ 1650200 w 3348036"/>
              <a:gd name="connsiteY63" fmla="*/ 2788302 h 2806555"/>
              <a:gd name="connsiteX64" fmla="*/ 1609841 w 3348036"/>
              <a:gd name="connsiteY64" fmla="*/ 2786110 h 2806555"/>
              <a:gd name="connsiteX65" fmla="*/ 1563332 w 3348036"/>
              <a:gd name="connsiteY65" fmla="*/ 2788423 h 2806555"/>
              <a:gd name="connsiteX66" fmla="*/ 1548176 w 3348036"/>
              <a:gd name="connsiteY66" fmla="*/ 2785745 h 2806555"/>
              <a:gd name="connsiteX67" fmla="*/ 1533322 w 3348036"/>
              <a:gd name="connsiteY67" fmla="*/ 2785623 h 2806555"/>
              <a:gd name="connsiteX68" fmla="*/ 1507756 w 3348036"/>
              <a:gd name="connsiteY68" fmla="*/ 2788911 h 2806555"/>
              <a:gd name="connsiteX69" fmla="*/ 1485172 w 3348036"/>
              <a:gd name="connsiteY69" fmla="*/ 2785684 h 2806555"/>
              <a:gd name="connsiteX70" fmla="*/ 1462466 w 3348036"/>
              <a:gd name="connsiteY70" fmla="*/ 2782823 h 2806555"/>
              <a:gd name="connsiteX71" fmla="*/ 1453700 w 3348036"/>
              <a:gd name="connsiteY71" fmla="*/ 2782641 h 2806555"/>
              <a:gd name="connsiteX72" fmla="*/ 1399401 w 3348036"/>
              <a:gd name="connsiteY72" fmla="*/ 2773631 h 2806555"/>
              <a:gd name="connsiteX73" fmla="*/ 1388688 w 3348036"/>
              <a:gd name="connsiteY73" fmla="*/ 2770710 h 2806555"/>
              <a:gd name="connsiteX74" fmla="*/ 1346441 w 3348036"/>
              <a:gd name="connsiteY74" fmla="*/ 2765596 h 2806555"/>
              <a:gd name="connsiteX75" fmla="*/ 1315091 w 3348036"/>
              <a:gd name="connsiteY75" fmla="*/ 2762066 h 2806555"/>
              <a:gd name="connsiteX76" fmla="*/ 1288003 w 3348036"/>
              <a:gd name="connsiteY76" fmla="*/ 2758900 h 2806555"/>
              <a:gd name="connsiteX77" fmla="*/ 1261279 w 3348036"/>
              <a:gd name="connsiteY77" fmla="*/ 2759144 h 2806555"/>
              <a:gd name="connsiteX78" fmla="*/ 1153899 w 3348036"/>
              <a:gd name="connsiteY78" fmla="*/ 2762005 h 2806555"/>
              <a:gd name="connsiteX79" fmla="*/ 1140263 w 3348036"/>
              <a:gd name="connsiteY79" fmla="*/ 2764865 h 2806555"/>
              <a:gd name="connsiteX80" fmla="*/ 1113419 w 3348036"/>
              <a:gd name="connsiteY80" fmla="*/ 2761335 h 2806555"/>
              <a:gd name="connsiteX81" fmla="*/ 1096617 w 3348036"/>
              <a:gd name="connsiteY81" fmla="*/ 2759022 h 2806555"/>
              <a:gd name="connsiteX82" fmla="*/ 1064050 w 3348036"/>
              <a:gd name="connsiteY82" fmla="*/ 2758352 h 2806555"/>
              <a:gd name="connsiteX83" fmla="*/ 1036900 w 3348036"/>
              <a:gd name="connsiteY83" fmla="*/ 2755795 h 2806555"/>
              <a:gd name="connsiteX84" fmla="*/ 1018760 w 3348036"/>
              <a:gd name="connsiteY84" fmla="*/ 2759022 h 2806555"/>
              <a:gd name="connsiteX85" fmla="*/ 1001898 w 3348036"/>
              <a:gd name="connsiteY85" fmla="*/ 2761579 h 2806555"/>
              <a:gd name="connsiteX86" fmla="*/ 988202 w 3348036"/>
              <a:gd name="connsiteY86" fmla="*/ 2764074 h 2806555"/>
              <a:gd name="connsiteX87" fmla="*/ 985949 w 3348036"/>
              <a:gd name="connsiteY87" fmla="*/ 2762066 h 2806555"/>
              <a:gd name="connsiteX88" fmla="*/ 973836 w 3348036"/>
              <a:gd name="connsiteY88" fmla="*/ 2757622 h 2806555"/>
              <a:gd name="connsiteX89" fmla="*/ 962452 w 3348036"/>
              <a:gd name="connsiteY89" fmla="*/ 2758900 h 2806555"/>
              <a:gd name="connsiteX90" fmla="*/ 938164 w 3348036"/>
              <a:gd name="connsiteY90" fmla="*/ 2761335 h 2806555"/>
              <a:gd name="connsiteX91" fmla="*/ 919780 w 3348036"/>
              <a:gd name="connsiteY91" fmla="*/ 2759995 h 2806555"/>
              <a:gd name="connsiteX92" fmla="*/ 909918 w 3348036"/>
              <a:gd name="connsiteY92" fmla="*/ 2759022 h 2806555"/>
              <a:gd name="connsiteX93" fmla="*/ 889770 w 3348036"/>
              <a:gd name="connsiteY93" fmla="*/ 2764135 h 2806555"/>
              <a:gd name="connsiteX94" fmla="*/ 881066 w 3348036"/>
              <a:gd name="connsiteY94" fmla="*/ 2764744 h 2806555"/>
              <a:gd name="connsiteX95" fmla="*/ 833462 w 3348036"/>
              <a:gd name="connsiteY95" fmla="*/ 2764622 h 2806555"/>
              <a:gd name="connsiteX96" fmla="*/ 811364 w 3348036"/>
              <a:gd name="connsiteY96" fmla="*/ 2768822 h 2806555"/>
              <a:gd name="connsiteX97" fmla="*/ 797303 w 3348036"/>
              <a:gd name="connsiteY97" fmla="*/ 2770466 h 2806555"/>
              <a:gd name="connsiteX98" fmla="*/ 757187 w 3348036"/>
              <a:gd name="connsiteY98" fmla="*/ 2772171 h 2806555"/>
              <a:gd name="connsiteX99" fmla="*/ 743126 w 3348036"/>
              <a:gd name="connsiteY99" fmla="*/ 2773205 h 2806555"/>
              <a:gd name="connsiteX100" fmla="*/ 716950 w 3348036"/>
              <a:gd name="connsiteY100" fmla="*/ 2773205 h 2806555"/>
              <a:gd name="connsiteX101" fmla="*/ 708184 w 3348036"/>
              <a:gd name="connsiteY101" fmla="*/ 2773631 h 2806555"/>
              <a:gd name="connsiteX102" fmla="*/ 639763 w 3348036"/>
              <a:gd name="connsiteY102" fmla="*/ 2773571 h 2806555"/>
              <a:gd name="connsiteX103" fmla="*/ 627345 w 3348036"/>
              <a:gd name="connsiteY103" fmla="*/ 2771136 h 2806555"/>
              <a:gd name="connsiteX104" fmla="*/ 620222 w 3348036"/>
              <a:gd name="connsiteY104" fmla="*/ 2770710 h 2806555"/>
              <a:gd name="connsiteX105" fmla="*/ 603543 w 3348036"/>
              <a:gd name="connsiteY105" fmla="*/ 2773996 h 2806555"/>
              <a:gd name="connsiteX106" fmla="*/ 588325 w 3348036"/>
              <a:gd name="connsiteY106" fmla="*/ 2776553 h 2806555"/>
              <a:gd name="connsiteX107" fmla="*/ 584003 w 3348036"/>
              <a:gd name="connsiteY107" fmla="*/ 2776614 h 2806555"/>
              <a:gd name="connsiteX108" fmla="*/ 539139 w 3348036"/>
              <a:gd name="connsiteY108" fmla="*/ 2779597 h 2806555"/>
              <a:gd name="connsiteX109" fmla="*/ 494519 w 3348036"/>
              <a:gd name="connsiteY109" fmla="*/ 2779718 h 2806555"/>
              <a:gd name="connsiteX110" fmla="*/ 481857 w 3348036"/>
              <a:gd name="connsiteY110" fmla="*/ 2781606 h 2806555"/>
              <a:gd name="connsiteX111" fmla="*/ 469257 w 3348036"/>
              <a:gd name="connsiteY111" fmla="*/ 2781849 h 2806555"/>
              <a:gd name="connsiteX112" fmla="*/ 439125 w 3348036"/>
              <a:gd name="connsiteY112" fmla="*/ 2783493 h 2806555"/>
              <a:gd name="connsiteX113" fmla="*/ 421105 w 3348036"/>
              <a:gd name="connsiteY113" fmla="*/ 2784284 h 2806555"/>
              <a:gd name="connsiteX114" fmla="*/ 410757 w 3348036"/>
              <a:gd name="connsiteY114" fmla="*/ 2784588 h 2806555"/>
              <a:gd name="connsiteX115" fmla="*/ 403757 w 3348036"/>
              <a:gd name="connsiteY115" fmla="*/ 2785441 h 2806555"/>
              <a:gd name="connsiteX116" fmla="*/ 390365 w 3348036"/>
              <a:gd name="connsiteY116" fmla="*/ 2785441 h 2806555"/>
              <a:gd name="connsiteX117" fmla="*/ 350067 w 3348036"/>
              <a:gd name="connsiteY117" fmla="*/ 2792441 h 2806555"/>
              <a:gd name="connsiteX118" fmla="*/ 340449 w 3348036"/>
              <a:gd name="connsiteY118" fmla="*/ 2794389 h 2806555"/>
              <a:gd name="connsiteX119" fmla="*/ 331196 w 3348036"/>
              <a:gd name="connsiteY119" fmla="*/ 2789154 h 2806555"/>
              <a:gd name="connsiteX120" fmla="*/ 306298 w 3348036"/>
              <a:gd name="connsiteY120" fmla="*/ 2774118 h 2806555"/>
              <a:gd name="connsiteX121" fmla="*/ 285176 w 3348036"/>
              <a:gd name="connsiteY121" fmla="*/ 2776980 h 2806555"/>
              <a:gd name="connsiteX122" fmla="*/ 266853 w 3348036"/>
              <a:gd name="connsiteY122" fmla="*/ 2785502 h 2806555"/>
              <a:gd name="connsiteX123" fmla="*/ 254069 w 3348036"/>
              <a:gd name="connsiteY123" fmla="*/ 2776432 h 2806555"/>
              <a:gd name="connsiteX124" fmla="*/ 210971 w 3348036"/>
              <a:gd name="connsiteY124" fmla="*/ 2776553 h 2806555"/>
              <a:gd name="connsiteX125" fmla="*/ 188205 w 3348036"/>
              <a:gd name="connsiteY125" fmla="*/ 2774301 h 2806555"/>
              <a:gd name="connsiteX126" fmla="*/ 167629 w 3348036"/>
              <a:gd name="connsiteY126" fmla="*/ 2777162 h 2806555"/>
              <a:gd name="connsiteX127" fmla="*/ 147784 w 3348036"/>
              <a:gd name="connsiteY127" fmla="*/ 2775580 h 2806555"/>
              <a:gd name="connsiteX128" fmla="*/ 138289 w 3348036"/>
              <a:gd name="connsiteY128" fmla="*/ 2773631 h 2806555"/>
              <a:gd name="connsiteX129" fmla="*/ 122157 w 3348036"/>
              <a:gd name="connsiteY129" fmla="*/ 2775153 h 2806555"/>
              <a:gd name="connsiteX130" fmla="*/ 106512 w 3348036"/>
              <a:gd name="connsiteY130" fmla="*/ 2773753 h 2806555"/>
              <a:gd name="connsiteX131" fmla="*/ 88676 w 3348036"/>
              <a:gd name="connsiteY131" fmla="*/ 2773571 h 2806555"/>
              <a:gd name="connsiteX132" fmla="*/ 73518 w 3348036"/>
              <a:gd name="connsiteY132" fmla="*/ 2770771 h 2806555"/>
              <a:gd name="connsiteX133" fmla="*/ 58362 w 3348036"/>
              <a:gd name="connsiteY133" fmla="*/ 2767787 h 2806555"/>
              <a:gd name="connsiteX134" fmla="*/ 56901 w 3348036"/>
              <a:gd name="connsiteY134" fmla="*/ 2767787 h 2806555"/>
              <a:gd name="connsiteX135" fmla="*/ 836 w 3348036"/>
              <a:gd name="connsiteY135" fmla="*/ 2764196 h 2806555"/>
              <a:gd name="connsiteX136" fmla="*/ 0 w 3348036"/>
              <a:gd name="connsiteY136" fmla="*/ 1846277 h 2806555"/>
              <a:gd name="connsiteX137" fmla="*/ 0 w 3348036"/>
              <a:gd name="connsiteY137" fmla="*/ 1022498 h 2806555"/>
              <a:gd name="connsiteX138" fmla="*/ 0 w 3348036"/>
              <a:gd name="connsiteY138" fmla="*/ 0 h 280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5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8AC18-45DB-C1F0-2B75-124E69DEF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FCA4D-5B9C-4A52-6A21-0E95BBD626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2BBDD-AAAB-013F-777E-7F4147E4C8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27526A0-A668-E0D8-FC02-9B09DA1DF77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176301" y="2133601"/>
            <a:ext cx="2664000" cy="2236420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5"/>
              <a:gd name="connsiteX1" fmla="*/ 3348036 w 3348036"/>
              <a:gd name="connsiteY1" fmla="*/ 0 h 2806555"/>
              <a:gd name="connsiteX2" fmla="*/ 3348036 w 3348036"/>
              <a:gd name="connsiteY2" fmla="*/ 1022498 h 2806555"/>
              <a:gd name="connsiteX3" fmla="*/ 3348036 w 3348036"/>
              <a:gd name="connsiteY3" fmla="*/ 1777595 h 2806555"/>
              <a:gd name="connsiteX4" fmla="*/ 3348036 w 3348036"/>
              <a:gd name="connsiteY4" fmla="*/ 2800093 h 2806555"/>
              <a:gd name="connsiteX5" fmla="*/ 3336933 w 3348036"/>
              <a:gd name="connsiteY5" fmla="*/ 2798224 h 2806555"/>
              <a:gd name="connsiteX6" fmla="*/ 3324766 w 3348036"/>
              <a:gd name="connsiteY6" fmla="*/ 2797128 h 2806555"/>
              <a:gd name="connsiteX7" fmla="*/ 3299260 w 3348036"/>
              <a:gd name="connsiteY7" fmla="*/ 2800111 h 2806555"/>
              <a:gd name="connsiteX8" fmla="*/ 3272719 w 3348036"/>
              <a:gd name="connsiteY8" fmla="*/ 2800781 h 2806555"/>
              <a:gd name="connsiteX9" fmla="*/ 3240700 w 3348036"/>
              <a:gd name="connsiteY9" fmla="*/ 2806077 h 2806555"/>
              <a:gd name="connsiteX10" fmla="*/ 3236317 w 3348036"/>
              <a:gd name="connsiteY10" fmla="*/ 2806077 h 2806555"/>
              <a:gd name="connsiteX11" fmla="*/ 3206245 w 3348036"/>
              <a:gd name="connsiteY11" fmla="*/ 2803338 h 2806555"/>
              <a:gd name="connsiteX12" fmla="*/ 3002441 w 3348036"/>
              <a:gd name="connsiteY12" fmla="*/ 2803338 h 2806555"/>
              <a:gd name="connsiteX13" fmla="*/ 2945647 w 3348036"/>
              <a:gd name="connsiteY13" fmla="*/ 2799746 h 2806555"/>
              <a:gd name="connsiteX14" fmla="*/ 2927689 w 3348036"/>
              <a:gd name="connsiteY14" fmla="*/ 2797616 h 2806555"/>
              <a:gd name="connsiteX15" fmla="*/ 2885748 w 3348036"/>
              <a:gd name="connsiteY15" fmla="*/ 2799685 h 2806555"/>
              <a:gd name="connsiteX16" fmla="*/ 2825970 w 3348036"/>
              <a:gd name="connsiteY16" fmla="*/ 2798042 h 2806555"/>
              <a:gd name="connsiteX17" fmla="*/ 2769114 w 3348036"/>
              <a:gd name="connsiteY17" fmla="*/ 2800172 h 2806555"/>
              <a:gd name="connsiteX18" fmla="*/ 2755113 w 3348036"/>
              <a:gd name="connsiteY18" fmla="*/ 2797981 h 2806555"/>
              <a:gd name="connsiteX19" fmla="*/ 2740808 w 3348036"/>
              <a:gd name="connsiteY19" fmla="*/ 2797676 h 2806555"/>
              <a:gd name="connsiteX20" fmla="*/ 2715119 w 3348036"/>
              <a:gd name="connsiteY20" fmla="*/ 2799807 h 2806555"/>
              <a:gd name="connsiteX21" fmla="*/ 2638905 w 3348036"/>
              <a:gd name="connsiteY21" fmla="*/ 2797494 h 2806555"/>
              <a:gd name="connsiteX22" fmla="*/ 2613400 w 3348036"/>
              <a:gd name="connsiteY22" fmla="*/ 2799990 h 2806555"/>
              <a:gd name="connsiteX23" fmla="*/ 2579919 w 3348036"/>
              <a:gd name="connsiteY23" fmla="*/ 2794876 h 2806555"/>
              <a:gd name="connsiteX24" fmla="*/ 2569754 w 3348036"/>
              <a:gd name="connsiteY24" fmla="*/ 2794328 h 2806555"/>
              <a:gd name="connsiteX25" fmla="*/ 2523611 w 3348036"/>
              <a:gd name="connsiteY25" fmla="*/ 2794328 h 2806555"/>
              <a:gd name="connsiteX26" fmla="*/ 2513080 w 3348036"/>
              <a:gd name="connsiteY26" fmla="*/ 2790919 h 2806555"/>
              <a:gd name="connsiteX27" fmla="*/ 2494575 w 3348036"/>
              <a:gd name="connsiteY27" fmla="*/ 2785563 h 2806555"/>
              <a:gd name="connsiteX28" fmla="*/ 2480757 w 3348036"/>
              <a:gd name="connsiteY28" fmla="*/ 2782762 h 2806555"/>
              <a:gd name="connsiteX29" fmla="*/ 2470712 w 3348036"/>
              <a:gd name="connsiteY29" fmla="*/ 2782762 h 2806555"/>
              <a:gd name="connsiteX30" fmla="*/ 2446484 w 3348036"/>
              <a:gd name="connsiteY30" fmla="*/ 2785380 h 2806555"/>
              <a:gd name="connsiteX31" fmla="*/ 2424023 w 3348036"/>
              <a:gd name="connsiteY31" fmla="*/ 2788607 h 2806555"/>
              <a:gd name="connsiteX32" fmla="*/ 2413248 w 3348036"/>
              <a:gd name="connsiteY32" fmla="*/ 2788180 h 2806555"/>
              <a:gd name="connsiteX33" fmla="*/ 2398151 w 3348036"/>
              <a:gd name="connsiteY33" fmla="*/ 2786049 h 2806555"/>
              <a:gd name="connsiteX34" fmla="*/ 2369054 w 3348036"/>
              <a:gd name="connsiteY34" fmla="*/ 2791528 h 2806555"/>
              <a:gd name="connsiteX35" fmla="*/ 2364184 w 3348036"/>
              <a:gd name="connsiteY35" fmla="*/ 2794754 h 2806555"/>
              <a:gd name="connsiteX36" fmla="*/ 2357123 w 3348036"/>
              <a:gd name="connsiteY36" fmla="*/ 2786658 h 2806555"/>
              <a:gd name="connsiteX37" fmla="*/ 2342635 w 3348036"/>
              <a:gd name="connsiteY37" fmla="*/ 2782823 h 2806555"/>
              <a:gd name="connsiteX38" fmla="*/ 2322912 w 3348036"/>
              <a:gd name="connsiteY38" fmla="*/ 2785502 h 2806555"/>
              <a:gd name="connsiteX39" fmla="*/ 2291258 w 3348036"/>
              <a:gd name="connsiteY39" fmla="*/ 2787997 h 2806555"/>
              <a:gd name="connsiteX40" fmla="*/ 2273057 w 3348036"/>
              <a:gd name="connsiteY40" fmla="*/ 2785928 h 2806555"/>
              <a:gd name="connsiteX41" fmla="*/ 2265874 w 3348036"/>
              <a:gd name="connsiteY41" fmla="*/ 2785563 h 2806555"/>
              <a:gd name="connsiteX42" fmla="*/ 2224297 w 3348036"/>
              <a:gd name="connsiteY42" fmla="*/ 2785928 h 2806555"/>
              <a:gd name="connsiteX43" fmla="*/ 2152589 w 3348036"/>
              <a:gd name="connsiteY43" fmla="*/ 2788607 h 2806555"/>
              <a:gd name="connsiteX44" fmla="*/ 2141935 w 3348036"/>
              <a:gd name="connsiteY44" fmla="*/ 2791224 h 2806555"/>
              <a:gd name="connsiteX45" fmla="*/ 2120569 w 3348036"/>
              <a:gd name="connsiteY45" fmla="*/ 2789032 h 2806555"/>
              <a:gd name="connsiteX46" fmla="*/ 2102063 w 3348036"/>
              <a:gd name="connsiteY46" fmla="*/ 2790006 h 2806555"/>
              <a:gd name="connsiteX47" fmla="*/ 2075036 w 3348036"/>
              <a:gd name="connsiteY47" fmla="*/ 2790006 h 2806555"/>
              <a:gd name="connsiteX48" fmla="*/ 2050077 w 3348036"/>
              <a:gd name="connsiteY48" fmla="*/ 2785745 h 2806555"/>
              <a:gd name="connsiteX49" fmla="*/ 1995048 w 3348036"/>
              <a:gd name="connsiteY49" fmla="*/ 2785441 h 2806555"/>
              <a:gd name="connsiteX50" fmla="*/ 1970820 w 3348036"/>
              <a:gd name="connsiteY50" fmla="*/ 2782884 h 2806555"/>
              <a:gd name="connsiteX51" fmla="*/ 1957915 w 3348036"/>
              <a:gd name="connsiteY51" fmla="*/ 2782884 h 2806555"/>
              <a:gd name="connsiteX52" fmla="*/ 1939592 w 3348036"/>
              <a:gd name="connsiteY52" fmla="*/ 2781849 h 2806555"/>
              <a:gd name="connsiteX53" fmla="*/ 1928818 w 3348036"/>
              <a:gd name="connsiteY53" fmla="*/ 2779901 h 2806555"/>
              <a:gd name="connsiteX54" fmla="*/ 1910495 w 3348036"/>
              <a:gd name="connsiteY54" fmla="*/ 2782458 h 2806555"/>
              <a:gd name="connsiteX55" fmla="*/ 1855464 w 3348036"/>
              <a:gd name="connsiteY55" fmla="*/ 2782580 h 2806555"/>
              <a:gd name="connsiteX56" fmla="*/ 1837081 w 3348036"/>
              <a:gd name="connsiteY56" fmla="*/ 2788545 h 2806555"/>
              <a:gd name="connsiteX57" fmla="*/ 1799948 w 3348036"/>
              <a:gd name="connsiteY57" fmla="*/ 2787997 h 2806555"/>
              <a:gd name="connsiteX58" fmla="*/ 1785826 w 3348036"/>
              <a:gd name="connsiteY58" fmla="*/ 2780754 h 2806555"/>
              <a:gd name="connsiteX59" fmla="*/ 1777851 w 3348036"/>
              <a:gd name="connsiteY59" fmla="*/ 2780936 h 2806555"/>
              <a:gd name="connsiteX60" fmla="*/ 1772616 w 3348036"/>
              <a:gd name="connsiteY60" fmla="*/ 2782580 h 2806555"/>
              <a:gd name="connsiteX61" fmla="*/ 1711377 w 3348036"/>
              <a:gd name="connsiteY61" fmla="*/ 2785684 h 2806555"/>
              <a:gd name="connsiteX62" fmla="*/ 1681366 w 3348036"/>
              <a:gd name="connsiteY62" fmla="*/ 2788485 h 2806555"/>
              <a:gd name="connsiteX63" fmla="*/ 1650200 w 3348036"/>
              <a:gd name="connsiteY63" fmla="*/ 2788302 h 2806555"/>
              <a:gd name="connsiteX64" fmla="*/ 1609841 w 3348036"/>
              <a:gd name="connsiteY64" fmla="*/ 2786110 h 2806555"/>
              <a:gd name="connsiteX65" fmla="*/ 1563332 w 3348036"/>
              <a:gd name="connsiteY65" fmla="*/ 2788423 h 2806555"/>
              <a:gd name="connsiteX66" fmla="*/ 1548176 w 3348036"/>
              <a:gd name="connsiteY66" fmla="*/ 2785745 h 2806555"/>
              <a:gd name="connsiteX67" fmla="*/ 1533322 w 3348036"/>
              <a:gd name="connsiteY67" fmla="*/ 2785623 h 2806555"/>
              <a:gd name="connsiteX68" fmla="*/ 1507756 w 3348036"/>
              <a:gd name="connsiteY68" fmla="*/ 2788911 h 2806555"/>
              <a:gd name="connsiteX69" fmla="*/ 1485172 w 3348036"/>
              <a:gd name="connsiteY69" fmla="*/ 2785684 h 2806555"/>
              <a:gd name="connsiteX70" fmla="*/ 1462466 w 3348036"/>
              <a:gd name="connsiteY70" fmla="*/ 2782823 h 2806555"/>
              <a:gd name="connsiteX71" fmla="*/ 1453700 w 3348036"/>
              <a:gd name="connsiteY71" fmla="*/ 2782641 h 2806555"/>
              <a:gd name="connsiteX72" fmla="*/ 1399401 w 3348036"/>
              <a:gd name="connsiteY72" fmla="*/ 2773631 h 2806555"/>
              <a:gd name="connsiteX73" fmla="*/ 1388688 w 3348036"/>
              <a:gd name="connsiteY73" fmla="*/ 2770710 h 2806555"/>
              <a:gd name="connsiteX74" fmla="*/ 1346441 w 3348036"/>
              <a:gd name="connsiteY74" fmla="*/ 2765596 h 2806555"/>
              <a:gd name="connsiteX75" fmla="*/ 1315091 w 3348036"/>
              <a:gd name="connsiteY75" fmla="*/ 2762066 h 2806555"/>
              <a:gd name="connsiteX76" fmla="*/ 1288003 w 3348036"/>
              <a:gd name="connsiteY76" fmla="*/ 2758900 h 2806555"/>
              <a:gd name="connsiteX77" fmla="*/ 1261279 w 3348036"/>
              <a:gd name="connsiteY77" fmla="*/ 2759144 h 2806555"/>
              <a:gd name="connsiteX78" fmla="*/ 1153899 w 3348036"/>
              <a:gd name="connsiteY78" fmla="*/ 2762005 h 2806555"/>
              <a:gd name="connsiteX79" fmla="*/ 1140263 w 3348036"/>
              <a:gd name="connsiteY79" fmla="*/ 2764865 h 2806555"/>
              <a:gd name="connsiteX80" fmla="*/ 1113419 w 3348036"/>
              <a:gd name="connsiteY80" fmla="*/ 2761335 h 2806555"/>
              <a:gd name="connsiteX81" fmla="*/ 1096617 w 3348036"/>
              <a:gd name="connsiteY81" fmla="*/ 2759022 h 2806555"/>
              <a:gd name="connsiteX82" fmla="*/ 1064050 w 3348036"/>
              <a:gd name="connsiteY82" fmla="*/ 2758352 h 2806555"/>
              <a:gd name="connsiteX83" fmla="*/ 1036900 w 3348036"/>
              <a:gd name="connsiteY83" fmla="*/ 2755795 h 2806555"/>
              <a:gd name="connsiteX84" fmla="*/ 1018760 w 3348036"/>
              <a:gd name="connsiteY84" fmla="*/ 2759022 h 2806555"/>
              <a:gd name="connsiteX85" fmla="*/ 1001898 w 3348036"/>
              <a:gd name="connsiteY85" fmla="*/ 2761579 h 2806555"/>
              <a:gd name="connsiteX86" fmla="*/ 988202 w 3348036"/>
              <a:gd name="connsiteY86" fmla="*/ 2764074 h 2806555"/>
              <a:gd name="connsiteX87" fmla="*/ 985949 w 3348036"/>
              <a:gd name="connsiteY87" fmla="*/ 2762066 h 2806555"/>
              <a:gd name="connsiteX88" fmla="*/ 973836 w 3348036"/>
              <a:gd name="connsiteY88" fmla="*/ 2757622 h 2806555"/>
              <a:gd name="connsiteX89" fmla="*/ 962452 w 3348036"/>
              <a:gd name="connsiteY89" fmla="*/ 2758900 h 2806555"/>
              <a:gd name="connsiteX90" fmla="*/ 938164 w 3348036"/>
              <a:gd name="connsiteY90" fmla="*/ 2761335 h 2806555"/>
              <a:gd name="connsiteX91" fmla="*/ 919780 w 3348036"/>
              <a:gd name="connsiteY91" fmla="*/ 2759995 h 2806555"/>
              <a:gd name="connsiteX92" fmla="*/ 909918 w 3348036"/>
              <a:gd name="connsiteY92" fmla="*/ 2759022 h 2806555"/>
              <a:gd name="connsiteX93" fmla="*/ 889770 w 3348036"/>
              <a:gd name="connsiteY93" fmla="*/ 2764135 h 2806555"/>
              <a:gd name="connsiteX94" fmla="*/ 881066 w 3348036"/>
              <a:gd name="connsiteY94" fmla="*/ 2764744 h 2806555"/>
              <a:gd name="connsiteX95" fmla="*/ 833462 w 3348036"/>
              <a:gd name="connsiteY95" fmla="*/ 2764622 h 2806555"/>
              <a:gd name="connsiteX96" fmla="*/ 811364 w 3348036"/>
              <a:gd name="connsiteY96" fmla="*/ 2768822 h 2806555"/>
              <a:gd name="connsiteX97" fmla="*/ 797303 w 3348036"/>
              <a:gd name="connsiteY97" fmla="*/ 2770466 h 2806555"/>
              <a:gd name="connsiteX98" fmla="*/ 757187 w 3348036"/>
              <a:gd name="connsiteY98" fmla="*/ 2772171 h 2806555"/>
              <a:gd name="connsiteX99" fmla="*/ 743126 w 3348036"/>
              <a:gd name="connsiteY99" fmla="*/ 2773205 h 2806555"/>
              <a:gd name="connsiteX100" fmla="*/ 716950 w 3348036"/>
              <a:gd name="connsiteY100" fmla="*/ 2773205 h 2806555"/>
              <a:gd name="connsiteX101" fmla="*/ 708184 w 3348036"/>
              <a:gd name="connsiteY101" fmla="*/ 2773631 h 2806555"/>
              <a:gd name="connsiteX102" fmla="*/ 639763 w 3348036"/>
              <a:gd name="connsiteY102" fmla="*/ 2773571 h 2806555"/>
              <a:gd name="connsiteX103" fmla="*/ 627345 w 3348036"/>
              <a:gd name="connsiteY103" fmla="*/ 2771136 h 2806555"/>
              <a:gd name="connsiteX104" fmla="*/ 620222 w 3348036"/>
              <a:gd name="connsiteY104" fmla="*/ 2770710 h 2806555"/>
              <a:gd name="connsiteX105" fmla="*/ 603543 w 3348036"/>
              <a:gd name="connsiteY105" fmla="*/ 2773996 h 2806555"/>
              <a:gd name="connsiteX106" fmla="*/ 588325 w 3348036"/>
              <a:gd name="connsiteY106" fmla="*/ 2776553 h 2806555"/>
              <a:gd name="connsiteX107" fmla="*/ 584003 w 3348036"/>
              <a:gd name="connsiteY107" fmla="*/ 2776614 h 2806555"/>
              <a:gd name="connsiteX108" fmla="*/ 539139 w 3348036"/>
              <a:gd name="connsiteY108" fmla="*/ 2779597 h 2806555"/>
              <a:gd name="connsiteX109" fmla="*/ 494519 w 3348036"/>
              <a:gd name="connsiteY109" fmla="*/ 2779718 h 2806555"/>
              <a:gd name="connsiteX110" fmla="*/ 481857 w 3348036"/>
              <a:gd name="connsiteY110" fmla="*/ 2781606 h 2806555"/>
              <a:gd name="connsiteX111" fmla="*/ 469257 w 3348036"/>
              <a:gd name="connsiteY111" fmla="*/ 2781849 h 2806555"/>
              <a:gd name="connsiteX112" fmla="*/ 439125 w 3348036"/>
              <a:gd name="connsiteY112" fmla="*/ 2783493 h 2806555"/>
              <a:gd name="connsiteX113" fmla="*/ 421105 w 3348036"/>
              <a:gd name="connsiteY113" fmla="*/ 2784284 h 2806555"/>
              <a:gd name="connsiteX114" fmla="*/ 410757 w 3348036"/>
              <a:gd name="connsiteY114" fmla="*/ 2784588 h 2806555"/>
              <a:gd name="connsiteX115" fmla="*/ 403757 w 3348036"/>
              <a:gd name="connsiteY115" fmla="*/ 2785441 h 2806555"/>
              <a:gd name="connsiteX116" fmla="*/ 390365 w 3348036"/>
              <a:gd name="connsiteY116" fmla="*/ 2785441 h 2806555"/>
              <a:gd name="connsiteX117" fmla="*/ 350067 w 3348036"/>
              <a:gd name="connsiteY117" fmla="*/ 2792441 h 2806555"/>
              <a:gd name="connsiteX118" fmla="*/ 340449 w 3348036"/>
              <a:gd name="connsiteY118" fmla="*/ 2794389 h 2806555"/>
              <a:gd name="connsiteX119" fmla="*/ 331196 w 3348036"/>
              <a:gd name="connsiteY119" fmla="*/ 2789154 h 2806555"/>
              <a:gd name="connsiteX120" fmla="*/ 306298 w 3348036"/>
              <a:gd name="connsiteY120" fmla="*/ 2774118 h 2806555"/>
              <a:gd name="connsiteX121" fmla="*/ 285176 w 3348036"/>
              <a:gd name="connsiteY121" fmla="*/ 2776980 h 2806555"/>
              <a:gd name="connsiteX122" fmla="*/ 266853 w 3348036"/>
              <a:gd name="connsiteY122" fmla="*/ 2785502 h 2806555"/>
              <a:gd name="connsiteX123" fmla="*/ 254069 w 3348036"/>
              <a:gd name="connsiteY123" fmla="*/ 2776432 h 2806555"/>
              <a:gd name="connsiteX124" fmla="*/ 210971 w 3348036"/>
              <a:gd name="connsiteY124" fmla="*/ 2776553 h 2806555"/>
              <a:gd name="connsiteX125" fmla="*/ 188205 w 3348036"/>
              <a:gd name="connsiteY125" fmla="*/ 2774301 h 2806555"/>
              <a:gd name="connsiteX126" fmla="*/ 167629 w 3348036"/>
              <a:gd name="connsiteY126" fmla="*/ 2777162 h 2806555"/>
              <a:gd name="connsiteX127" fmla="*/ 147784 w 3348036"/>
              <a:gd name="connsiteY127" fmla="*/ 2775580 h 2806555"/>
              <a:gd name="connsiteX128" fmla="*/ 138289 w 3348036"/>
              <a:gd name="connsiteY128" fmla="*/ 2773631 h 2806555"/>
              <a:gd name="connsiteX129" fmla="*/ 122157 w 3348036"/>
              <a:gd name="connsiteY129" fmla="*/ 2775153 h 2806555"/>
              <a:gd name="connsiteX130" fmla="*/ 106512 w 3348036"/>
              <a:gd name="connsiteY130" fmla="*/ 2773753 h 2806555"/>
              <a:gd name="connsiteX131" fmla="*/ 88676 w 3348036"/>
              <a:gd name="connsiteY131" fmla="*/ 2773571 h 2806555"/>
              <a:gd name="connsiteX132" fmla="*/ 73518 w 3348036"/>
              <a:gd name="connsiteY132" fmla="*/ 2770771 h 2806555"/>
              <a:gd name="connsiteX133" fmla="*/ 58362 w 3348036"/>
              <a:gd name="connsiteY133" fmla="*/ 2767787 h 2806555"/>
              <a:gd name="connsiteX134" fmla="*/ 56901 w 3348036"/>
              <a:gd name="connsiteY134" fmla="*/ 2767787 h 2806555"/>
              <a:gd name="connsiteX135" fmla="*/ 836 w 3348036"/>
              <a:gd name="connsiteY135" fmla="*/ 2764196 h 2806555"/>
              <a:gd name="connsiteX136" fmla="*/ 0 w 3348036"/>
              <a:gd name="connsiteY136" fmla="*/ 1846277 h 2806555"/>
              <a:gd name="connsiteX137" fmla="*/ 0 w 3348036"/>
              <a:gd name="connsiteY137" fmla="*/ 1022498 h 2806555"/>
              <a:gd name="connsiteX138" fmla="*/ 0 w 3348036"/>
              <a:gd name="connsiteY138" fmla="*/ 0 h 280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5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C90B0B4-AE41-DA4F-539B-BAC275D6309A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3376283" y="4051667"/>
            <a:ext cx="2664000" cy="2236421"/>
          </a:xfrm>
          <a:custGeom>
            <a:avLst/>
            <a:gdLst>
              <a:gd name="connsiteX0" fmla="*/ 2578878 w 2667902"/>
              <a:gd name="connsiteY0" fmla="*/ 382 h 2236421"/>
              <a:gd name="connsiteX1" fmla="*/ 2582371 w 2667902"/>
              <a:gd name="connsiteY1" fmla="*/ 382 h 2236421"/>
              <a:gd name="connsiteX2" fmla="*/ 2607885 w 2667902"/>
              <a:gd name="connsiteY2" fmla="*/ 4602 h 2236421"/>
              <a:gd name="connsiteX3" fmla="*/ 2629035 w 2667902"/>
              <a:gd name="connsiteY3" fmla="*/ 5136 h 2236421"/>
              <a:gd name="connsiteX4" fmla="*/ 2649359 w 2667902"/>
              <a:gd name="connsiteY4" fmla="*/ 7513 h 2236421"/>
              <a:gd name="connsiteX5" fmla="*/ 2659055 w 2667902"/>
              <a:gd name="connsiteY5" fmla="*/ 6639 h 2236421"/>
              <a:gd name="connsiteX6" fmla="*/ 2667902 w 2667902"/>
              <a:gd name="connsiteY6" fmla="*/ 5150 h 2236421"/>
              <a:gd name="connsiteX7" fmla="*/ 2667902 w 2667902"/>
              <a:gd name="connsiteY7" fmla="*/ 819934 h 2236421"/>
              <a:gd name="connsiteX8" fmla="*/ 2667902 w 2667902"/>
              <a:gd name="connsiteY8" fmla="*/ 1421637 h 2236421"/>
              <a:gd name="connsiteX9" fmla="*/ 2667902 w 2667902"/>
              <a:gd name="connsiteY9" fmla="*/ 2236421 h 2236421"/>
              <a:gd name="connsiteX10" fmla="*/ 0 w 2667902"/>
              <a:gd name="connsiteY10" fmla="*/ 2236421 h 2236421"/>
              <a:gd name="connsiteX11" fmla="*/ 0 w 2667902"/>
              <a:gd name="connsiteY11" fmla="*/ 1421637 h 2236421"/>
              <a:gd name="connsiteX12" fmla="*/ 0 w 2667902"/>
              <a:gd name="connsiteY12" fmla="*/ 765204 h 2236421"/>
              <a:gd name="connsiteX13" fmla="*/ 666 w 2667902"/>
              <a:gd name="connsiteY13" fmla="*/ 33755 h 2236421"/>
              <a:gd name="connsiteX14" fmla="*/ 45342 w 2667902"/>
              <a:gd name="connsiteY14" fmla="*/ 30893 h 2236421"/>
              <a:gd name="connsiteX15" fmla="*/ 46506 w 2667902"/>
              <a:gd name="connsiteY15" fmla="*/ 30893 h 2236421"/>
              <a:gd name="connsiteX16" fmla="*/ 58583 w 2667902"/>
              <a:gd name="connsiteY16" fmla="*/ 28516 h 2236421"/>
              <a:gd name="connsiteX17" fmla="*/ 70662 w 2667902"/>
              <a:gd name="connsiteY17" fmla="*/ 26284 h 2236421"/>
              <a:gd name="connsiteX18" fmla="*/ 84875 w 2667902"/>
              <a:gd name="connsiteY18" fmla="*/ 26139 h 2236421"/>
              <a:gd name="connsiteX19" fmla="*/ 97342 w 2667902"/>
              <a:gd name="connsiteY19" fmla="*/ 25024 h 2236421"/>
              <a:gd name="connsiteX20" fmla="*/ 110197 w 2667902"/>
              <a:gd name="connsiteY20" fmla="*/ 26237 h 2236421"/>
              <a:gd name="connsiteX21" fmla="*/ 117763 w 2667902"/>
              <a:gd name="connsiteY21" fmla="*/ 24683 h 2236421"/>
              <a:gd name="connsiteX22" fmla="*/ 133576 w 2667902"/>
              <a:gd name="connsiteY22" fmla="*/ 23423 h 2236421"/>
              <a:gd name="connsiteX23" fmla="*/ 149972 w 2667902"/>
              <a:gd name="connsiteY23" fmla="*/ 25703 h 2236421"/>
              <a:gd name="connsiteX24" fmla="*/ 168114 w 2667902"/>
              <a:gd name="connsiteY24" fmla="*/ 23908 h 2236421"/>
              <a:gd name="connsiteX25" fmla="*/ 202456 w 2667902"/>
              <a:gd name="connsiteY25" fmla="*/ 24005 h 2236421"/>
              <a:gd name="connsiteX26" fmla="*/ 212644 w 2667902"/>
              <a:gd name="connsiteY26" fmla="*/ 16777 h 2236421"/>
              <a:gd name="connsiteX27" fmla="*/ 227244 w 2667902"/>
              <a:gd name="connsiteY27" fmla="*/ 23568 h 2236421"/>
              <a:gd name="connsiteX28" fmla="*/ 244075 w 2667902"/>
              <a:gd name="connsiteY28" fmla="*/ 25848 h 2236421"/>
              <a:gd name="connsiteX29" fmla="*/ 263916 w 2667902"/>
              <a:gd name="connsiteY29" fmla="*/ 13867 h 2236421"/>
              <a:gd name="connsiteX30" fmla="*/ 271289 w 2667902"/>
              <a:gd name="connsiteY30" fmla="*/ 9695 h 2236421"/>
              <a:gd name="connsiteX31" fmla="*/ 278953 w 2667902"/>
              <a:gd name="connsiteY31" fmla="*/ 11248 h 2236421"/>
              <a:gd name="connsiteX32" fmla="*/ 311065 w 2667902"/>
              <a:gd name="connsiteY32" fmla="*/ 16826 h 2236421"/>
              <a:gd name="connsiteX33" fmla="*/ 321736 w 2667902"/>
              <a:gd name="connsiteY33" fmla="*/ 16826 h 2236421"/>
              <a:gd name="connsiteX34" fmla="*/ 327314 w 2667902"/>
              <a:gd name="connsiteY34" fmla="*/ 17505 h 2236421"/>
              <a:gd name="connsiteX35" fmla="*/ 335560 w 2667902"/>
              <a:gd name="connsiteY35" fmla="*/ 17748 h 2236421"/>
              <a:gd name="connsiteX36" fmla="*/ 349919 w 2667902"/>
              <a:gd name="connsiteY36" fmla="*/ 18378 h 2236421"/>
              <a:gd name="connsiteX37" fmla="*/ 373930 w 2667902"/>
              <a:gd name="connsiteY37" fmla="*/ 19688 h 2236421"/>
              <a:gd name="connsiteX38" fmla="*/ 383971 w 2667902"/>
              <a:gd name="connsiteY38" fmla="*/ 19882 h 2236421"/>
              <a:gd name="connsiteX39" fmla="*/ 394060 w 2667902"/>
              <a:gd name="connsiteY39" fmla="*/ 21386 h 2236421"/>
              <a:gd name="connsiteX40" fmla="*/ 429616 w 2667902"/>
              <a:gd name="connsiteY40" fmla="*/ 21483 h 2236421"/>
              <a:gd name="connsiteX41" fmla="*/ 465366 w 2667902"/>
              <a:gd name="connsiteY41" fmla="*/ 23860 h 2236421"/>
              <a:gd name="connsiteX42" fmla="*/ 468810 w 2667902"/>
              <a:gd name="connsiteY42" fmla="*/ 23908 h 2236421"/>
              <a:gd name="connsiteX43" fmla="*/ 480937 w 2667902"/>
              <a:gd name="connsiteY43" fmla="*/ 25946 h 2236421"/>
              <a:gd name="connsiteX44" fmla="*/ 494228 w 2667902"/>
              <a:gd name="connsiteY44" fmla="*/ 28564 h 2236421"/>
              <a:gd name="connsiteX45" fmla="*/ 499904 w 2667902"/>
              <a:gd name="connsiteY45" fmla="*/ 28225 h 2236421"/>
              <a:gd name="connsiteX46" fmla="*/ 509799 w 2667902"/>
              <a:gd name="connsiteY46" fmla="*/ 26284 h 2236421"/>
              <a:gd name="connsiteX47" fmla="*/ 564321 w 2667902"/>
              <a:gd name="connsiteY47" fmla="*/ 26237 h 2236421"/>
              <a:gd name="connsiteX48" fmla="*/ 571306 w 2667902"/>
              <a:gd name="connsiteY48" fmla="*/ 26576 h 2236421"/>
              <a:gd name="connsiteX49" fmla="*/ 592164 w 2667902"/>
              <a:gd name="connsiteY49" fmla="*/ 26576 h 2236421"/>
              <a:gd name="connsiteX50" fmla="*/ 603369 w 2667902"/>
              <a:gd name="connsiteY50" fmla="*/ 27400 h 2236421"/>
              <a:gd name="connsiteX51" fmla="*/ 635336 w 2667902"/>
              <a:gd name="connsiteY51" fmla="*/ 28759 h 2236421"/>
              <a:gd name="connsiteX52" fmla="*/ 646540 w 2667902"/>
              <a:gd name="connsiteY52" fmla="*/ 30069 h 2236421"/>
              <a:gd name="connsiteX53" fmla="*/ 664149 w 2667902"/>
              <a:gd name="connsiteY53" fmla="*/ 33415 h 2236421"/>
              <a:gd name="connsiteX54" fmla="*/ 702083 w 2667902"/>
              <a:gd name="connsiteY54" fmla="*/ 33318 h 2236421"/>
              <a:gd name="connsiteX55" fmla="*/ 709019 w 2667902"/>
              <a:gd name="connsiteY55" fmla="*/ 33804 h 2236421"/>
              <a:gd name="connsiteX56" fmla="*/ 725074 w 2667902"/>
              <a:gd name="connsiteY56" fmla="*/ 37878 h 2236421"/>
              <a:gd name="connsiteX57" fmla="*/ 732932 w 2667902"/>
              <a:gd name="connsiteY57" fmla="*/ 37102 h 2236421"/>
              <a:gd name="connsiteX58" fmla="*/ 747582 w 2667902"/>
              <a:gd name="connsiteY58" fmla="*/ 36035 h 2236421"/>
              <a:gd name="connsiteX59" fmla="*/ 766936 w 2667902"/>
              <a:gd name="connsiteY59" fmla="*/ 37975 h 2236421"/>
              <a:gd name="connsiteX60" fmla="*/ 776007 w 2667902"/>
              <a:gd name="connsiteY60" fmla="*/ 38993 h 2236421"/>
              <a:gd name="connsiteX61" fmla="*/ 785659 w 2667902"/>
              <a:gd name="connsiteY61" fmla="*/ 35452 h 2236421"/>
              <a:gd name="connsiteX62" fmla="*/ 787455 w 2667902"/>
              <a:gd name="connsiteY62" fmla="*/ 33852 h 2236421"/>
              <a:gd name="connsiteX63" fmla="*/ 798368 w 2667902"/>
              <a:gd name="connsiteY63" fmla="*/ 35840 h 2236421"/>
              <a:gd name="connsiteX64" fmla="*/ 811805 w 2667902"/>
              <a:gd name="connsiteY64" fmla="*/ 37878 h 2236421"/>
              <a:gd name="connsiteX65" fmla="*/ 826260 w 2667902"/>
              <a:gd name="connsiteY65" fmla="*/ 40449 h 2236421"/>
              <a:gd name="connsiteX66" fmla="*/ 847895 w 2667902"/>
              <a:gd name="connsiteY66" fmla="*/ 38412 h 2236421"/>
              <a:gd name="connsiteX67" fmla="*/ 873846 w 2667902"/>
              <a:gd name="connsiteY67" fmla="*/ 37878 h 2236421"/>
              <a:gd name="connsiteX68" fmla="*/ 887235 w 2667902"/>
              <a:gd name="connsiteY68" fmla="*/ 36035 h 2236421"/>
              <a:gd name="connsiteX69" fmla="*/ 908625 w 2667902"/>
              <a:gd name="connsiteY69" fmla="*/ 33222 h 2236421"/>
              <a:gd name="connsiteX70" fmla="*/ 919491 w 2667902"/>
              <a:gd name="connsiteY70" fmla="*/ 35501 h 2236421"/>
              <a:gd name="connsiteX71" fmla="*/ 1005058 w 2667902"/>
              <a:gd name="connsiteY71" fmla="*/ 37781 h 2236421"/>
              <a:gd name="connsiteX72" fmla="*/ 1026353 w 2667902"/>
              <a:gd name="connsiteY72" fmla="*/ 37975 h 2236421"/>
              <a:gd name="connsiteX73" fmla="*/ 1047938 w 2667902"/>
              <a:gd name="connsiteY73" fmla="*/ 35452 h 2236421"/>
              <a:gd name="connsiteX74" fmla="*/ 1072920 w 2667902"/>
              <a:gd name="connsiteY74" fmla="*/ 32639 h 2236421"/>
              <a:gd name="connsiteX75" fmla="*/ 1106584 w 2667902"/>
              <a:gd name="connsiteY75" fmla="*/ 28564 h 2236421"/>
              <a:gd name="connsiteX76" fmla="*/ 1115121 w 2667902"/>
              <a:gd name="connsiteY76" fmla="*/ 26237 h 2236421"/>
              <a:gd name="connsiteX77" fmla="*/ 1158390 w 2667902"/>
              <a:gd name="connsiteY77" fmla="*/ 19057 h 2236421"/>
              <a:gd name="connsiteX78" fmla="*/ 1165375 w 2667902"/>
              <a:gd name="connsiteY78" fmla="*/ 18912 h 2236421"/>
              <a:gd name="connsiteX79" fmla="*/ 1183468 w 2667902"/>
              <a:gd name="connsiteY79" fmla="*/ 16632 h 2236421"/>
              <a:gd name="connsiteX80" fmla="*/ 1201464 w 2667902"/>
              <a:gd name="connsiteY80" fmla="*/ 14061 h 2236421"/>
              <a:gd name="connsiteX81" fmla="*/ 1221837 w 2667902"/>
              <a:gd name="connsiteY81" fmla="*/ 16681 h 2236421"/>
              <a:gd name="connsiteX82" fmla="*/ 1233673 w 2667902"/>
              <a:gd name="connsiteY82" fmla="*/ 16583 h 2236421"/>
              <a:gd name="connsiteX83" fmla="*/ 1245750 w 2667902"/>
              <a:gd name="connsiteY83" fmla="*/ 14449 h 2236421"/>
              <a:gd name="connsiteX84" fmla="*/ 1282811 w 2667902"/>
              <a:gd name="connsiteY84" fmla="*/ 16293 h 2236421"/>
              <a:gd name="connsiteX85" fmla="*/ 1314972 w 2667902"/>
              <a:gd name="connsiteY85" fmla="*/ 14546 h 2236421"/>
              <a:gd name="connsiteX86" fmla="*/ 1339806 w 2667902"/>
              <a:gd name="connsiteY86" fmla="*/ 14400 h 2236421"/>
              <a:gd name="connsiteX87" fmla="*/ 1363721 w 2667902"/>
              <a:gd name="connsiteY87" fmla="*/ 16632 h 2236421"/>
              <a:gd name="connsiteX88" fmla="*/ 1412520 w 2667902"/>
              <a:gd name="connsiteY88" fmla="*/ 19105 h 2236421"/>
              <a:gd name="connsiteX89" fmla="*/ 1416691 w 2667902"/>
              <a:gd name="connsiteY89" fmla="*/ 20416 h 2236421"/>
              <a:gd name="connsiteX90" fmla="*/ 1423046 w 2667902"/>
              <a:gd name="connsiteY90" fmla="*/ 20561 h 2236421"/>
              <a:gd name="connsiteX91" fmla="*/ 1434299 w 2667902"/>
              <a:gd name="connsiteY91" fmla="*/ 14789 h 2236421"/>
              <a:gd name="connsiteX92" fmla="*/ 1463889 w 2667902"/>
              <a:gd name="connsiteY92" fmla="*/ 14352 h 2236421"/>
              <a:gd name="connsiteX93" fmla="*/ 1478537 w 2667902"/>
              <a:gd name="connsiteY93" fmla="*/ 19105 h 2236421"/>
              <a:gd name="connsiteX94" fmla="*/ 1522389 w 2667902"/>
              <a:gd name="connsiteY94" fmla="*/ 19203 h 2236421"/>
              <a:gd name="connsiteX95" fmla="*/ 1536990 w 2667902"/>
              <a:gd name="connsiteY95" fmla="*/ 21240 h 2236421"/>
              <a:gd name="connsiteX96" fmla="*/ 1545575 w 2667902"/>
              <a:gd name="connsiteY96" fmla="*/ 19688 h 2236421"/>
              <a:gd name="connsiteX97" fmla="*/ 1560176 w 2667902"/>
              <a:gd name="connsiteY97" fmla="*/ 18863 h 2236421"/>
              <a:gd name="connsiteX98" fmla="*/ 1570460 w 2667902"/>
              <a:gd name="connsiteY98" fmla="*/ 18863 h 2236421"/>
              <a:gd name="connsiteX99" fmla="*/ 1589766 w 2667902"/>
              <a:gd name="connsiteY99" fmla="*/ 16826 h 2236421"/>
              <a:gd name="connsiteX100" fmla="*/ 1633616 w 2667902"/>
              <a:gd name="connsiteY100" fmla="*/ 16583 h 2236421"/>
              <a:gd name="connsiteX101" fmla="*/ 1653505 w 2667902"/>
              <a:gd name="connsiteY101" fmla="*/ 13188 h 2236421"/>
              <a:gd name="connsiteX102" fmla="*/ 1675041 w 2667902"/>
              <a:gd name="connsiteY102" fmla="*/ 13188 h 2236421"/>
              <a:gd name="connsiteX103" fmla="*/ 1689788 w 2667902"/>
              <a:gd name="connsiteY103" fmla="*/ 13964 h 2236421"/>
              <a:gd name="connsiteX104" fmla="*/ 1706814 w 2667902"/>
              <a:gd name="connsiteY104" fmla="*/ 12217 h 2236421"/>
              <a:gd name="connsiteX105" fmla="*/ 1715303 w 2667902"/>
              <a:gd name="connsiteY105" fmla="*/ 14303 h 2236421"/>
              <a:gd name="connsiteX106" fmla="*/ 1772444 w 2667902"/>
              <a:gd name="connsiteY106" fmla="*/ 16438 h 2236421"/>
              <a:gd name="connsiteX107" fmla="*/ 1805575 w 2667902"/>
              <a:gd name="connsiteY107" fmla="*/ 16728 h 2236421"/>
              <a:gd name="connsiteX108" fmla="*/ 1811299 w 2667902"/>
              <a:gd name="connsiteY108" fmla="*/ 16438 h 2236421"/>
              <a:gd name="connsiteX109" fmla="*/ 1825802 w 2667902"/>
              <a:gd name="connsiteY109" fmla="*/ 14789 h 2236421"/>
              <a:gd name="connsiteX110" fmla="*/ 1851026 w 2667902"/>
              <a:gd name="connsiteY110" fmla="*/ 16777 h 2236421"/>
              <a:gd name="connsiteX111" fmla="*/ 1866743 w 2667902"/>
              <a:gd name="connsiteY111" fmla="*/ 18912 h 2236421"/>
              <a:gd name="connsiteX112" fmla="*/ 1878287 w 2667902"/>
              <a:gd name="connsiteY112" fmla="*/ 15856 h 2236421"/>
              <a:gd name="connsiteX113" fmla="*/ 1883914 w 2667902"/>
              <a:gd name="connsiteY113" fmla="*/ 9405 h 2236421"/>
              <a:gd name="connsiteX114" fmla="*/ 1887795 w 2667902"/>
              <a:gd name="connsiteY114" fmla="*/ 11975 h 2236421"/>
              <a:gd name="connsiteX115" fmla="*/ 1910981 w 2667902"/>
              <a:gd name="connsiteY115" fmla="*/ 16341 h 2236421"/>
              <a:gd name="connsiteX116" fmla="*/ 1923011 w 2667902"/>
              <a:gd name="connsiteY116" fmla="*/ 14643 h 2236421"/>
              <a:gd name="connsiteX117" fmla="*/ 1931597 w 2667902"/>
              <a:gd name="connsiteY117" fmla="*/ 14303 h 2236421"/>
              <a:gd name="connsiteX118" fmla="*/ 1949495 w 2667902"/>
              <a:gd name="connsiteY118" fmla="*/ 16874 h 2236421"/>
              <a:gd name="connsiteX119" fmla="*/ 1968801 w 2667902"/>
              <a:gd name="connsiteY119" fmla="*/ 18960 h 2236421"/>
              <a:gd name="connsiteX120" fmla="*/ 1976806 w 2667902"/>
              <a:gd name="connsiteY120" fmla="*/ 18960 h 2236421"/>
              <a:gd name="connsiteX121" fmla="*/ 1987817 w 2667902"/>
              <a:gd name="connsiteY121" fmla="*/ 16728 h 2236421"/>
              <a:gd name="connsiteX122" fmla="*/ 2002563 w 2667902"/>
              <a:gd name="connsiteY122" fmla="*/ 12461 h 2236421"/>
              <a:gd name="connsiteX123" fmla="*/ 2010954 w 2667902"/>
              <a:gd name="connsiteY123" fmla="*/ 9744 h 2236421"/>
              <a:gd name="connsiteX124" fmla="*/ 2047724 w 2667902"/>
              <a:gd name="connsiteY124" fmla="*/ 9744 h 2236421"/>
              <a:gd name="connsiteX125" fmla="*/ 2055824 w 2667902"/>
              <a:gd name="connsiteY125" fmla="*/ 9307 h 2236421"/>
              <a:gd name="connsiteX126" fmla="*/ 2082503 w 2667902"/>
              <a:gd name="connsiteY126" fmla="*/ 5232 h 2236421"/>
              <a:gd name="connsiteX127" fmla="*/ 2102827 w 2667902"/>
              <a:gd name="connsiteY127" fmla="*/ 7221 h 2236421"/>
              <a:gd name="connsiteX128" fmla="*/ 2163559 w 2667902"/>
              <a:gd name="connsiteY128" fmla="*/ 5378 h 2236421"/>
              <a:gd name="connsiteX129" fmla="*/ 2184029 w 2667902"/>
              <a:gd name="connsiteY129" fmla="*/ 7076 h 2236421"/>
              <a:gd name="connsiteX130" fmla="*/ 2195428 w 2667902"/>
              <a:gd name="connsiteY130" fmla="*/ 6833 h 2236421"/>
              <a:gd name="connsiteX131" fmla="*/ 2206585 w 2667902"/>
              <a:gd name="connsiteY131" fmla="*/ 5087 h 2236421"/>
              <a:gd name="connsiteX132" fmla="*/ 2251891 w 2667902"/>
              <a:gd name="connsiteY132" fmla="*/ 6785 h 2236421"/>
              <a:gd name="connsiteX133" fmla="*/ 2299525 w 2667902"/>
              <a:gd name="connsiteY133" fmla="*/ 5475 h 2236421"/>
              <a:gd name="connsiteX134" fmla="*/ 2332946 w 2667902"/>
              <a:gd name="connsiteY134" fmla="*/ 7124 h 2236421"/>
              <a:gd name="connsiteX135" fmla="*/ 2347256 w 2667902"/>
              <a:gd name="connsiteY135" fmla="*/ 5427 h 2236421"/>
              <a:gd name="connsiteX136" fmla="*/ 2392513 w 2667902"/>
              <a:gd name="connsiteY136" fmla="*/ 2564 h 2236421"/>
              <a:gd name="connsiteX137" fmla="*/ 2554915 w 2667902"/>
              <a:gd name="connsiteY137" fmla="*/ 2564 h 2236421"/>
              <a:gd name="connsiteX138" fmla="*/ 2578878 w 2667902"/>
              <a:gd name="connsiteY138" fmla="*/ 382 h 22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667902" h="2236421">
                <a:moveTo>
                  <a:pt x="2578878" y="382"/>
                </a:moveTo>
                <a:cubicBezTo>
                  <a:pt x="2579800" y="-104"/>
                  <a:pt x="2581497" y="-152"/>
                  <a:pt x="2582371" y="382"/>
                </a:cubicBezTo>
                <a:cubicBezTo>
                  <a:pt x="2590229" y="5136"/>
                  <a:pt x="2599397" y="1498"/>
                  <a:pt x="2607885" y="4602"/>
                </a:cubicBezTo>
                <a:cubicBezTo>
                  <a:pt x="2614143" y="6882"/>
                  <a:pt x="2621952" y="4747"/>
                  <a:pt x="2629035" y="5136"/>
                </a:cubicBezTo>
                <a:cubicBezTo>
                  <a:pt x="2635825" y="5524"/>
                  <a:pt x="2642665" y="6251"/>
                  <a:pt x="2649359" y="7513"/>
                </a:cubicBezTo>
                <a:cubicBezTo>
                  <a:pt x="2652755" y="8143"/>
                  <a:pt x="2655920" y="7451"/>
                  <a:pt x="2659055" y="6639"/>
                </a:cubicBezTo>
                <a:lnTo>
                  <a:pt x="2667902" y="5150"/>
                </a:lnTo>
                <a:lnTo>
                  <a:pt x="2667902" y="819934"/>
                </a:lnTo>
                <a:lnTo>
                  <a:pt x="2667902" y="1421637"/>
                </a:lnTo>
                <a:lnTo>
                  <a:pt x="2667902" y="2236421"/>
                </a:lnTo>
                <a:lnTo>
                  <a:pt x="0" y="2236421"/>
                </a:lnTo>
                <a:lnTo>
                  <a:pt x="0" y="1421637"/>
                </a:lnTo>
                <a:lnTo>
                  <a:pt x="0" y="765204"/>
                </a:lnTo>
                <a:cubicBezTo>
                  <a:pt x="222" y="521388"/>
                  <a:pt x="444" y="277571"/>
                  <a:pt x="666" y="33755"/>
                </a:cubicBezTo>
                <a:lnTo>
                  <a:pt x="45342" y="30893"/>
                </a:lnTo>
                <a:cubicBezTo>
                  <a:pt x="45729" y="30893"/>
                  <a:pt x="46312" y="31038"/>
                  <a:pt x="46506" y="30893"/>
                </a:cubicBezTo>
                <a:cubicBezTo>
                  <a:pt x="49999" y="27206"/>
                  <a:pt x="54510" y="29098"/>
                  <a:pt x="58583" y="28516"/>
                </a:cubicBezTo>
                <a:cubicBezTo>
                  <a:pt x="62658" y="27934"/>
                  <a:pt x="66588" y="26624"/>
                  <a:pt x="70662" y="26284"/>
                </a:cubicBezTo>
                <a:cubicBezTo>
                  <a:pt x="75368" y="25897"/>
                  <a:pt x="80122" y="26284"/>
                  <a:pt x="84875" y="26139"/>
                </a:cubicBezTo>
                <a:cubicBezTo>
                  <a:pt x="89095" y="25994"/>
                  <a:pt x="94528" y="27158"/>
                  <a:pt x="97342" y="25024"/>
                </a:cubicBezTo>
                <a:cubicBezTo>
                  <a:pt x="102774" y="20901"/>
                  <a:pt x="105830" y="27449"/>
                  <a:pt x="110197" y="26237"/>
                </a:cubicBezTo>
                <a:cubicBezTo>
                  <a:pt x="112669" y="25557"/>
                  <a:pt x="115386" y="25121"/>
                  <a:pt x="117763" y="24683"/>
                </a:cubicBezTo>
                <a:cubicBezTo>
                  <a:pt x="122710" y="23714"/>
                  <a:pt x="127222" y="19154"/>
                  <a:pt x="133576" y="23423"/>
                </a:cubicBezTo>
                <a:cubicBezTo>
                  <a:pt x="137796" y="26237"/>
                  <a:pt x="145169" y="27304"/>
                  <a:pt x="149972" y="25703"/>
                </a:cubicBezTo>
                <a:cubicBezTo>
                  <a:pt x="156181" y="23617"/>
                  <a:pt x="162099" y="24005"/>
                  <a:pt x="168114" y="23908"/>
                </a:cubicBezTo>
                <a:cubicBezTo>
                  <a:pt x="179561" y="23665"/>
                  <a:pt x="191057" y="23374"/>
                  <a:pt x="202456" y="24005"/>
                </a:cubicBezTo>
                <a:cubicBezTo>
                  <a:pt x="208375" y="24344"/>
                  <a:pt x="211382" y="22016"/>
                  <a:pt x="212644" y="16777"/>
                </a:cubicBezTo>
                <a:cubicBezTo>
                  <a:pt x="217979" y="19348"/>
                  <a:pt x="222393" y="22550"/>
                  <a:pt x="227244" y="23568"/>
                </a:cubicBezTo>
                <a:cubicBezTo>
                  <a:pt x="232725" y="24683"/>
                  <a:pt x="238400" y="24781"/>
                  <a:pt x="244075" y="25848"/>
                </a:cubicBezTo>
                <a:cubicBezTo>
                  <a:pt x="253341" y="27594"/>
                  <a:pt x="259793" y="21919"/>
                  <a:pt x="263916" y="13867"/>
                </a:cubicBezTo>
                <a:cubicBezTo>
                  <a:pt x="265467" y="10811"/>
                  <a:pt x="267650" y="9064"/>
                  <a:pt x="271289" y="9695"/>
                </a:cubicBezTo>
                <a:cubicBezTo>
                  <a:pt x="273860" y="10132"/>
                  <a:pt x="276236" y="10229"/>
                  <a:pt x="278953" y="11248"/>
                </a:cubicBezTo>
                <a:cubicBezTo>
                  <a:pt x="289138" y="15225"/>
                  <a:pt x="299714" y="18281"/>
                  <a:pt x="311065" y="16826"/>
                </a:cubicBezTo>
                <a:cubicBezTo>
                  <a:pt x="314557" y="16389"/>
                  <a:pt x="318146" y="16681"/>
                  <a:pt x="321736" y="16826"/>
                </a:cubicBezTo>
                <a:cubicBezTo>
                  <a:pt x="323627" y="16826"/>
                  <a:pt x="326053" y="16534"/>
                  <a:pt x="327314" y="17505"/>
                </a:cubicBezTo>
                <a:cubicBezTo>
                  <a:pt x="330274" y="19784"/>
                  <a:pt x="332456" y="18912"/>
                  <a:pt x="335560" y="17748"/>
                </a:cubicBezTo>
                <a:cubicBezTo>
                  <a:pt x="340121" y="16050"/>
                  <a:pt x="345019" y="15759"/>
                  <a:pt x="349919" y="18378"/>
                </a:cubicBezTo>
                <a:cubicBezTo>
                  <a:pt x="357582" y="22452"/>
                  <a:pt x="365538" y="22938"/>
                  <a:pt x="373930" y="19688"/>
                </a:cubicBezTo>
                <a:cubicBezTo>
                  <a:pt x="376938" y="18524"/>
                  <a:pt x="381594" y="18281"/>
                  <a:pt x="383971" y="19882"/>
                </a:cubicBezTo>
                <a:cubicBezTo>
                  <a:pt x="387512" y="22259"/>
                  <a:pt x="390762" y="21337"/>
                  <a:pt x="394060" y="21386"/>
                </a:cubicBezTo>
                <a:lnTo>
                  <a:pt x="429616" y="21483"/>
                </a:lnTo>
                <a:cubicBezTo>
                  <a:pt x="441598" y="21483"/>
                  <a:pt x="453288" y="25460"/>
                  <a:pt x="465366" y="23860"/>
                </a:cubicBezTo>
                <a:cubicBezTo>
                  <a:pt x="466531" y="23714"/>
                  <a:pt x="468325" y="23326"/>
                  <a:pt x="468810" y="23908"/>
                </a:cubicBezTo>
                <a:cubicBezTo>
                  <a:pt x="472351" y="27982"/>
                  <a:pt x="477056" y="26527"/>
                  <a:pt x="480937" y="25946"/>
                </a:cubicBezTo>
                <a:cubicBezTo>
                  <a:pt x="485933" y="25217"/>
                  <a:pt x="489572" y="28904"/>
                  <a:pt x="494228" y="28564"/>
                </a:cubicBezTo>
                <a:cubicBezTo>
                  <a:pt x="496169" y="28419"/>
                  <a:pt x="498982" y="29244"/>
                  <a:pt x="499904" y="28225"/>
                </a:cubicBezTo>
                <a:cubicBezTo>
                  <a:pt x="502911" y="24927"/>
                  <a:pt x="506501" y="26284"/>
                  <a:pt x="509799" y="26284"/>
                </a:cubicBezTo>
                <a:lnTo>
                  <a:pt x="564321" y="26237"/>
                </a:lnTo>
                <a:cubicBezTo>
                  <a:pt x="566648" y="26237"/>
                  <a:pt x="569075" y="26042"/>
                  <a:pt x="571306" y="26576"/>
                </a:cubicBezTo>
                <a:cubicBezTo>
                  <a:pt x="581492" y="29049"/>
                  <a:pt x="581444" y="28904"/>
                  <a:pt x="592164" y="26576"/>
                </a:cubicBezTo>
                <a:cubicBezTo>
                  <a:pt x="595753" y="25799"/>
                  <a:pt x="599393" y="25897"/>
                  <a:pt x="603369" y="27400"/>
                </a:cubicBezTo>
                <a:cubicBezTo>
                  <a:pt x="615690" y="32203"/>
                  <a:pt x="619038" y="31717"/>
                  <a:pt x="635336" y="28759"/>
                </a:cubicBezTo>
                <a:cubicBezTo>
                  <a:pt x="638732" y="28128"/>
                  <a:pt x="642515" y="28030"/>
                  <a:pt x="646540" y="30069"/>
                </a:cubicBezTo>
                <a:cubicBezTo>
                  <a:pt x="651682" y="32688"/>
                  <a:pt x="657842" y="33658"/>
                  <a:pt x="664149" y="33415"/>
                </a:cubicBezTo>
                <a:cubicBezTo>
                  <a:pt x="676761" y="32930"/>
                  <a:pt x="689421" y="33270"/>
                  <a:pt x="702083" y="33318"/>
                </a:cubicBezTo>
                <a:cubicBezTo>
                  <a:pt x="704410" y="33318"/>
                  <a:pt x="706787" y="33318"/>
                  <a:pt x="709019" y="33804"/>
                </a:cubicBezTo>
                <a:cubicBezTo>
                  <a:pt x="714404" y="35064"/>
                  <a:pt x="719641" y="36859"/>
                  <a:pt x="725074" y="37878"/>
                </a:cubicBezTo>
                <a:cubicBezTo>
                  <a:pt x="727596" y="38363"/>
                  <a:pt x="730847" y="38315"/>
                  <a:pt x="732932" y="37102"/>
                </a:cubicBezTo>
                <a:cubicBezTo>
                  <a:pt x="737831" y="34337"/>
                  <a:pt x="743652" y="34434"/>
                  <a:pt x="747582" y="36035"/>
                </a:cubicBezTo>
                <a:cubicBezTo>
                  <a:pt x="754179" y="38751"/>
                  <a:pt x="760533" y="37295"/>
                  <a:pt x="766936" y="37975"/>
                </a:cubicBezTo>
                <a:cubicBezTo>
                  <a:pt x="769944" y="38315"/>
                  <a:pt x="773000" y="38605"/>
                  <a:pt x="776007" y="38993"/>
                </a:cubicBezTo>
                <a:cubicBezTo>
                  <a:pt x="777802" y="39236"/>
                  <a:pt x="784253" y="36956"/>
                  <a:pt x="785659" y="35452"/>
                </a:cubicBezTo>
                <a:cubicBezTo>
                  <a:pt x="786193" y="34870"/>
                  <a:pt x="786824" y="34386"/>
                  <a:pt x="787455" y="33852"/>
                </a:cubicBezTo>
                <a:cubicBezTo>
                  <a:pt x="790656" y="37442"/>
                  <a:pt x="795797" y="33804"/>
                  <a:pt x="798368" y="35840"/>
                </a:cubicBezTo>
                <a:cubicBezTo>
                  <a:pt x="802831" y="39430"/>
                  <a:pt x="807391" y="37393"/>
                  <a:pt x="811805" y="37878"/>
                </a:cubicBezTo>
                <a:cubicBezTo>
                  <a:pt x="816704" y="38363"/>
                  <a:pt x="820924" y="41370"/>
                  <a:pt x="826260" y="40449"/>
                </a:cubicBezTo>
                <a:cubicBezTo>
                  <a:pt x="833342" y="39236"/>
                  <a:pt x="840521" y="40303"/>
                  <a:pt x="847895" y="38412"/>
                </a:cubicBezTo>
                <a:cubicBezTo>
                  <a:pt x="856043" y="36326"/>
                  <a:pt x="865163" y="38072"/>
                  <a:pt x="873846" y="37878"/>
                </a:cubicBezTo>
                <a:cubicBezTo>
                  <a:pt x="878308" y="37781"/>
                  <a:pt x="882626" y="37345"/>
                  <a:pt x="887235" y="36035"/>
                </a:cubicBezTo>
                <a:cubicBezTo>
                  <a:pt x="893977" y="34143"/>
                  <a:pt x="901204" y="31620"/>
                  <a:pt x="908625" y="33222"/>
                </a:cubicBezTo>
                <a:cubicBezTo>
                  <a:pt x="912264" y="33997"/>
                  <a:pt x="915854" y="35356"/>
                  <a:pt x="919491" y="35501"/>
                </a:cubicBezTo>
                <a:cubicBezTo>
                  <a:pt x="948013" y="36665"/>
                  <a:pt x="976584" y="33513"/>
                  <a:pt x="1005058" y="37781"/>
                </a:cubicBezTo>
                <a:cubicBezTo>
                  <a:pt x="1011994" y="38800"/>
                  <a:pt x="1019271" y="37781"/>
                  <a:pt x="1026353" y="37975"/>
                </a:cubicBezTo>
                <a:cubicBezTo>
                  <a:pt x="1033677" y="38217"/>
                  <a:pt x="1040420" y="34386"/>
                  <a:pt x="1047938" y="35452"/>
                </a:cubicBezTo>
                <a:cubicBezTo>
                  <a:pt x="1056378" y="36665"/>
                  <a:pt x="1064722" y="33755"/>
                  <a:pt x="1072920" y="32639"/>
                </a:cubicBezTo>
                <a:cubicBezTo>
                  <a:pt x="1084125" y="31136"/>
                  <a:pt x="1095137" y="27982"/>
                  <a:pt x="1106584" y="28564"/>
                </a:cubicBezTo>
                <a:cubicBezTo>
                  <a:pt x="1109883" y="28710"/>
                  <a:pt x="1112308" y="26964"/>
                  <a:pt x="1115121" y="26237"/>
                </a:cubicBezTo>
                <a:cubicBezTo>
                  <a:pt x="1129334" y="22598"/>
                  <a:pt x="1143498" y="18815"/>
                  <a:pt x="1158390" y="19057"/>
                </a:cubicBezTo>
                <a:cubicBezTo>
                  <a:pt x="1160767" y="19057"/>
                  <a:pt x="1163725" y="19979"/>
                  <a:pt x="1165375" y="18912"/>
                </a:cubicBezTo>
                <a:cubicBezTo>
                  <a:pt x="1171196" y="15177"/>
                  <a:pt x="1177501" y="17650"/>
                  <a:pt x="1183468" y="16632"/>
                </a:cubicBezTo>
                <a:cubicBezTo>
                  <a:pt x="1189434" y="15661"/>
                  <a:pt x="1195255" y="14352"/>
                  <a:pt x="1201464" y="14061"/>
                </a:cubicBezTo>
                <a:cubicBezTo>
                  <a:pt x="1208547" y="13771"/>
                  <a:pt x="1214950" y="16681"/>
                  <a:pt x="1221837" y="16681"/>
                </a:cubicBezTo>
                <a:cubicBezTo>
                  <a:pt x="1225815" y="16681"/>
                  <a:pt x="1229793" y="16972"/>
                  <a:pt x="1233673" y="16583"/>
                </a:cubicBezTo>
                <a:cubicBezTo>
                  <a:pt x="1237748" y="16195"/>
                  <a:pt x="1241773" y="14303"/>
                  <a:pt x="1245750" y="14449"/>
                </a:cubicBezTo>
                <a:cubicBezTo>
                  <a:pt x="1258072" y="14983"/>
                  <a:pt x="1270345" y="13333"/>
                  <a:pt x="1282811" y="16293"/>
                </a:cubicBezTo>
                <a:cubicBezTo>
                  <a:pt x="1293191" y="18766"/>
                  <a:pt x="1304203" y="15904"/>
                  <a:pt x="1314972" y="14546"/>
                </a:cubicBezTo>
                <a:cubicBezTo>
                  <a:pt x="1323120" y="13480"/>
                  <a:pt x="1331561" y="14012"/>
                  <a:pt x="1339806" y="14400"/>
                </a:cubicBezTo>
                <a:cubicBezTo>
                  <a:pt x="1347811" y="14789"/>
                  <a:pt x="1355766" y="16147"/>
                  <a:pt x="1363721" y="16632"/>
                </a:cubicBezTo>
                <a:lnTo>
                  <a:pt x="1412520" y="19105"/>
                </a:lnTo>
                <a:cubicBezTo>
                  <a:pt x="1413926" y="19203"/>
                  <a:pt x="1415285" y="20222"/>
                  <a:pt x="1416691" y="20416"/>
                </a:cubicBezTo>
                <a:cubicBezTo>
                  <a:pt x="1418825" y="20706"/>
                  <a:pt x="1421251" y="21288"/>
                  <a:pt x="1423046" y="20561"/>
                </a:cubicBezTo>
                <a:cubicBezTo>
                  <a:pt x="1427023" y="18960"/>
                  <a:pt x="1430709" y="16681"/>
                  <a:pt x="1434299" y="14789"/>
                </a:cubicBezTo>
                <a:cubicBezTo>
                  <a:pt x="1444389" y="21677"/>
                  <a:pt x="1454187" y="20076"/>
                  <a:pt x="1463889" y="14352"/>
                </a:cubicBezTo>
                <a:cubicBezTo>
                  <a:pt x="1468060" y="17488"/>
                  <a:pt x="1472945" y="19074"/>
                  <a:pt x="1478537" y="19105"/>
                </a:cubicBezTo>
                <a:cubicBezTo>
                  <a:pt x="1493139" y="19105"/>
                  <a:pt x="1507788" y="18960"/>
                  <a:pt x="1522389" y="19203"/>
                </a:cubicBezTo>
                <a:cubicBezTo>
                  <a:pt x="1527240" y="19251"/>
                  <a:pt x="1532187" y="17941"/>
                  <a:pt x="1536990" y="21240"/>
                </a:cubicBezTo>
                <a:cubicBezTo>
                  <a:pt x="1538832" y="22501"/>
                  <a:pt x="1542471" y="21531"/>
                  <a:pt x="1545575" y="19688"/>
                </a:cubicBezTo>
                <a:cubicBezTo>
                  <a:pt x="1549650" y="17262"/>
                  <a:pt x="1554549" y="14303"/>
                  <a:pt x="1560176" y="18863"/>
                </a:cubicBezTo>
                <a:cubicBezTo>
                  <a:pt x="1562310" y="20609"/>
                  <a:pt x="1567743" y="20367"/>
                  <a:pt x="1570460" y="18863"/>
                </a:cubicBezTo>
                <a:cubicBezTo>
                  <a:pt x="1576863" y="15371"/>
                  <a:pt x="1583363" y="16972"/>
                  <a:pt x="1589766" y="16826"/>
                </a:cubicBezTo>
                <a:cubicBezTo>
                  <a:pt x="1604367" y="16534"/>
                  <a:pt x="1619016" y="17068"/>
                  <a:pt x="1633616" y="16583"/>
                </a:cubicBezTo>
                <a:cubicBezTo>
                  <a:pt x="1640262" y="16341"/>
                  <a:pt x="1646908" y="14643"/>
                  <a:pt x="1653505" y="13188"/>
                </a:cubicBezTo>
                <a:cubicBezTo>
                  <a:pt x="1660732" y="11587"/>
                  <a:pt x="1667766" y="11636"/>
                  <a:pt x="1675041" y="13188"/>
                </a:cubicBezTo>
                <a:cubicBezTo>
                  <a:pt x="1679893" y="14206"/>
                  <a:pt x="1685907" y="15856"/>
                  <a:pt x="1689788" y="13964"/>
                </a:cubicBezTo>
                <a:cubicBezTo>
                  <a:pt x="1695658" y="11053"/>
                  <a:pt x="1701187" y="12557"/>
                  <a:pt x="1706814" y="12217"/>
                </a:cubicBezTo>
                <a:cubicBezTo>
                  <a:pt x="1709579" y="12023"/>
                  <a:pt x="1712440" y="14206"/>
                  <a:pt x="1715303" y="14303"/>
                </a:cubicBezTo>
                <a:cubicBezTo>
                  <a:pt x="1734318" y="15177"/>
                  <a:pt x="1753381" y="13333"/>
                  <a:pt x="1772444" y="16438"/>
                </a:cubicBezTo>
                <a:cubicBezTo>
                  <a:pt x="1783213" y="18184"/>
                  <a:pt x="1794516" y="16777"/>
                  <a:pt x="1805575" y="16728"/>
                </a:cubicBezTo>
                <a:cubicBezTo>
                  <a:pt x="1807515" y="16728"/>
                  <a:pt x="1810183" y="17408"/>
                  <a:pt x="1811299" y="16438"/>
                </a:cubicBezTo>
                <a:cubicBezTo>
                  <a:pt x="1815859" y="12363"/>
                  <a:pt x="1821777" y="13382"/>
                  <a:pt x="1825802" y="14789"/>
                </a:cubicBezTo>
                <a:cubicBezTo>
                  <a:pt x="1834291" y="17699"/>
                  <a:pt x="1842683" y="16050"/>
                  <a:pt x="1851026" y="16777"/>
                </a:cubicBezTo>
                <a:cubicBezTo>
                  <a:pt x="1856265" y="17215"/>
                  <a:pt x="1861552" y="15952"/>
                  <a:pt x="1866743" y="18912"/>
                </a:cubicBezTo>
                <a:cubicBezTo>
                  <a:pt x="1870623" y="21094"/>
                  <a:pt x="1874794" y="17748"/>
                  <a:pt x="1878287" y="15856"/>
                </a:cubicBezTo>
                <a:cubicBezTo>
                  <a:pt x="1880761" y="14497"/>
                  <a:pt x="1882264" y="11393"/>
                  <a:pt x="1883914" y="9405"/>
                </a:cubicBezTo>
                <a:cubicBezTo>
                  <a:pt x="1885903" y="10762"/>
                  <a:pt x="1886824" y="11975"/>
                  <a:pt x="1887795" y="11975"/>
                </a:cubicBezTo>
                <a:cubicBezTo>
                  <a:pt x="1895750" y="12072"/>
                  <a:pt x="1903511" y="11975"/>
                  <a:pt x="1910981" y="16341"/>
                </a:cubicBezTo>
                <a:cubicBezTo>
                  <a:pt x="1913794" y="17991"/>
                  <a:pt x="1919034" y="18136"/>
                  <a:pt x="1923011" y="14643"/>
                </a:cubicBezTo>
                <a:cubicBezTo>
                  <a:pt x="1924806" y="13042"/>
                  <a:pt x="1928249" y="12169"/>
                  <a:pt x="1931597" y="14303"/>
                </a:cubicBezTo>
                <a:cubicBezTo>
                  <a:pt x="1936981" y="17796"/>
                  <a:pt x="1943433" y="16486"/>
                  <a:pt x="1949495" y="16874"/>
                </a:cubicBezTo>
                <a:cubicBezTo>
                  <a:pt x="1955899" y="17262"/>
                  <a:pt x="1962496" y="15225"/>
                  <a:pt x="1968801" y="18960"/>
                </a:cubicBezTo>
                <a:cubicBezTo>
                  <a:pt x="1970839" y="20172"/>
                  <a:pt x="1975011" y="20222"/>
                  <a:pt x="1976806" y="18960"/>
                </a:cubicBezTo>
                <a:cubicBezTo>
                  <a:pt x="1980396" y="16293"/>
                  <a:pt x="1984178" y="17457"/>
                  <a:pt x="1987817" y="16728"/>
                </a:cubicBezTo>
                <a:cubicBezTo>
                  <a:pt x="1992862" y="15759"/>
                  <a:pt x="1998246" y="14934"/>
                  <a:pt x="2002563" y="12461"/>
                </a:cubicBezTo>
                <a:cubicBezTo>
                  <a:pt x="2005425" y="10811"/>
                  <a:pt x="2007753" y="9695"/>
                  <a:pt x="2010954" y="9744"/>
                </a:cubicBezTo>
                <a:lnTo>
                  <a:pt x="2047724" y="9744"/>
                </a:lnTo>
                <a:cubicBezTo>
                  <a:pt x="2050440" y="9744"/>
                  <a:pt x="2053350" y="10083"/>
                  <a:pt x="2055824" y="9307"/>
                </a:cubicBezTo>
                <a:cubicBezTo>
                  <a:pt x="2064555" y="6639"/>
                  <a:pt x="2073529" y="5621"/>
                  <a:pt x="2082503" y="5232"/>
                </a:cubicBezTo>
                <a:cubicBezTo>
                  <a:pt x="2089245" y="4941"/>
                  <a:pt x="2096084" y="7416"/>
                  <a:pt x="2102827" y="7221"/>
                </a:cubicBezTo>
                <a:cubicBezTo>
                  <a:pt x="2123054" y="6591"/>
                  <a:pt x="2143331" y="9210"/>
                  <a:pt x="2163559" y="5378"/>
                </a:cubicBezTo>
                <a:cubicBezTo>
                  <a:pt x="2169865" y="4215"/>
                  <a:pt x="2177189" y="3050"/>
                  <a:pt x="2184029" y="7076"/>
                </a:cubicBezTo>
                <a:cubicBezTo>
                  <a:pt x="2186890" y="8773"/>
                  <a:pt x="2192615" y="8628"/>
                  <a:pt x="2195428" y="6833"/>
                </a:cubicBezTo>
                <a:cubicBezTo>
                  <a:pt x="2199309" y="4360"/>
                  <a:pt x="2202946" y="4990"/>
                  <a:pt x="2206585" y="5087"/>
                </a:cubicBezTo>
                <a:cubicBezTo>
                  <a:pt x="2221671" y="5572"/>
                  <a:pt x="2236707" y="4990"/>
                  <a:pt x="2251891" y="6785"/>
                </a:cubicBezTo>
                <a:cubicBezTo>
                  <a:pt x="2267461" y="8579"/>
                  <a:pt x="2283517" y="7901"/>
                  <a:pt x="2299525" y="5475"/>
                </a:cubicBezTo>
                <a:cubicBezTo>
                  <a:pt x="2310245" y="3826"/>
                  <a:pt x="2321838" y="3147"/>
                  <a:pt x="2332946" y="7124"/>
                </a:cubicBezTo>
                <a:cubicBezTo>
                  <a:pt x="2337409" y="8726"/>
                  <a:pt x="2342890" y="5232"/>
                  <a:pt x="2347256" y="5427"/>
                </a:cubicBezTo>
                <a:cubicBezTo>
                  <a:pt x="2362536" y="6106"/>
                  <a:pt x="2377379" y="2517"/>
                  <a:pt x="2392513" y="2564"/>
                </a:cubicBezTo>
                <a:lnTo>
                  <a:pt x="2554915" y="2564"/>
                </a:lnTo>
                <a:cubicBezTo>
                  <a:pt x="2562871" y="2564"/>
                  <a:pt x="2571165" y="4651"/>
                  <a:pt x="2578878" y="38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8EF2098-19DB-415D-64E6-3F51DD790C08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976320" y="4051667"/>
            <a:ext cx="2664000" cy="2236421"/>
          </a:xfrm>
          <a:custGeom>
            <a:avLst/>
            <a:gdLst>
              <a:gd name="connsiteX0" fmla="*/ 2578878 w 2667902"/>
              <a:gd name="connsiteY0" fmla="*/ 382 h 2236421"/>
              <a:gd name="connsiteX1" fmla="*/ 2582371 w 2667902"/>
              <a:gd name="connsiteY1" fmla="*/ 382 h 2236421"/>
              <a:gd name="connsiteX2" fmla="*/ 2607885 w 2667902"/>
              <a:gd name="connsiteY2" fmla="*/ 4602 h 2236421"/>
              <a:gd name="connsiteX3" fmla="*/ 2629035 w 2667902"/>
              <a:gd name="connsiteY3" fmla="*/ 5136 h 2236421"/>
              <a:gd name="connsiteX4" fmla="*/ 2649359 w 2667902"/>
              <a:gd name="connsiteY4" fmla="*/ 7513 h 2236421"/>
              <a:gd name="connsiteX5" fmla="*/ 2659055 w 2667902"/>
              <a:gd name="connsiteY5" fmla="*/ 6639 h 2236421"/>
              <a:gd name="connsiteX6" fmla="*/ 2667902 w 2667902"/>
              <a:gd name="connsiteY6" fmla="*/ 5150 h 2236421"/>
              <a:gd name="connsiteX7" fmla="*/ 2667902 w 2667902"/>
              <a:gd name="connsiteY7" fmla="*/ 819934 h 2236421"/>
              <a:gd name="connsiteX8" fmla="*/ 2667902 w 2667902"/>
              <a:gd name="connsiteY8" fmla="*/ 1421637 h 2236421"/>
              <a:gd name="connsiteX9" fmla="*/ 2667902 w 2667902"/>
              <a:gd name="connsiteY9" fmla="*/ 2236421 h 2236421"/>
              <a:gd name="connsiteX10" fmla="*/ 0 w 2667902"/>
              <a:gd name="connsiteY10" fmla="*/ 2236421 h 2236421"/>
              <a:gd name="connsiteX11" fmla="*/ 0 w 2667902"/>
              <a:gd name="connsiteY11" fmla="*/ 1421637 h 2236421"/>
              <a:gd name="connsiteX12" fmla="*/ 0 w 2667902"/>
              <a:gd name="connsiteY12" fmla="*/ 765204 h 2236421"/>
              <a:gd name="connsiteX13" fmla="*/ 666 w 2667902"/>
              <a:gd name="connsiteY13" fmla="*/ 33755 h 2236421"/>
              <a:gd name="connsiteX14" fmla="*/ 45342 w 2667902"/>
              <a:gd name="connsiteY14" fmla="*/ 30893 h 2236421"/>
              <a:gd name="connsiteX15" fmla="*/ 46506 w 2667902"/>
              <a:gd name="connsiteY15" fmla="*/ 30893 h 2236421"/>
              <a:gd name="connsiteX16" fmla="*/ 58583 w 2667902"/>
              <a:gd name="connsiteY16" fmla="*/ 28516 h 2236421"/>
              <a:gd name="connsiteX17" fmla="*/ 70662 w 2667902"/>
              <a:gd name="connsiteY17" fmla="*/ 26284 h 2236421"/>
              <a:gd name="connsiteX18" fmla="*/ 84875 w 2667902"/>
              <a:gd name="connsiteY18" fmla="*/ 26139 h 2236421"/>
              <a:gd name="connsiteX19" fmla="*/ 97342 w 2667902"/>
              <a:gd name="connsiteY19" fmla="*/ 25024 h 2236421"/>
              <a:gd name="connsiteX20" fmla="*/ 110197 w 2667902"/>
              <a:gd name="connsiteY20" fmla="*/ 26237 h 2236421"/>
              <a:gd name="connsiteX21" fmla="*/ 117763 w 2667902"/>
              <a:gd name="connsiteY21" fmla="*/ 24683 h 2236421"/>
              <a:gd name="connsiteX22" fmla="*/ 133576 w 2667902"/>
              <a:gd name="connsiteY22" fmla="*/ 23423 h 2236421"/>
              <a:gd name="connsiteX23" fmla="*/ 149972 w 2667902"/>
              <a:gd name="connsiteY23" fmla="*/ 25703 h 2236421"/>
              <a:gd name="connsiteX24" fmla="*/ 168114 w 2667902"/>
              <a:gd name="connsiteY24" fmla="*/ 23908 h 2236421"/>
              <a:gd name="connsiteX25" fmla="*/ 202456 w 2667902"/>
              <a:gd name="connsiteY25" fmla="*/ 24005 h 2236421"/>
              <a:gd name="connsiteX26" fmla="*/ 212644 w 2667902"/>
              <a:gd name="connsiteY26" fmla="*/ 16777 h 2236421"/>
              <a:gd name="connsiteX27" fmla="*/ 227244 w 2667902"/>
              <a:gd name="connsiteY27" fmla="*/ 23568 h 2236421"/>
              <a:gd name="connsiteX28" fmla="*/ 244075 w 2667902"/>
              <a:gd name="connsiteY28" fmla="*/ 25848 h 2236421"/>
              <a:gd name="connsiteX29" fmla="*/ 263916 w 2667902"/>
              <a:gd name="connsiteY29" fmla="*/ 13867 h 2236421"/>
              <a:gd name="connsiteX30" fmla="*/ 271289 w 2667902"/>
              <a:gd name="connsiteY30" fmla="*/ 9695 h 2236421"/>
              <a:gd name="connsiteX31" fmla="*/ 278953 w 2667902"/>
              <a:gd name="connsiteY31" fmla="*/ 11248 h 2236421"/>
              <a:gd name="connsiteX32" fmla="*/ 311065 w 2667902"/>
              <a:gd name="connsiteY32" fmla="*/ 16826 h 2236421"/>
              <a:gd name="connsiteX33" fmla="*/ 321736 w 2667902"/>
              <a:gd name="connsiteY33" fmla="*/ 16826 h 2236421"/>
              <a:gd name="connsiteX34" fmla="*/ 327314 w 2667902"/>
              <a:gd name="connsiteY34" fmla="*/ 17505 h 2236421"/>
              <a:gd name="connsiteX35" fmla="*/ 335560 w 2667902"/>
              <a:gd name="connsiteY35" fmla="*/ 17748 h 2236421"/>
              <a:gd name="connsiteX36" fmla="*/ 349919 w 2667902"/>
              <a:gd name="connsiteY36" fmla="*/ 18378 h 2236421"/>
              <a:gd name="connsiteX37" fmla="*/ 373930 w 2667902"/>
              <a:gd name="connsiteY37" fmla="*/ 19688 h 2236421"/>
              <a:gd name="connsiteX38" fmla="*/ 383971 w 2667902"/>
              <a:gd name="connsiteY38" fmla="*/ 19882 h 2236421"/>
              <a:gd name="connsiteX39" fmla="*/ 394060 w 2667902"/>
              <a:gd name="connsiteY39" fmla="*/ 21386 h 2236421"/>
              <a:gd name="connsiteX40" fmla="*/ 429616 w 2667902"/>
              <a:gd name="connsiteY40" fmla="*/ 21483 h 2236421"/>
              <a:gd name="connsiteX41" fmla="*/ 465366 w 2667902"/>
              <a:gd name="connsiteY41" fmla="*/ 23860 h 2236421"/>
              <a:gd name="connsiteX42" fmla="*/ 468810 w 2667902"/>
              <a:gd name="connsiteY42" fmla="*/ 23908 h 2236421"/>
              <a:gd name="connsiteX43" fmla="*/ 480937 w 2667902"/>
              <a:gd name="connsiteY43" fmla="*/ 25946 h 2236421"/>
              <a:gd name="connsiteX44" fmla="*/ 494228 w 2667902"/>
              <a:gd name="connsiteY44" fmla="*/ 28564 h 2236421"/>
              <a:gd name="connsiteX45" fmla="*/ 499904 w 2667902"/>
              <a:gd name="connsiteY45" fmla="*/ 28225 h 2236421"/>
              <a:gd name="connsiteX46" fmla="*/ 509799 w 2667902"/>
              <a:gd name="connsiteY46" fmla="*/ 26284 h 2236421"/>
              <a:gd name="connsiteX47" fmla="*/ 564321 w 2667902"/>
              <a:gd name="connsiteY47" fmla="*/ 26237 h 2236421"/>
              <a:gd name="connsiteX48" fmla="*/ 571306 w 2667902"/>
              <a:gd name="connsiteY48" fmla="*/ 26576 h 2236421"/>
              <a:gd name="connsiteX49" fmla="*/ 592164 w 2667902"/>
              <a:gd name="connsiteY49" fmla="*/ 26576 h 2236421"/>
              <a:gd name="connsiteX50" fmla="*/ 603369 w 2667902"/>
              <a:gd name="connsiteY50" fmla="*/ 27400 h 2236421"/>
              <a:gd name="connsiteX51" fmla="*/ 635336 w 2667902"/>
              <a:gd name="connsiteY51" fmla="*/ 28759 h 2236421"/>
              <a:gd name="connsiteX52" fmla="*/ 646540 w 2667902"/>
              <a:gd name="connsiteY52" fmla="*/ 30069 h 2236421"/>
              <a:gd name="connsiteX53" fmla="*/ 664149 w 2667902"/>
              <a:gd name="connsiteY53" fmla="*/ 33415 h 2236421"/>
              <a:gd name="connsiteX54" fmla="*/ 702083 w 2667902"/>
              <a:gd name="connsiteY54" fmla="*/ 33318 h 2236421"/>
              <a:gd name="connsiteX55" fmla="*/ 709019 w 2667902"/>
              <a:gd name="connsiteY55" fmla="*/ 33804 h 2236421"/>
              <a:gd name="connsiteX56" fmla="*/ 725074 w 2667902"/>
              <a:gd name="connsiteY56" fmla="*/ 37878 h 2236421"/>
              <a:gd name="connsiteX57" fmla="*/ 732932 w 2667902"/>
              <a:gd name="connsiteY57" fmla="*/ 37102 h 2236421"/>
              <a:gd name="connsiteX58" fmla="*/ 747582 w 2667902"/>
              <a:gd name="connsiteY58" fmla="*/ 36035 h 2236421"/>
              <a:gd name="connsiteX59" fmla="*/ 766936 w 2667902"/>
              <a:gd name="connsiteY59" fmla="*/ 37975 h 2236421"/>
              <a:gd name="connsiteX60" fmla="*/ 776007 w 2667902"/>
              <a:gd name="connsiteY60" fmla="*/ 38993 h 2236421"/>
              <a:gd name="connsiteX61" fmla="*/ 785659 w 2667902"/>
              <a:gd name="connsiteY61" fmla="*/ 35452 h 2236421"/>
              <a:gd name="connsiteX62" fmla="*/ 787455 w 2667902"/>
              <a:gd name="connsiteY62" fmla="*/ 33852 h 2236421"/>
              <a:gd name="connsiteX63" fmla="*/ 798368 w 2667902"/>
              <a:gd name="connsiteY63" fmla="*/ 35840 h 2236421"/>
              <a:gd name="connsiteX64" fmla="*/ 811805 w 2667902"/>
              <a:gd name="connsiteY64" fmla="*/ 37878 h 2236421"/>
              <a:gd name="connsiteX65" fmla="*/ 826260 w 2667902"/>
              <a:gd name="connsiteY65" fmla="*/ 40449 h 2236421"/>
              <a:gd name="connsiteX66" fmla="*/ 847895 w 2667902"/>
              <a:gd name="connsiteY66" fmla="*/ 38412 h 2236421"/>
              <a:gd name="connsiteX67" fmla="*/ 873846 w 2667902"/>
              <a:gd name="connsiteY67" fmla="*/ 37878 h 2236421"/>
              <a:gd name="connsiteX68" fmla="*/ 887235 w 2667902"/>
              <a:gd name="connsiteY68" fmla="*/ 36035 h 2236421"/>
              <a:gd name="connsiteX69" fmla="*/ 908625 w 2667902"/>
              <a:gd name="connsiteY69" fmla="*/ 33222 h 2236421"/>
              <a:gd name="connsiteX70" fmla="*/ 919491 w 2667902"/>
              <a:gd name="connsiteY70" fmla="*/ 35501 h 2236421"/>
              <a:gd name="connsiteX71" fmla="*/ 1005058 w 2667902"/>
              <a:gd name="connsiteY71" fmla="*/ 37781 h 2236421"/>
              <a:gd name="connsiteX72" fmla="*/ 1026353 w 2667902"/>
              <a:gd name="connsiteY72" fmla="*/ 37975 h 2236421"/>
              <a:gd name="connsiteX73" fmla="*/ 1047938 w 2667902"/>
              <a:gd name="connsiteY73" fmla="*/ 35452 h 2236421"/>
              <a:gd name="connsiteX74" fmla="*/ 1072920 w 2667902"/>
              <a:gd name="connsiteY74" fmla="*/ 32639 h 2236421"/>
              <a:gd name="connsiteX75" fmla="*/ 1106584 w 2667902"/>
              <a:gd name="connsiteY75" fmla="*/ 28564 h 2236421"/>
              <a:gd name="connsiteX76" fmla="*/ 1115121 w 2667902"/>
              <a:gd name="connsiteY76" fmla="*/ 26237 h 2236421"/>
              <a:gd name="connsiteX77" fmla="*/ 1158390 w 2667902"/>
              <a:gd name="connsiteY77" fmla="*/ 19057 h 2236421"/>
              <a:gd name="connsiteX78" fmla="*/ 1165375 w 2667902"/>
              <a:gd name="connsiteY78" fmla="*/ 18912 h 2236421"/>
              <a:gd name="connsiteX79" fmla="*/ 1183468 w 2667902"/>
              <a:gd name="connsiteY79" fmla="*/ 16632 h 2236421"/>
              <a:gd name="connsiteX80" fmla="*/ 1201464 w 2667902"/>
              <a:gd name="connsiteY80" fmla="*/ 14061 h 2236421"/>
              <a:gd name="connsiteX81" fmla="*/ 1221837 w 2667902"/>
              <a:gd name="connsiteY81" fmla="*/ 16681 h 2236421"/>
              <a:gd name="connsiteX82" fmla="*/ 1233673 w 2667902"/>
              <a:gd name="connsiteY82" fmla="*/ 16583 h 2236421"/>
              <a:gd name="connsiteX83" fmla="*/ 1245750 w 2667902"/>
              <a:gd name="connsiteY83" fmla="*/ 14449 h 2236421"/>
              <a:gd name="connsiteX84" fmla="*/ 1282811 w 2667902"/>
              <a:gd name="connsiteY84" fmla="*/ 16293 h 2236421"/>
              <a:gd name="connsiteX85" fmla="*/ 1314972 w 2667902"/>
              <a:gd name="connsiteY85" fmla="*/ 14546 h 2236421"/>
              <a:gd name="connsiteX86" fmla="*/ 1339806 w 2667902"/>
              <a:gd name="connsiteY86" fmla="*/ 14400 h 2236421"/>
              <a:gd name="connsiteX87" fmla="*/ 1363721 w 2667902"/>
              <a:gd name="connsiteY87" fmla="*/ 16632 h 2236421"/>
              <a:gd name="connsiteX88" fmla="*/ 1412520 w 2667902"/>
              <a:gd name="connsiteY88" fmla="*/ 19105 h 2236421"/>
              <a:gd name="connsiteX89" fmla="*/ 1416691 w 2667902"/>
              <a:gd name="connsiteY89" fmla="*/ 20416 h 2236421"/>
              <a:gd name="connsiteX90" fmla="*/ 1423046 w 2667902"/>
              <a:gd name="connsiteY90" fmla="*/ 20561 h 2236421"/>
              <a:gd name="connsiteX91" fmla="*/ 1434299 w 2667902"/>
              <a:gd name="connsiteY91" fmla="*/ 14789 h 2236421"/>
              <a:gd name="connsiteX92" fmla="*/ 1463889 w 2667902"/>
              <a:gd name="connsiteY92" fmla="*/ 14352 h 2236421"/>
              <a:gd name="connsiteX93" fmla="*/ 1478537 w 2667902"/>
              <a:gd name="connsiteY93" fmla="*/ 19105 h 2236421"/>
              <a:gd name="connsiteX94" fmla="*/ 1522389 w 2667902"/>
              <a:gd name="connsiteY94" fmla="*/ 19203 h 2236421"/>
              <a:gd name="connsiteX95" fmla="*/ 1536990 w 2667902"/>
              <a:gd name="connsiteY95" fmla="*/ 21240 h 2236421"/>
              <a:gd name="connsiteX96" fmla="*/ 1545575 w 2667902"/>
              <a:gd name="connsiteY96" fmla="*/ 19688 h 2236421"/>
              <a:gd name="connsiteX97" fmla="*/ 1560176 w 2667902"/>
              <a:gd name="connsiteY97" fmla="*/ 18863 h 2236421"/>
              <a:gd name="connsiteX98" fmla="*/ 1570460 w 2667902"/>
              <a:gd name="connsiteY98" fmla="*/ 18863 h 2236421"/>
              <a:gd name="connsiteX99" fmla="*/ 1589766 w 2667902"/>
              <a:gd name="connsiteY99" fmla="*/ 16826 h 2236421"/>
              <a:gd name="connsiteX100" fmla="*/ 1633616 w 2667902"/>
              <a:gd name="connsiteY100" fmla="*/ 16583 h 2236421"/>
              <a:gd name="connsiteX101" fmla="*/ 1653505 w 2667902"/>
              <a:gd name="connsiteY101" fmla="*/ 13188 h 2236421"/>
              <a:gd name="connsiteX102" fmla="*/ 1675041 w 2667902"/>
              <a:gd name="connsiteY102" fmla="*/ 13188 h 2236421"/>
              <a:gd name="connsiteX103" fmla="*/ 1689788 w 2667902"/>
              <a:gd name="connsiteY103" fmla="*/ 13964 h 2236421"/>
              <a:gd name="connsiteX104" fmla="*/ 1706814 w 2667902"/>
              <a:gd name="connsiteY104" fmla="*/ 12217 h 2236421"/>
              <a:gd name="connsiteX105" fmla="*/ 1715303 w 2667902"/>
              <a:gd name="connsiteY105" fmla="*/ 14303 h 2236421"/>
              <a:gd name="connsiteX106" fmla="*/ 1772444 w 2667902"/>
              <a:gd name="connsiteY106" fmla="*/ 16438 h 2236421"/>
              <a:gd name="connsiteX107" fmla="*/ 1805575 w 2667902"/>
              <a:gd name="connsiteY107" fmla="*/ 16728 h 2236421"/>
              <a:gd name="connsiteX108" fmla="*/ 1811299 w 2667902"/>
              <a:gd name="connsiteY108" fmla="*/ 16438 h 2236421"/>
              <a:gd name="connsiteX109" fmla="*/ 1825802 w 2667902"/>
              <a:gd name="connsiteY109" fmla="*/ 14789 h 2236421"/>
              <a:gd name="connsiteX110" fmla="*/ 1851026 w 2667902"/>
              <a:gd name="connsiteY110" fmla="*/ 16777 h 2236421"/>
              <a:gd name="connsiteX111" fmla="*/ 1866743 w 2667902"/>
              <a:gd name="connsiteY111" fmla="*/ 18912 h 2236421"/>
              <a:gd name="connsiteX112" fmla="*/ 1878287 w 2667902"/>
              <a:gd name="connsiteY112" fmla="*/ 15856 h 2236421"/>
              <a:gd name="connsiteX113" fmla="*/ 1883914 w 2667902"/>
              <a:gd name="connsiteY113" fmla="*/ 9405 h 2236421"/>
              <a:gd name="connsiteX114" fmla="*/ 1887795 w 2667902"/>
              <a:gd name="connsiteY114" fmla="*/ 11975 h 2236421"/>
              <a:gd name="connsiteX115" fmla="*/ 1910981 w 2667902"/>
              <a:gd name="connsiteY115" fmla="*/ 16341 h 2236421"/>
              <a:gd name="connsiteX116" fmla="*/ 1923011 w 2667902"/>
              <a:gd name="connsiteY116" fmla="*/ 14643 h 2236421"/>
              <a:gd name="connsiteX117" fmla="*/ 1931597 w 2667902"/>
              <a:gd name="connsiteY117" fmla="*/ 14303 h 2236421"/>
              <a:gd name="connsiteX118" fmla="*/ 1949495 w 2667902"/>
              <a:gd name="connsiteY118" fmla="*/ 16874 h 2236421"/>
              <a:gd name="connsiteX119" fmla="*/ 1968801 w 2667902"/>
              <a:gd name="connsiteY119" fmla="*/ 18960 h 2236421"/>
              <a:gd name="connsiteX120" fmla="*/ 1976806 w 2667902"/>
              <a:gd name="connsiteY120" fmla="*/ 18960 h 2236421"/>
              <a:gd name="connsiteX121" fmla="*/ 1987817 w 2667902"/>
              <a:gd name="connsiteY121" fmla="*/ 16728 h 2236421"/>
              <a:gd name="connsiteX122" fmla="*/ 2002563 w 2667902"/>
              <a:gd name="connsiteY122" fmla="*/ 12461 h 2236421"/>
              <a:gd name="connsiteX123" fmla="*/ 2010954 w 2667902"/>
              <a:gd name="connsiteY123" fmla="*/ 9744 h 2236421"/>
              <a:gd name="connsiteX124" fmla="*/ 2047724 w 2667902"/>
              <a:gd name="connsiteY124" fmla="*/ 9744 h 2236421"/>
              <a:gd name="connsiteX125" fmla="*/ 2055824 w 2667902"/>
              <a:gd name="connsiteY125" fmla="*/ 9307 h 2236421"/>
              <a:gd name="connsiteX126" fmla="*/ 2082503 w 2667902"/>
              <a:gd name="connsiteY126" fmla="*/ 5232 h 2236421"/>
              <a:gd name="connsiteX127" fmla="*/ 2102827 w 2667902"/>
              <a:gd name="connsiteY127" fmla="*/ 7221 h 2236421"/>
              <a:gd name="connsiteX128" fmla="*/ 2163559 w 2667902"/>
              <a:gd name="connsiteY128" fmla="*/ 5378 h 2236421"/>
              <a:gd name="connsiteX129" fmla="*/ 2184029 w 2667902"/>
              <a:gd name="connsiteY129" fmla="*/ 7076 h 2236421"/>
              <a:gd name="connsiteX130" fmla="*/ 2195428 w 2667902"/>
              <a:gd name="connsiteY130" fmla="*/ 6833 h 2236421"/>
              <a:gd name="connsiteX131" fmla="*/ 2206585 w 2667902"/>
              <a:gd name="connsiteY131" fmla="*/ 5087 h 2236421"/>
              <a:gd name="connsiteX132" fmla="*/ 2251891 w 2667902"/>
              <a:gd name="connsiteY132" fmla="*/ 6785 h 2236421"/>
              <a:gd name="connsiteX133" fmla="*/ 2299525 w 2667902"/>
              <a:gd name="connsiteY133" fmla="*/ 5475 h 2236421"/>
              <a:gd name="connsiteX134" fmla="*/ 2332946 w 2667902"/>
              <a:gd name="connsiteY134" fmla="*/ 7124 h 2236421"/>
              <a:gd name="connsiteX135" fmla="*/ 2347256 w 2667902"/>
              <a:gd name="connsiteY135" fmla="*/ 5427 h 2236421"/>
              <a:gd name="connsiteX136" fmla="*/ 2392513 w 2667902"/>
              <a:gd name="connsiteY136" fmla="*/ 2564 h 2236421"/>
              <a:gd name="connsiteX137" fmla="*/ 2554915 w 2667902"/>
              <a:gd name="connsiteY137" fmla="*/ 2564 h 2236421"/>
              <a:gd name="connsiteX138" fmla="*/ 2578878 w 2667902"/>
              <a:gd name="connsiteY138" fmla="*/ 382 h 22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667902" h="2236421">
                <a:moveTo>
                  <a:pt x="2578878" y="382"/>
                </a:moveTo>
                <a:cubicBezTo>
                  <a:pt x="2579800" y="-104"/>
                  <a:pt x="2581497" y="-152"/>
                  <a:pt x="2582371" y="382"/>
                </a:cubicBezTo>
                <a:cubicBezTo>
                  <a:pt x="2590229" y="5136"/>
                  <a:pt x="2599397" y="1498"/>
                  <a:pt x="2607885" y="4602"/>
                </a:cubicBezTo>
                <a:cubicBezTo>
                  <a:pt x="2614143" y="6882"/>
                  <a:pt x="2621952" y="4747"/>
                  <a:pt x="2629035" y="5136"/>
                </a:cubicBezTo>
                <a:cubicBezTo>
                  <a:pt x="2635825" y="5524"/>
                  <a:pt x="2642665" y="6251"/>
                  <a:pt x="2649359" y="7513"/>
                </a:cubicBezTo>
                <a:cubicBezTo>
                  <a:pt x="2652755" y="8143"/>
                  <a:pt x="2655920" y="7451"/>
                  <a:pt x="2659055" y="6639"/>
                </a:cubicBezTo>
                <a:lnTo>
                  <a:pt x="2667902" y="5150"/>
                </a:lnTo>
                <a:lnTo>
                  <a:pt x="2667902" y="819934"/>
                </a:lnTo>
                <a:lnTo>
                  <a:pt x="2667902" y="1421637"/>
                </a:lnTo>
                <a:lnTo>
                  <a:pt x="2667902" y="2236421"/>
                </a:lnTo>
                <a:lnTo>
                  <a:pt x="0" y="2236421"/>
                </a:lnTo>
                <a:lnTo>
                  <a:pt x="0" y="1421637"/>
                </a:lnTo>
                <a:lnTo>
                  <a:pt x="0" y="765204"/>
                </a:lnTo>
                <a:cubicBezTo>
                  <a:pt x="222" y="521388"/>
                  <a:pt x="444" y="277571"/>
                  <a:pt x="666" y="33755"/>
                </a:cubicBezTo>
                <a:lnTo>
                  <a:pt x="45342" y="30893"/>
                </a:lnTo>
                <a:cubicBezTo>
                  <a:pt x="45729" y="30893"/>
                  <a:pt x="46312" y="31038"/>
                  <a:pt x="46506" y="30893"/>
                </a:cubicBezTo>
                <a:cubicBezTo>
                  <a:pt x="49999" y="27206"/>
                  <a:pt x="54510" y="29098"/>
                  <a:pt x="58583" y="28516"/>
                </a:cubicBezTo>
                <a:cubicBezTo>
                  <a:pt x="62658" y="27934"/>
                  <a:pt x="66588" y="26624"/>
                  <a:pt x="70662" y="26284"/>
                </a:cubicBezTo>
                <a:cubicBezTo>
                  <a:pt x="75368" y="25897"/>
                  <a:pt x="80122" y="26284"/>
                  <a:pt x="84875" y="26139"/>
                </a:cubicBezTo>
                <a:cubicBezTo>
                  <a:pt x="89095" y="25994"/>
                  <a:pt x="94528" y="27158"/>
                  <a:pt x="97342" y="25024"/>
                </a:cubicBezTo>
                <a:cubicBezTo>
                  <a:pt x="102774" y="20901"/>
                  <a:pt x="105830" y="27449"/>
                  <a:pt x="110197" y="26237"/>
                </a:cubicBezTo>
                <a:cubicBezTo>
                  <a:pt x="112669" y="25557"/>
                  <a:pt x="115386" y="25121"/>
                  <a:pt x="117763" y="24683"/>
                </a:cubicBezTo>
                <a:cubicBezTo>
                  <a:pt x="122710" y="23714"/>
                  <a:pt x="127222" y="19154"/>
                  <a:pt x="133576" y="23423"/>
                </a:cubicBezTo>
                <a:cubicBezTo>
                  <a:pt x="137796" y="26237"/>
                  <a:pt x="145169" y="27304"/>
                  <a:pt x="149972" y="25703"/>
                </a:cubicBezTo>
                <a:cubicBezTo>
                  <a:pt x="156181" y="23617"/>
                  <a:pt x="162099" y="24005"/>
                  <a:pt x="168114" y="23908"/>
                </a:cubicBezTo>
                <a:cubicBezTo>
                  <a:pt x="179561" y="23665"/>
                  <a:pt x="191057" y="23374"/>
                  <a:pt x="202456" y="24005"/>
                </a:cubicBezTo>
                <a:cubicBezTo>
                  <a:pt x="208375" y="24344"/>
                  <a:pt x="211382" y="22016"/>
                  <a:pt x="212644" y="16777"/>
                </a:cubicBezTo>
                <a:cubicBezTo>
                  <a:pt x="217979" y="19348"/>
                  <a:pt x="222393" y="22550"/>
                  <a:pt x="227244" y="23568"/>
                </a:cubicBezTo>
                <a:cubicBezTo>
                  <a:pt x="232725" y="24683"/>
                  <a:pt x="238400" y="24781"/>
                  <a:pt x="244075" y="25848"/>
                </a:cubicBezTo>
                <a:cubicBezTo>
                  <a:pt x="253341" y="27594"/>
                  <a:pt x="259793" y="21919"/>
                  <a:pt x="263916" y="13867"/>
                </a:cubicBezTo>
                <a:cubicBezTo>
                  <a:pt x="265467" y="10811"/>
                  <a:pt x="267650" y="9064"/>
                  <a:pt x="271289" y="9695"/>
                </a:cubicBezTo>
                <a:cubicBezTo>
                  <a:pt x="273860" y="10132"/>
                  <a:pt x="276236" y="10229"/>
                  <a:pt x="278953" y="11248"/>
                </a:cubicBezTo>
                <a:cubicBezTo>
                  <a:pt x="289138" y="15225"/>
                  <a:pt x="299714" y="18281"/>
                  <a:pt x="311065" y="16826"/>
                </a:cubicBezTo>
                <a:cubicBezTo>
                  <a:pt x="314557" y="16389"/>
                  <a:pt x="318146" y="16681"/>
                  <a:pt x="321736" y="16826"/>
                </a:cubicBezTo>
                <a:cubicBezTo>
                  <a:pt x="323627" y="16826"/>
                  <a:pt x="326053" y="16534"/>
                  <a:pt x="327314" y="17505"/>
                </a:cubicBezTo>
                <a:cubicBezTo>
                  <a:pt x="330274" y="19784"/>
                  <a:pt x="332456" y="18912"/>
                  <a:pt x="335560" y="17748"/>
                </a:cubicBezTo>
                <a:cubicBezTo>
                  <a:pt x="340121" y="16050"/>
                  <a:pt x="345019" y="15759"/>
                  <a:pt x="349919" y="18378"/>
                </a:cubicBezTo>
                <a:cubicBezTo>
                  <a:pt x="357582" y="22452"/>
                  <a:pt x="365538" y="22938"/>
                  <a:pt x="373930" y="19688"/>
                </a:cubicBezTo>
                <a:cubicBezTo>
                  <a:pt x="376938" y="18524"/>
                  <a:pt x="381594" y="18281"/>
                  <a:pt x="383971" y="19882"/>
                </a:cubicBezTo>
                <a:cubicBezTo>
                  <a:pt x="387512" y="22259"/>
                  <a:pt x="390762" y="21337"/>
                  <a:pt x="394060" y="21386"/>
                </a:cubicBezTo>
                <a:lnTo>
                  <a:pt x="429616" y="21483"/>
                </a:lnTo>
                <a:cubicBezTo>
                  <a:pt x="441598" y="21483"/>
                  <a:pt x="453288" y="25460"/>
                  <a:pt x="465366" y="23860"/>
                </a:cubicBezTo>
                <a:cubicBezTo>
                  <a:pt x="466531" y="23714"/>
                  <a:pt x="468325" y="23326"/>
                  <a:pt x="468810" y="23908"/>
                </a:cubicBezTo>
                <a:cubicBezTo>
                  <a:pt x="472351" y="27982"/>
                  <a:pt x="477056" y="26527"/>
                  <a:pt x="480937" y="25946"/>
                </a:cubicBezTo>
                <a:cubicBezTo>
                  <a:pt x="485933" y="25217"/>
                  <a:pt x="489572" y="28904"/>
                  <a:pt x="494228" y="28564"/>
                </a:cubicBezTo>
                <a:cubicBezTo>
                  <a:pt x="496169" y="28419"/>
                  <a:pt x="498982" y="29244"/>
                  <a:pt x="499904" y="28225"/>
                </a:cubicBezTo>
                <a:cubicBezTo>
                  <a:pt x="502911" y="24927"/>
                  <a:pt x="506501" y="26284"/>
                  <a:pt x="509799" y="26284"/>
                </a:cubicBezTo>
                <a:lnTo>
                  <a:pt x="564321" y="26237"/>
                </a:lnTo>
                <a:cubicBezTo>
                  <a:pt x="566648" y="26237"/>
                  <a:pt x="569075" y="26042"/>
                  <a:pt x="571306" y="26576"/>
                </a:cubicBezTo>
                <a:cubicBezTo>
                  <a:pt x="581492" y="29049"/>
                  <a:pt x="581444" y="28904"/>
                  <a:pt x="592164" y="26576"/>
                </a:cubicBezTo>
                <a:cubicBezTo>
                  <a:pt x="595753" y="25799"/>
                  <a:pt x="599393" y="25897"/>
                  <a:pt x="603369" y="27400"/>
                </a:cubicBezTo>
                <a:cubicBezTo>
                  <a:pt x="615690" y="32203"/>
                  <a:pt x="619038" y="31717"/>
                  <a:pt x="635336" y="28759"/>
                </a:cubicBezTo>
                <a:cubicBezTo>
                  <a:pt x="638732" y="28128"/>
                  <a:pt x="642515" y="28030"/>
                  <a:pt x="646540" y="30069"/>
                </a:cubicBezTo>
                <a:cubicBezTo>
                  <a:pt x="651682" y="32688"/>
                  <a:pt x="657842" y="33658"/>
                  <a:pt x="664149" y="33415"/>
                </a:cubicBezTo>
                <a:cubicBezTo>
                  <a:pt x="676761" y="32930"/>
                  <a:pt x="689421" y="33270"/>
                  <a:pt x="702083" y="33318"/>
                </a:cubicBezTo>
                <a:cubicBezTo>
                  <a:pt x="704410" y="33318"/>
                  <a:pt x="706787" y="33318"/>
                  <a:pt x="709019" y="33804"/>
                </a:cubicBezTo>
                <a:cubicBezTo>
                  <a:pt x="714404" y="35064"/>
                  <a:pt x="719641" y="36859"/>
                  <a:pt x="725074" y="37878"/>
                </a:cubicBezTo>
                <a:cubicBezTo>
                  <a:pt x="727596" y="38363"/>
                  <a:pt x="730847" y="38315"/>
                  <a:pt x="732932" y="37102"/>
                </a:cubicBezTo>
                <a:cubicBezTo>
                  <a:pt x="737831" y="34337"/>
                  <a:pt x="743652" y="34434"/>
                  <a:pt x="747582" y="36035"/>
                </a:cubicBezTo>
                <a:cubicBezTo>
                  <a:pt x="754179" y="38751"/>
                  <a:pt x="760533" y="37295"/>
                  <a:pt x="766936" y="37975"/>
                </a:cubicBezTo>
                <a:cubicBezTo>
                  <a:pt x="769944" y="38315"/>
                  <a:pt x="773000" y="38605"/>
                  <a:pt x="776007" y="38993"/>
                </a:cubicBezTo>
                <a:cubicBezTo>
                  <a:pt x="777802" y="39236"/>
                  <a:pt x="784253" y="36956"/>
                  <a:pt x="785659" y="35452"/>
                </a:cubicBezTo>
                <a:cubicBezTo>
                  <a:pt x="786193" y="34870"/>
                  <a:pt x="786824" y="34386"/>
                  <a:pt x="787455" y="33852"/>
                </a:cubicBezTo>
                <a:cubicBezTo>
                  <a:pt x="790656" y="37442"/>
                  <a:pt x="795797" y="33804"/>
                  <a:pt x="798368" y="35840"/>
                </a:cubicBezTo>
                <a:cubicBezTo>
                  <a:pt x="802831" y="39430"/>
                  <a:pt x="807391" y="37393"/>
                  <a:pt x="811805" y="37878"/>
                </a:cubicBezTo>
                <a:cubicBezTo>
                  <a:pt x="816704" y="38363"/>
                  <a:pt x="820924" y="41370"/>
                  <a:pt x="826260" y="40449"/>
                </a:cubicBezTo>
                <a:cubicBezTo>
                  <a:pt x="833342" y="39236"/>
                  <a:pt x="840521" y="40303"/>
                  <a:pt x="847895" y="38412"/>
                </a:cubicBezTo>
                <a:cubicBezTo>
                  <a:pt x="856043" y="36326"/>
                  <a:pt x="865163" y="38072"/>
                  <a:pt x="873846" y="37878"/>
                </a:cubicBezTo>
                <a:cubicBezTo>
                  <a:pt x="878308" y="37781"/>
                  <a:pt x="882626" y="37345"/>
                  <a:pt x="887235" y="36035"/>
                </a:cubicBezTo>
                <a:cubicBezTo>
                  <a:pt x="893977" y="34143"/>
                  <a:pt x="901204" y="31620"/>
                  <a:pt x="908625" y="33222"/>
                </a:cubicBezTo>
                <a:cubicBezTo>
                  <a:pt x="912264" y="33997"/>
                  <a:pt x="915854" y="35356"/>
                  <a:pt x="919491" y="35501"/>
                </a:cubicBezTo>
                <a:cubicBezTo>
                  <a:pt x="948013" y="36665"/>
                  <a:pt x="976584" y="33513"/>
                  <a:pt x="1005058" y="37781"/>
                </a:cubicBezTo>
                <a:cubicBezTo>
                  <a:pt x="1011994" y="38800"/>
                  <a:pt x="1019271" y="37781"/>
                  <a:pt x="1026353" y="37975"/>
                </a:cubicBezTo>
                <a:cubicBezTo>
                  <a:pt x="1033677" y="38217"/>
                  <a:pt x="1040420" y="34386"/>
                  <a:pt x="1047938" y="35452"/>
                </a:cubicBezTo>
                <a:cubicBezTo>
                  <a:pt x="1056378" y="36665"/>
                  <a:pt x="1064722" y="33755"/>
                  <a:pt x="1072920" y="32639"/>
                </a:cubicBezTo>
                <a:cubicBezTo>
                  <a:pt x="1084125" y="31136"/>
                  <a:pt x="1095137" y="27982"/>
                  <a:pt x="1106584" y="28564"/>
                </a:cubicBezTo>
                <a:cubicBezTo>
                  <a:pt x="1109883" y="28710"/>
                  <a:pt x="1112308" y="26964"/>
                  <a:pt x="1115121" y="26237"/>
                </a:cubicBezTo>
                <a:cubicBezTo>
                  <a:pt x="1129334" y="22598"/>
                  <a:pt x="1143498" y="18815"/>
                  <a:pt x="1158390" y="19057"/>
                </a:cubicBezTo>
                <a:cubicBezTo>
                  <a:pt x="1160767" y="19057"/>
                  <a:pt x="1163725" y="19979"/>
                  <a:pt x="1165375" y="18912"/>
                </a:cubicBezTo>
                <a:cubicBezTo>
                  <a:pt x="1171196" y="15177"/>
                  <a:pt x="1177501" y="17650"/>
                  <a:pt x="1183468" y="16632"/>
                </a:cubicBezTo>
                <a:cubicBezTo>
                  <a:pt x="1189434" y="15661"/>
                  <a:pt x="1195255" y="14352"/>
                  <a:pt x="1201464" y="14061"/>
                </a:cubicBezTo>
                <a:cubicBezTo>
                  <a:pt x="1208547" y="13771"/>
                  <a:pt x="1214950" y="16681"/>
                  <a:pt x="1221837" y="16681"/>
                </a:cubicBezTo>
                <a:cubicBezTo>
                  <a:pt x="1225815" y="16681"/>
                  <a:pt x="1229793" y="16972"/>
                  <a:pt x="1233673" y="16583"/>
                </a:cubicBezTo>
                <a:cubicBezTo>
                  <a:pt x="1237748" y="16195"/>
                  <a:pt x="1241773" y="14303"/>
                  <a:pt x="1245750" y="14449"/>
                </a:cubicBezTo>
                <a:cubicBezTo>
                  <a:pt x="1258072" y="14983"/>
                  <a:pt x="1270345" y="13333"/>
                  <a:pt x="1282811" y="16293"/>
                </a:cubicBezTo>
                <a:cubicBezTo>
                  <a:pt x="1293191" y="18766"/>
                  <a:pt x="1304203" y="15904"/>
                  <a:pt x="1314972" y="14546"/>
                </a:cubicBezTo>
                <a:cubicBezTo>
                  <a:pt x="1323120" y="13480"/>
                  <a:pt x="1331561" y="14012"/>
                  <a:pt x="1339806" y="14400"/>
                </a:cubicBezTo>
                <a:cubicBezTo>
                  <a:pt x="1347811" y="14789"/>
                  <a:pt x="1355766" y="16147"/>
                  <a:pt x="1363721" y="16632"/>
                </a:cubicBezTo>
                <a:lnTo>
                  <a:pt x="1412520" y="19105"/>
                </a:lnTo>
                <a:cubicBezTo>
                  <a:pt x="1413926" y="19203"/>
                  <a:pt x="1415285" y="20222"/>
                  <a:pt x="1416691" y="20416"/>
                </a:cubicBezTo>
                <a:cubicBezTo>
                  <a:pt x="1418825" y="20706"/>
                  <a:pt x="1421251" y="21288"/>
                  <a:pt x="1423046" y="20561"/>
                </a:cubicBezTo>
                <a:cubicBezTo>
                  <a:pt x="1427023" y="18960"/>
                  <a:pt x="1430709" y="16681"/>
                  <a:pt x="1434299" y="14789"/>
                </a:cubicBezTo>
                <a:cubicBezTo>
                  <a:pt x="1444389" y="21677"/>
                  <a:pt x="1454187" y="20076"/>
                  <a:pt x="1463889" y="14352"/>
                </a:cubicBezTo>
                <a:cubicBezTo>
                  <a:pt x="1468060" y="17488"/>
                  <a:pt x="1472945" y="19074"/>
                  <a:pt x="1478537" y="19105"/>
                </a:cubicBezTo>
                <a:cubicBezTo>
                  <a:pt x="1493139" y="19105"/>
                  <a:pt x="1507788" y="18960"/>
                  <a:pt x="1522389" y="19203"/>
                </a:cubicBezTo>
                <a:cubicBezTo>
                  <a:pt x="1527240" y="19251"/>
                  <a:pt x="1532187" y="17941"/>
                  <a:pt x="1536990" y="21240"/>
                </a:cubicBezTo>
                <a:cubicBezTo>
                  <a:pt x="1538832" y="22501"/>
                  <a:pt x="1542471" y="21531"/>
                  <a:pt x="1545575" y="19688"/>
                </a:cubicBezTo>
                <a:cubicBezTo>
                  <a:pt x="1549650" y="17262"/>
                  <a:pt x="1554549" y="14303"/>
                  <a:pt x="1560176" y="18863"/>
                </a:cubicBezTo>
                <a:cubicBezTo>
                  <a:pt x="1562310" y="20609"/>
                  <a:pt x="1567743" y="20367"/>
                  <a:pt x="1570460" y="18863"/>
                </a:cubicBezTo>
                <a:cubicBezTo>
                  <a:pt x="1576863" y="15371"/>
                  <a:pt x="1583363" y="16972"/>
                  <a:pt x="1589766" y="16826"/>
                </a:cubicBezTo>
                <a:cubicBezTo>
                  <a:pt x="1604367" y="16534"/>
                  <a:pt x="1619016" y="17068"/>
                  <a:pt x="1633616" y="16583"/>
                </a:cubicBezTo>
                <a:cubicBezTo>
                  <a:pt x="1640262" y="16341"/>
                  <a:pt x="1646908" y="14643"/>
                  <a:pt x="1653505" y="13188"/>
                </a:cubicBezTo>
                <a:cubicBezTo>
                  <a:pt x="1660732" y="11587"/>
                  <a:pt x="1667766" y="11636"/>
                  <a:pt x="1675041" y="13188"/>
                </a:cubicBezTo>
                <a:cubicBezTo>
                  <a:pt x="1679893" y="14206"/>
                  <a:pt x="1685907" y="15856"/>
                  <a:pt x="1689788" y="13964"/>
                </a:cubicBezTo>
                <a:cubicBezTo>
                  <a:pt x="1695658" y="11053"/>
                  <a:pt x="1701187" y="12557"/>
                  <a:pt x="1706814" y="12217"/>
                </a:cubicBezTo>
                <a:cubicBezTo>
                  <a:pt x="1709579" y="12023"/>
                  <a:pt x="1712440" y="14206"/>
                  <a:pt x="1715303" y="14303"/>
                </a:cubicBezTo>
                <a:cubicBezTo>
                  <a:pt x="1734318" y="15177"/>
                  <a:pt x="1753381" y="13333"/>
                  <a:pt x="1772444" y="16438"/>
                </a:cubicBezTo>
                <a:cubicBezTo>
                  <a:pt x="1783213" y="18184"/>
                  <a:pt x="1794516" y="16777"/>
                  <a:pt x="1805575" y="16728"/>
                </a:cubicBezTo>
                <a:cubicBezTo>
                  <a:pt x="1807515" y="16728"/>
                  <a:pt x="1810183" y="17408"/>
                  <a:pt x="1811299" y="16438"/>
                </a:cubicBezTo>
                <a:cubicBezTo>
                  <a:pt x="1815859" y="12363"/>
                  <a:pt x="1821777" y="13382"/>
                  <a:pt x="1825802" y="14789"/>
                </a:cubicBezTo>
                <a:cubicBezTo>
                  <a:pt x="1834291" y="17699"/>
                  <a:pt x="1842683" y="16050"/>
                  <a:pt x="1851026" y="16777"/>
                </a:cubicBezTo>
                <a:cubicBezTo>
                  <a:pt x="1856265" y="17215"/>
                  <a:pt x="1861552" y="15952"/>
                  <a:pt x="1866743" y="18912"/>
                </a:cubicBezTo>
                <a:cubicBezTo>
                  <a:pt x="1870623" y="21094"/>
                  <a:pt x="1874794" y="17748"/>
                  <a:pt x="1878287" y="15856"/>
                </a:cubicBezTo>
                <a:cubicBezTo>
                  <a:pt x="1880761" y="14497"/>
                  <a:pt x="1882264" y="11393"/>
                  <a:pt x="1883914" y="9405"/>
                </a:cubicBezTo>
                <a:cubicBezTo>
                  <a:pt x="1885903" y="10762"/>
                  <a:pt x="1886824" y="11975"/>
                  <a:pt x="1887795" y="11975"/>
                </a:cubicBezTo>
                <a:cubicBezTo>
                  <a:pt x="1895750" y="12072"/>
                  <a:pt x="1903511" y="11975"/>
                  <a:pt x="1910981" y="16341"/>
                </a:cubicBezTo>
                <a:cubicBezTo>
                  <a:pt x="1913794" y="17991"/>
                  <a:pt x="1919034" y="18136"/>
                  <a:pt x="1923011" y="14643"/>
                </a:cubicBezTo>
                <a:cubicBezTo>
                  <a:pt x="1924806" y="13042"/>
                  <a:pt x="1928249" y="12169"/>
                  <a:pt x="1931597" y="14303"/>
                </a:cubicBezTo>
                <a:cubicBezTo>
                  <a:pt x="1936981" y="17796"/>
                  <a:pt x="1943433" y="16486"/>
                  <a:pt x="1949495" y="16874"/>
                </a:cubicBezTo>
                <a:cubicBezTo>
                  <a:pt x="1955899" y="17262"/>
                  <a:pt x="1962496" y="15225"/>
                  <a:pt x="1968801" y="18960"/>
                </a:cubicBezTo>
                <a:cubicBezTo>
                  <a:pt x="1970839" y="20172"/>
                  <a:pt x="1975011" y="20222"/>
                  <a:pt x="1976806" y="18960"/>
                </a:cubicBezTo>
                <a:cubicBezTo>
                  <a:pt x="1980396" y="16293"/>
                  <a:pt x="1984178" y="17457"/>
                  <a:pt x="1987817" y="16728"/>
                </a:cubicBezTo>
                <a:cubicBezTo>
                  <a:pt x="1992862" y="15759"/>
                  <a:pt x="1998246" y="14934"/>
                  <a:pt x="2002563" y="12461"/>
                </a:cubicBezTo>
                <a:cubicBezTo>
                  <a:pt x="2005425" y="10811"/>
                  <a:pt x="2007753" y="9695"/>
                  <a:pt x="2010954" y="9744"/>
                </a:cubicBezTo>
                <a:lnTo>
                  <a:pt x="2047724" y="9744"/>
                </a:lnTo>
                <a:cubicBezTo>
                  <a:pt x="2050440" y="9744"/>
                  <a:pt x="2053350" y="10083"/>
                  <a:pt x="2055824" y="9307"/>
                </a:cubicBezTo>
                <a:cubicBezTo>
                  <a:pt x="2064555" y="6639"/>
                  <a:pt x="2073529" y="5621"/>
                  <a:pt x="2082503" y="5232"/>
                </a:cubicBezTo>
                <a:cubicBezTo>
                  <a:pt x="2089245" y="4941"/>
                  <a:pt x="2096084" y="7416"/>
                  <a:pt x="2102827" y="7221"/>
                </a:cubicBezTo>
                <a:cubicBezTo>
                  <a:pt x="2123054" y="6591"/>
                  <a:pt x="2143331" y="9210"/>
                  <a:pt x="2163559" y="5378"/>
                </a:cubicBezTo>
                <a:cubicBezTo>
                  <a:pt x="2169865" y="4215"/>
                  <a:pt x="2177189" y="3050"/>
                  <a:pt x="2184029" y="7076"/>
                </a:cubicBezTo>
                <a:cubicBezTo>
                  <a:pt x="2186890" y="8773"/>
                  <a:pt x="2192615" y="8628"/>
                  <a:pt x="2195428" y="6833"/>
                </a:cubicBezTo>
                <a:cubicBezTo>
                  <a:pt x="2199309" y="4360"/>
                  <a:pt x="2202946" y="4990"/>
                  <a:pt x="2206585" y="5087"/>
                </a:cubicBezTo>
                <a:cubicBezTo>
                  <a:pt x="2221671" y="5572"/>
                  <a:pt x="2236707" y="4990"/>
                  <a:pt x="2251891" y="6785"/>
                </a:cubicBezTo>
                <a:cubicBezTo>
                  <a:pt x="2267461" y="8579"/>
                  <a:pt x="2283517" y="7901"/>
                  <a:pt x="2299525" y="5475"/>
                </a:cubicBezTo>
                <a:cubicBezTo>
                  <a:pt x="2310245" y="3826"/>
                  <a:pt x="2321838" y="3147"/>
                  <a:pt x="2332946" y="7124"/>
                </a:cubicBezTo>
                <a:cubicBezTo>
                  <a:pt x="2337409" y="8726"/>
                  <a:pt x="2342890" y="5232"/>
                  <a:pt x="2347256" y="5427"/>
                </a:cubicBezTo>
                <a:cubicBezTo>
                  <a:pt x="2362536" y="6106"/>
                  <a:pt x="2377379" y="2517"/>
                  <a:pt x="2392513" y="2564"/>
                </a:cubicBezTo>
                <a:lnTo>
                  <a:pt x="2554915" y="2564"/>
                </a:lnTo>
                <a:cubicBezTo>
                  <a:pt x="2562871" y="2564"/>
                  <a:pt x="2571165" y="4651"/>
                  <a:pt x="2578878" y="38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3EC1026-FBF5-A7AF-2426-E81760FFE7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3461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00FBF3F-DFFB-1412-ED34-0CC92843E22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76320" y="2133601"/>
            <a:ext cx="2664000" cy="1994992"/>
          </a:xfrm>
          <a:prstGeom prst="rect">
            <a:avLst/>
          </a:prstGeom>
          <a:noFill/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ln>
                  <a:noFill/>
                </a:ln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88DAB35-35EC-0845-86AD-2D25B76CFF0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76283" y="2133601"/>
            <a:ext cx="2664000" cy="1994992"/>
          </a:xfrm>
          <a:prstGeom prst="rect">
            <a:avLst/>
          </a:prstGeom>
          <a:noFill/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520F6F3-BA28-3CC9-4934-39A11A57A48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176301" y="4293097"/>
            <a:ext cx="2664000" cy="1994992"/>
          </a:xfrm>
          <a:prstGeom prst="rect">
            <a:avLst/>
          </a:prstGeom>
          <a:noFill/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BEF9EEC-0403-620E-B066-D3CA48B7FBA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6265" y="4293097"/>
            <a:ext cx="2664000" cy="1994992"/>
          </a:xfrm>
          <a:prstGeom prst="rect">
            <a:avLst/>
          </a:prstGeom>
          <a:noFill/>
          <a:effectLst/>
        </p:spPr>
        <p:txBody>
          <a:bodyPr wrap="square" lIns="180000" tIns="288000" rIns="180000" bIns="180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7512446-9CA4-5024-2158-BFCADE6F2D0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76265" y="2133601"/>
            <a:ext cx="2664000" cy="2236420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5"/>
              <a:gd name="connsiteX1" fmla="*/ 3348036 w 3348036"/>
              <a:gd name="connsiteY1" fmla="*/ 0 h 2806555"/>
              <a:gd name="connsiteX2" fmla="*/ 3348036 w 3348036"/>
              <a:gd name="connsiteY2" fmla="*/ 1022498 h 2806555"/>
              <a:gd name="connsiteX3" fmla="*/ 3348036 w 3348036"/>
              <a:gd name="connsiteY3" fmla="*/ 1777595 h 2806555"/>
              <a:gd name="connsiteX4" fmla="*/ 3348036 w 3348036"/>
              <a:gd name="connsiteY4" fmla="*/ 2800093 h 2806555"/>
              <a:gd name="connsiteX5" fmla="*/ 3336933 w 3348036"/>
              <a:gd name="connsiteY5" fmla="*/ 2798224 h 2806555"/>
              <a:gd name="connsiteX6" fmla="*/ 3324766 w 3348036"/>
              <a:gd name="connsiteY6" fmla="*/ 2797128 h 2806555"/>
              <a:gd name="connsiteX7" fmla="*/ 3299260 w 3348036"/>
              <a:gd name="connsiteY7" fmla="*/ 2800111 h 2806555"/>
              <a:gd name="connsiteX8" fmla="*/ 3272719 w 3348036"/>
              <a:gd name="connsiteY8" fmla="*/ 2800781 h 2806555"/>
              <a:gd name="connsiteX9" fmla="*/ 3240700 w 3348036"/>
              <a:gd name="connsiteY9" fmla="*/ 2806077 h 2806555"/>
              <a:gd name="connsiteX10" fmla="*/ 3236317 w 3348036"/>
              <a:gd name="connsiteY10" fmla="*/ 2806077 h 2806555"/>
              <a:gd name="connsiteX11" fmla="*/ 3206245 w 3348036"/>
              <a:gd name="connsiteY11" fmla="*/ 2803338 h 2806555"/>
              <a:gd name="connsiteX12" fmla="*/ 3002441 w 3348036"/>
              <a:gd name="connsiteY12" fmla="*/ 2803338 h 2806555"/>
              <a:gd name="connsiteX13" fmla="*/ 2945647 w 3348036"/>
              <a:gd name="connsiteY13" fmla="*/ 2799746 h 2806555"/>
              <a:gd name="connsiteX14" fmla="*/ 2927689 w 3348036"/>
              <a:gd name="connsiteY14" fmla="*/ 2797616 h 2806555"/>
              <a:gd name="connsiteX15" fmla="*/ 2885748 w 3348036"/>
              <a:gd name="connsiteY15" fmla="*/ 2799685 h 2806555"/>
              <a:gd name="connsiteX16" fmla="*/ 2825970 w 3348036"/>
              <a:gd name="connsiteY16" fmla="*/ 2798042 h 2806555"/>
              <a:gd name="connsiteX17" fmla="*/ 2769114 w 3348036"/>
              <a:gd name="connsiteY17" fmla="*/ 2800172 h 2806555"/>
              <a:gd name="connsiteX18" fmla="*/ 2755113 w 3348036"/>
              <a:gd name="connsiteY18" fmla="*/ 2797981 h 2806555"/>
              <a:gd name="connsiteX19" fmla="*/ 2740808 w 3348036"/>
              <a:gd name="connsiteY19" fmla="*/ 2797676 h 2806555"/>
              <a:gd name="connsiteX20" fmla="*/ 2715119 w 3348036"/>
              <a:gd name="connsiteY20" fmla="*/ 2799807 h 2806555"/>
              <a:gd name="connsiteX21" fmla="*/ 2638905 w 3348036"/>
              <a:gd name="connsiteY21" fmla="*/ 2797494 h 2806555"/>
              <a:gd name="connsiteX22" fmla="*/ 2613400 w 3348036"/>
              <a:gd name="connsiteY22" fmla="*/ 2799990 h 2806555"/>
              <a:gd name="connsiteX23" fmla="*/ 2579919 w 3348036"/>
              <a:gd name="connsiteY23" fmla="*/ 2794876 h 2806555"/>
              <a:gd name="connsiteX24" fmla="*/ 2569754 w 3348036"/>
              <a:gd name="connsiteY24" fmla="*/ 2794328 h 2806555"/>
              <a:gd name="connsiteX25" fmla="*/ 2523611 w 3348036"/>
              <a:gd name="connsiteY25" fmla="*/ 2794328 h 2806555"/>
              <a:gd name="connsiteX26" fmla="*/ 2513080 w 3348036"/>
              <a:gd name="connsiteY26" fmla="*/ 2790919 h 2806555"/>
              <a:gd name="connsiteX27" fmla="*/ 2494575 w 3348036"/>
              <a:gd name="connsiteY27" fmla="*/ 2785563 h 2806555"/>
              <a:gd name="connsiteX28" fmla="*/ 2480757 w 3348036"/>
              <a:gd name="connsiteY28" fmla="*/ 2782762 h 2806555"/>
              <a:gd name="connsiteX29" fmla="*/ 2470712 w 3348036"/>
              <a:gd name="connsiteY29" fmla="*/ 2782762 h 2806555"/>
              <a:gd name="connsiteX30" fmla="*/ 2446484 w 3348036"/>
              <a:gd name="connsiteY30" fmla="*/ 2785380 h 2806555"/>
              <a:gd name="connsiteX31" fmla="*/ 2424023 w 3348036"/>
              <a:gd name="connsiteY31" fmla="*/ 2788607 h 2806555"/>
              <a:gd name="connsiteX32" fmla="*/ 2413248 w 3348036"/>
              <a:gd name="connsiteY32" fmla="*/ 2788180 h 2806555"/>
              <a:gd name="connsiteX33" fmla="*/ 2398151 w 3348036"/>
              <a:gd name="connsiteY33" fmla="*/ 2786049 h 2806555"/>
              <a:gd name="connsiteX34" fmla="*/ 2369054 w 3348036"/>
              <a:gd name="connsiteY34" fmla="*/ 2791528 h 2806555"/>
              <a:gd name="connsiteX35" fmla="*/ 2364184 w 3348036"/>
              <a:gd name="connsiteY35" fmla="*/ 2794754 h 2806555"/>
              <a:gd name="connsiteX36" fmla="*/ 2357123 w 3348036"/>
              <a:gd name="connsiteY36" fmla="*/ 2786658 h 2806555"/>
              <a:gd name="connsiteX37" fmla="*/ 2342635 w 3348036"/>
              <a:gd name="connsiteY37" fmla="*/ 2782823 h 2806555"/>
              <a:gd name="connsiteX38" fmla="*/ 2322912 w 3348036"/>
              <a:gd name="connsiteY38" fmla="*/ 2785502 h 2806555"/>
              <a:gd name="connsiteX39" fmla="*/ 2291258 w 3348036"/>
              <a:gd name="connsiteY39" fmla="*/ 2787997 h 2806555"/>
              <a:gd name="connsiteX40" fmla="*/ 2273057 w 3348036"/>
              <a:gd name="connsiteY40" fmla="*/ 2785928 h 2806555"/>
              <a:gd name="connsiteX41" fmla="*/ 2265874 w 3348036"/>
              <a:gd name="connsiteY41" fmla="*/ 2785563 h 2806555"/>
              <a:gd name="connsiteX42" fmla="*/ 2224297 w 3348036"/>
              <a:gd name="connsiteY42" fmla="*/ 2785928 h 2806555"/>
              <a:gd name="connsiteX43" fmla="*/ 2152589 w 3348036"/>
              <a:gd name="connsiteY43" fmla="*/ 2788607 h 2806555"/>
              <a:gd name="connsiteX44" fmla="*/ 2141935 w 3348036"/>
              <a:gd name="connsiteY44" fmla="*/ 2791224 h 2806555"/>
              <a:gd name="connsiteX45" fmla="*/ 2120569 w 3348036"/>
              <a:gd name="connsiteY45" fmla="*/ 2789032 h 2806555"/>
              <a:gd name="connsiteX46" fmla="*/ 2102063 w 3348036"/>
              <a:gd name="connsiteY46" fmla="*/ 2790006 h 2806555"/>
              <a:gd name="connsiteX47" fmla="*/ 2075036 w 3348036"/>
              <a:gd name="connsiteY47" fmla="*/ 2790006 h 2806555"/>
              <a:gd name="connsiteX48" fmla="*/ 2050077 w 3348036"/>
              <a:gd name="connsiteY48" fmla="*/ 2785745 h 2806555"/>
              <a:gd name="connsiteX49" fmla="*/ 1995048 w 3348036"/>
              <a:gd name="connsiteY49" fmla="*/ 2785441 h 2806555"/>
              <a:gd name="connsiteX50" fmla="*/ 1970820 w 3348036"/>
              <a:gd name="connsiteY50" fmla="*/ 2782884 h 2806555"/>
              <a:gd name="connsiteX51" fmla="*/ 1957915 w 3348036"/>
              <a:gd name="connsiteY51" fmla="*/ 2782884 h 2806555"/>
              <a:gd name="connsiteX52" fmla="*/ 1939592 w 3348036"/>
              <a:gd name="connsiteY52" fmla="*/ 2781849 h 2806555"/>
              <a:gd name="connsiteX53" fmla="*/ 1928818 w 3348036"/>
              <a:gd name="connsiteY53" fmla="*/ 2779901 h 2806555"/>
              <a:gd name="connsiteX54" fmla="*/ 1910495 w 3348036"/>
              <a:gd name="connsiteY54" fmla="*/ 2782458 h 2806555"/>
              <a:gd name="connsiteX55" fmla="*/ 1855464 w 3348036"/>
              <a:gd name="connsiteY55" fmla="*/ 2782580 h 2806555"/>
              <a:gd name="connsiteX56" fmla="*/ 1837081 w 3348036"/>
              <a:gd name="connsiteY56" fmla="*/ 2788545 h 2806555"/>
              <a:gd name="connsiteX57" fmla="*/ 1799948 w 3348036"/>
              <a:gd name="connsiteY57" fmla="*/ 2787997 h 2806555"/>
              <a:gd name="connsiteX58" fmla="*/ 1785826 w 3348036"/>
              <a:gd name="connsiteY58" fmla="*/ 2780754 h 2806555"/>
              <a:gd name="connsiteX59" fmla="*/ 1777851 w 3348036"/>
              <a:gd name="connsiteY59" fmla="*/ 2780936 h 2806555"/>
              <a:gd name="connsiteX60" fmla="*/ 1772616 w 3348036"/>
              <a:gd name="connsiteY60" fmla="*/ 2782580 h 2806555"/>
              <a:gd name="connsiteX61" fmla="*/ 1711377 w 3348036"/>
              <a:gd name="connsiteY61" fmla="*/ 2785684 h 2806555"/>
              <a:gd name="connsiteX62" fmla="*/ 1681366 w 3348036"/>
              <a:gd name="connsiteY62" fmla="*/ 2788485 h 2806555"/>
              <a:gd name="connsiteX63" fmla="*/ 1650200 w 3348036"/>
              <a:gd name="connsiteY63" fmla="*/ 2788302 h 2806555"/>
              <a:gd name="connsiteX64" fmla="*/ 1609841 w 3348036"/>
              <a:gd name="connsiteY64" fmla="*/ 2786110 h 2806555"/>
              <a:gd name="connsiteX65" fmla="*/ 1563332 w 3348036"/>
              <a:gd name="connsiteY65" fmla="*/ 2788423 h 2806555"/>
              <a:gd name="connsiteX66" fmla="*/ 1548176 w 3348036"/>
              <a:gd name="connsiteY66" fmla="*/ 2785745 h 2806555"/>
              <a:gd name="connsiteX67" fmla="*/ 1533322 w 3348036"/>
              <a:gd name="connsiteY67" fmla="*/ 2785623 h 2806555"/>
              <a:gd name="connsiteX68" fmla="*/ 1507756 w 3348036"/>
              <a:gd name="connsiteY68" fmla="*/ 2788911 h 2806555"/>
              <a:gd name="connsiteX69" fmla="*/ 1485172 w 3348036"/>
              <a:gd name="connsiteY69" fmla="*/ 2785684 h 2806555"/>
              <a:gd name="connsiteX70" fmla="*/ 1462466 w 3348036"/>
              <a:gd name="connsiteY70" fmla="*/ 2782823 h 2806555"/>
              <a:gd name="connsiteX71" fmla="*/ 1453700 w 3348036"/>
              <a:gd name="connsiteY71" fmla="*/ 2782641 h 2806555"/>
              <a:gd name="connsiteX72" fmla="*/ 1399401 w 3348036"/>
              <a:gd name="connsiteY72" fmla="*/ 2773631 h 2806555"/>
              <a:gd name="connsiteX73" fmla="*/ 1388688 w 3348036"/>
              <a:gd name="connsiteY73" fmla="*/ 2770710 h 2806555"/>
              <a:gd name="connsiteX74" fmla="*/ 1346441 w 3348036"/>
              <a:gd name="connsiteY74" fmla="*/ 2765596 h 2806555"/>
              <a:gd name="connsiteX75" fmla="*/ 1315091 w 3348036"/>
              <a:gd name="connsiteY75" fmla="*/ 2762066 h 2806555"/>
              <a:gd name="connsiteX76" fmla="*/ 1288003 w 3348036"/>
              <a:gd name="connsiteY76" fmla="*/ 2758900 h 2806555"/>
              <a:gd name="connsiteX77" fmla="*/ 1261279 w 3348036"/>
              <a:gd name="connsiteY77" fmla="*/ 2759144 h 2806555"/>
              <a:gd name="connsiteX78" fmla="*/ 1153899 w 3348036"/>
              <a:gd name="connsiteY78" fmla="*/ 2762005 h 2806555"/>
              <a:gd name="connsiteX79" fmla="*/ 1140263 w 3348036"/>
              <a:gd name="connsiteY79" fmla="*/ 2764865 h 2806555"/>
              <a:gd name="connsiteX80" fmla="*/ 1113419 w 3348036"/>
              <a:gd name="connsiteY80" fmla="*/ 2761335 h 2806555"/>
              <a:gd name="connsiteX81" fmla="*/ 1096617 w 3348036"/>
              <a:gd name="connsiteY81" fmla="*/ 2759022 h 2806555"/>
              <a:gd name="connsiteX82" fmla="*/ 1064050 w 3348036"/>
              <a:gd name="connsiteY82" fmla="*/ 2758352 h 2806555"/>
              <a:gd name="connsiteX83" fmla="*/ 1036900 w 3348036"/>
              <a:gd name="connsiteY83" fmla="*/ 2755795 h 2806555"/>
              <a:gd name="connsiteX84" fmla="*/ 1018760 w 3348036"/>
              <a:gd name="connsiteY84" fmla="*/ 2759022 h 2806555"/>
              <a:gd name="connsiteX85" fmla="*/ 1001898 w 3348036"/>
              <a:gd name="connsiteY85" fmla="*/ 2761579 h 2806555"/>
              <a:gd name="connsiteX86" fmla="*/ 988202 w 3348036"/>
              <a:gd name="connsiteY86" fmla="*/ 2764074 h 2806555"/>
              <a:gd name="connsiteX87" fmla="*/ 985949 w 3348036"/>
              <a:gd name="connsiteY87" fmla="*/ 2762066 h 2806555"/>
              <a:gd name="connsiteX88" fmla="*/ 973836 w 3348036"/>
              <a:gd name="connsiteY88" fmla="*/ 2757622 h 2806555"/>
              <a:gd name="connsiteX89" fmla="*/ 962452 w 3348036"/>
              <a:gd name="connsiteY89" fmla="*/ 2758900 h 2806555"/>
              <a:gd name="connsiteX90" fmla="*/ 938164 w 3348036"/>
              <a:gd name="connsiteY90" fmla="*/ 2761335 h 2806555"/>
              <a:gd name="connsiteX91" fmla="*/ 919780 w 3348036"/>
              <a:gd name="connsiteY91" fmla="*/ 2759995 h 2806555"/>
              <a:gd name="connsiteX92" fmla="*/ 909918 w 3348036"/>
              <a:gd name="connsiteY92" fmla="*/ 2759022 h 2806555"/>
              <a:gd name="connsiteX93" fmla="*/ 889770 w 3348036"/>
              <a:gd name="connsiteY93" fmla="*/ 2764135 h 2806555"/>
              <a:gd name="connsiteX94" fmla="*/ 881066 w 3348036"/>
              <a:gd name="connsiteY94" fmla="*/ 2764744 h 2806555"/>
              <a:gd name="connsiteX95" fmla="*/ 833462 w 3348036"/>
              <a:gd name="connsiteY95" fmla="*/ 2764622 h 2806555"/>
              <a:gd name="connsiteX96" fmla="*/ 811364 w 3348036"/>
              <a:gd name="connsiteY96" fmla="*/ 2768822 h 2806555"/>
              <a:gd name="connsiteX97" fmla="*/ 797303 w 3348036"/>
              <a:gd name="connsiteY97" fmla="*/ 2770466 h 2806555"/>
              <a:gd name="connsiteX98" fmla="*/ 757187 w 3348036"/>
              <a:gd name="connsiteY98" fmla="*/ 2772171 h 2806555"/>
              <a:gd name="connsiteX99" fmla="*/ 743126 w 3348036"/>
              <a:gd name="connsiteY99" fmla="*/ 2773205 h 2806555"/>
              <a:gd name="connsiteX100" fmla="*/ 716950 w 3348036"/>
              <a:gd name="connsiteY100" fmla="*/ 2773205 h 2806555"/>
              <a:gd name="connsiteX101" fmla="*/ 708184 w 3348036"/>
              <a:gd name="connsiteY101" fmla="*/ 2773631 h 2806555"/>
              <a:gd name="connsiteX102" fmla="*/ 639763 w 3348036"/>
              <a:gd name="connsiteY102" fmla="*/ 2773571 h 2806555"/>
              <a:gd name="connsiteX103" fmla="*/ 627345 w 3348036"/>
              <a:gd name="connsiteY103" fmla="*/ 2771136 h 2806555"/>
              <a:gd name="connsiteX104" fmla="*/ 620222 w 3348036"/>
              <a:gd name="connsiteY104" fmla="*/ 2770710 h 2806555"/>
              <a:gd name="connsiteX105" fmla="*/ 603543 w 3348036"/>
              <a:gd name="connsiteY105" fmla="*/ 2773996 h 2806555"/>
              <a:gd name="connsiteX106" fmla="*/ 588325 w 3348036"/>
              <a:gd name="connsiteY106" fmla="*/ 2776553 h 2806555"/>
              <a:gd name="connsiteX107" fmla="*/ 584003 w 3348036"/>
              <a:gd name="connsiteY107" fmla="*/ 2776614 h 2806555"/>
              <a:gd name="connsiteX108" fmla="*/ 539139 w 3348036"/>
              <a:gd name="connsiteY108" fmla="*/ 2779597 h 2806555"/>
              <a:gd name="connsiteX109" fmla="*/ 494519 w 3348036"/>
              <a:gd name="connsiteY109" fmla="*/ 2779718 h 2806555"/>
              <a:gd name="connsiteX110" fmla="*/ 481857 w 3348036"/>
              <a:gd name="connsiteY110" fmla="*/ 2781606 h 2806555"/>
              <a:gd name="connsiteX111" fmla="*/ 469257 w 3348036"/>
              <a:gd name="connsiteY111" fmla="*/ 2781849 h 2806555"/>
              <a:gd name="connsiteX112" fmla="*/ 439125 w 3348036"/>
              <a:gd name="connsiteY112" fmla="*/ 2783493 h 2806555"/>
              <a:gd name="connsiteX113" fmla="*/ 421105 w 3348036"/>
              <a:gd name="connsiteY113" fmla="*/ 2784284 h 2806555"/>
              <a:gd name="connsiteX114" fmla="*/ 410757 w 3348036"/>
              <a:gd name="connsiteY114" fmla="*/ 2784588 h 2806555"/>
              <a:gd name="connsiteX115" fmla="*/ 403757 w 3348036"/>
              <a:gd name="connsiteY115" fmla="*/ 2785441 h 2806555"/>
              <a:gd name="connsiteX116" fmla="*/ 390365 w 3348036"/>
              <a:gd name="connsiteY116" fmla="*/ 2785441 h 2806555"/>
              <a:gd name="connsiteX117" fmla="*/ 350067 w 3348036"/>
              <a:gd name="connsiteY117" fmla="*/ 2792441 h 2806555"/>
              <a:gd name="connsiteX118" fmla="*/ 340449 w 3348036"/>
              <a:gd name="connsiteY118" fmla="*/ 2794389 h 2806555"/>
              <a:gd name="connsiteX119" fmla="*/ 331196 w 3348036"/>
              <a:gd name="connsiteY119" fmla="*/ 2789154 h 2806555"/>
              <a:gd name="connsiteX120" fmla="*/ 306298 w 3348036"/>
              <a:gd name="connsiteY120" fmla="*/ 2774118 h 2806555"/>
              <a:gd name="connsiteX121" fmla="*/ 285176 w 3348036"/>
              <a:gd name="connsiteY121" fmla="*/ 2776980 h 2806555"/>
              <a:gd name="connsiteX122" fmla="*/ 266853 w 3348036"/>
              <a:gd name="connsiteY122" fmla="*/ 2785502 h 2806555"/>
              <a:gd name="connsiteX123" fmla="*/ 254069 w 3348036"/>
              <a:gd name="connsiteY123" fmla="*/ 2776432 h 2806555"/>
              <a:gd name="connsiteX124" fmla="*/ 210971 w 3348036"/>
              <a:gd name="connsiteY124" fmla="*/ 2776553 h 2806555"/>
              <a:gd name="connsiteX125" fmla="*/ 188205 w 3348036"/>
              <a:gd name="connsiteY125" fmla="*/ 2774301 h 2806555"/>
              <a:gd name="connsiteX126" fmla="*/ 167629 w 3348036"/>
              <a:gd name="connsiteY126" fmla="*/ 2777162 h 2806555"/>
              <a:gd name="connsiteX127" fmla="*/ 147784 w 3348036"/>
              <a:gd name="connsiteY127" fmla="*/ 2775580 h 2806555"/>
              <a:gd name="connsiteX128" fmla="*/ 138289 w 3348036"/>
              <a:gd name="connsiteY128" fmla="*/ 2773631 h 2806555"/>
              <a:gd name="connsiteX129" fmla="*/ 122157 w 3348036"/>
              <a:gd name="connsiteY129" fmla="*/ 2775153 h 2806555"/>
              <a:gd name="connsiteX130" fmla="*/ 106512 w 3348036"/>
              <a:gd name="connsiteY130" fmla="*/ 2773753 h 2806555"/>
              <a:gd name="connsiteX131" fmla="*/ 88676 w 3348036"/>
              <a:gd name="connsiteY131" fmla="*/ 2773571 h 2806555"/>
              <a:gd name="connsiteX132" fmla="*/ 73518 w 3348036"/>
              <a:gd name="connsiteY132" fmla="*/ 2770771 h 2806555"/>
              <a:gd name="connsiteX133" fmla="*/ 58362 w 3348036"/>
              <a:gd name="connsiteY133" fmla="*/ 2767787 h 2806555"/>
              <a:gd name="connsiteX134" fmla="*/ 56901 w 3348036"/>
              <a:gd name="connsiteY134" fmla="*/ 2767787 h 2806555"/>
              <a:gd name="connsiteX135" fmla="*/ 836 w 3348036"/>
              <a:gd name="connsiteY135" fmla="*/ 2764196 h 2806555"/>
              <a:gd name="connsiteX136" fmla="*/ 0 w 3348036"/>
              <a:gd name="connsiteY136" fmla="*/ 1846277 h 2806555"/>
              <a:gd name="connsiteX137" fmla="*/ 0 w 3348036"/>
              <a:gd name="connsiteY137" fmla="*/ 1022498 h 2806555"/>
              <a:gd name="connsiteX138" fmla="*/ 0 w 3348036"/>
              <a:gd name="connsiteY138" fmla="*/ 0 h 280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5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8AC18-45DB-C1F0-2B75-124E69DEF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FCA4D-5B9C-4A52-6A21-0E95BBD626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2BBDD-AAAB-013F-777E-7F4147E4C8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25252CB-2FB1-BB28-A843-FEA8BF6CDEB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27526A0-A668-E0D8-FC02-9B09DA1DF77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176301" y="2133601"/>
            <a:ext cx="2664000" cy="2236420"/>
          </a:xfrm>
          <a:custGeom>
            <a:avLst/>
            <a:gdLst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2868775 h 2868775"/>
              <a:gd name="connsiteX138" fmla="*/ 0 w 3348036"/>
              <a:gd name="connsiteY138" fmla="*/ 1846277 h 2868775"/>
              <a:gd name="connsiteX139" fmla="*/ 0 w 3348036"/>
              <a:gd name="connsiteY139" fmla="*/ 1022498 h 2868775"/>
              <a:gd name="connsiteX0" fmla="*/ 0 w 3348036"/>
              <a:gd name="connsiteY0" fmla="*/ 0 h 2868775"/>
              <a:gd name="connsiteX1" fmla="*/ 3348036 w 3348036"/>
              <a:gd name="connsiteY1" fmla="*/ 0 h 2868775"/>
              <a:gd name="connsiteX2" fmla="*/ 3348036 w 3348036"/>
              <a:gd name="connsiteY2" fmla="*/ 1022498 h 2868775"/>
              <a:gd name="connsiteX3" fmla="*/ 3348036 w 3348036"/>
              <a:gd name="connsiteY3" fmla="*/ 1777595 h 2868775"/>
              <a:gd name="connsiteX4" fmla="*/ 3348036 w 3348036"/>
              <a:gd name="connsiteY4" fmla="*/ 2800093 h 2868775"/>
              <a:gd name="connsiteX5" fmla="*/ 3336933 w 3348036"/>
              <a:gd name="connsiteY5" fmla="*/ 2798224 h 2868775"/>
              <a:gd name="connsiteX6" fmla="*/ 3324766 w 3348036"/>
              <a:gd name="connsiteY6" fmla="*/ 2797128 h 2868775"/>
              <a:gd name="connsiteX7" fmla="*/ 3299260 w 3348036"/>
              <a:gd name="connsiteY7" fmla="*/ 2800111 h 2868775"/>
              <a:gd name="connsiteX8" fmla="*/ 3272719 w 3348036"/>
              <a:gd name="connsiteY8" fmla="*/ 2800781 h 2868775"/>
              <a:gd name="connsiteX9" fmla="*/ 3240700 w 3348036"/>
              <a:gd name="connsiteY9" fmla="*/ 2806077 h 2868775"/>
              <a:gd name="connsiteX10" fmla="*/ 3236317 w 3348036"/>
              <a:gd name="connsiteY10" fmla="*/ 2806077 h 2868775"/>
              <a:gd name="connsiteX11" fmla="*/ 3206245 w 3348036"/>
              <a:gd name="connsiteY11" fmla="*/ 2803338 h 2868775"/>
              <a:gd name="connsiteX12" fmla="*/ 3002441 w 3348036"/>
              <a:gd name="connsiteY12" fmla="*/ 2803338 h 2868775"/>
              <a:gd name="connsiteX13" fmla="*/ 2945647 w 3348036"/>
              <a:gd name="connsiteY13" fmla="*/ 2799746 h 2868775"/>
              <a:gd name="connsiteX14" fmla="*/ 2927689 w 3348036"/>
              <a:gd name="connsiteY14" fmla="*/ 2797616 h 2868775"/>
              <a:gd name="connsiteX15" fmla="*/ 2885748 w 3348036"/>
              <a:gd name="connsiteY15" fmla="*/ 2799685 h 2868775"/>
              <a:gd name="connsiteX16" fmla="*/ 2825970 w 3348036"/>
              <a:gd name="connsiteY16" fmla="*/ 2798042 h 2868775"/>
              <a:gd name="connsiteX17" fmla="*/ 2769114 w 3348036"/>
              <a:gd name="connsiteY17" fmla="*/ 2800172 h 2868775"/>
              <a:gd name="connsiteX18" fmla="*/ 2755113 w 3348036"/>
              <a:gd name="connsiteY18" fmla="*/ 2797981 h 2868775"/>
              <a:gd name="connsiteX19" fmla="*/ 2740808 w 3348036"/>
              <a:gd name="connsiteY19" fmla="*/ 2797676 h 2868775"/>
              <a:gd name="connsiteX20" fmla="*/ 2715119 w 3348036"/>
              <a:gd name="connsiteY20" fmla="*/ 2799807 h 2868775"/>
              <a:gd name="connsiteX21" fmla="*/ 2638905 w 3348036"/>
              <a:gd name="connsiteY21" fmla="*/ 2797494 h 2868775"/>
              <a:gd name="connsiteX22" fmla="*/ 2613400 w 3348036"/>
              <a:gd name="connsiteY22" fmla="*/ 2799990 h 2868775"/>
              <a:gd name="connsiteX23" fmla="*/ 2579919 w 3348036"/>
              <a:gd name="connsiteY23" fmla="*/ 2794876 h 2868775"/>
              <a:gd name="connsiteX24" fmla="*/ 2569754 w 3348036"/>
              <a:gd name="connsiteY24" fmla="*/ 2794328 h 2868775"/>
              <a:gd name="connsiteX25" fmla="*/ 2523611 w 3348036"/>
              <a:gd name="connsiteY25" fmla="*/ 2794328 h 2868775"/>
              <a:gd name="connsiteX26" fmla="*/ 2513080 w 3348036"/>
              <a:gd name="connsiteY26" fmla="*/ 2790919 h 2868775"/>
              <a:gd name="connsiteX27" fmla="*/ 2494575 w 3348036"/>
              <a:gd name="connsiteY27" fmla="*/ 2785563 h 2868775"/>
              <a:gd name="connsiteX28" fmla="*/ 2480757 w 3348036"/>
              <a:gd name="connsiteY28" fmla="*/ 2782762 h 2868775"/>
              <a:gd name="connsiteX29" fmla="*/ 2470712 w 3348036"/>
              <a:gd name="connsiteY29" fmla="*/ 2782762 h 2868775"/>
              <a:gd name="connsiteX30" fmla="*/ 2446484 w 3348036"/>
              <a:gd name="connsiteY30" fmla="*/ 2785380 h 2868775"/>
              <a:gd name="connsiteX31" fmla="*/ 2424023 w 3348036"/>
              <a:gd name="connsiteY31" fmla="*/ 2788607 h 2868775"/>
              <a:gd name="connsiteX32" fmla="*/ 2413248 w 3348036"/>
              <a:gd name="connsiteY32" fmla="*/ 2788180 h 2868775"/>
              <a:gd name="connsiteX33" fmla="*/ 2398151 w 3348036"/>
              <a:gd name="connsiteY33" fmla="*/ 2786049 h 2868775"/>
              <a:gd name="connsiteX34" fmla="*/ 2369054 w 3348036"/>
              <a:gd name="connsiteY34" fmla="*/ 2791528 h 2868775"/>
              <a:gd name="connsiteX35" fmla="*/ 2364184 w 3348036"/>
              <a:gd name="connsiteY35" fmla="*/ 2794754 h 2868775"/>
              <a:gd name="connsiteX36" fmla="*/ 2357123 w 3348036"/>
              <a:gd name="connsiteY36" fmla="*/ 2786658 h 2868775"/>
              <a:gd name="connsiteX37" fmla="*/ 2342635 w 3348036"/>
              <a:gd name="connsiteY37" fmla="*/ 2782823 h 2868775"/>
              <a:gd name="connsiteX38" fmla="*/ 2322912 w 3348036"/>
              <a:gd name="connsiteY38" fmla="*/ 2785502 h 2868775"/>
              <a:gd name="connsiteX39" fmla="*/ 2291258 w 3348036"/>
              <a:gd name="connsiteY39" fmla="*/ 2787997 h 2868775"/>
              <a:gd name="connsiteX40" fmla="*/ 2273057 w 3348036"/>
              <a:gd name="connsiteY40" fmla="*/ 2785928 h 2868775"/>
              <a:gd name="connsiteX41" fmla="*/ 2265874 w 3348036"/>
              <a:gd name="connsiteY41" fmla="*/ 2785563 h 2868775"/>
              <a:gd name="connsiteX42" fmla="*/ 2224297 w 3348036"/>
              <a:gd name="connsiteY42" fmla="*/ 2785928 h 2868775"/>
              <a:gd name="connsiteX43" fmla="*/ 2152589 w 3348036"/>
              <a:gd name="connsiteY43" fmla="*/ 2788607 h 2868775"/>
              <a:gd name="connsiteX44" fmla="*/ 2141935 w 3348036"/>
              <a:gd name="connsiteY44" fmla="*/ 2791224 h 2868775"/>
              <a:gd name="connsiteX45" fmla="*/ 2120569 w 3348036"/>
              <a:gd name="connsiteY45" fmla="*/ 2789032 h 2868775"/>
              <a:gd name="connsiteX46" fmla="*/ 2102063 w 3348036"/>
              <a:gd name="connsiteY46" fmla="*/ 2790006 h 2868775"/>
              <a:gd name="connsiteX47" fmla="*/ 2075036 w 3348036"/>
              <a:gd name="connsiteY47" fmla="*/ 2790006 h 2868775"/>
              <a:gd name="connsiteX48" fmla="*/ 2050077 w 3348036"/>
              <a:gd name="connsiteY48" fmla="*/ 2785745 h 2868775"/>
              <a:gd name="connsiteX49" fmla="*/ 1995048 w 3348036"/>
              <a:gd name="connsiteY49" fmla="*/ 2785441 h 2868775"/>
              <a:gd name="connsiteX50" fmla="*/ 1970820 w 3348036"/>
              <a:gd name="connsiteY50" fmla="*/ 2782884 h 2868775"/>
              <a:gd name="connsiteX51" fmla="*/ 1957915 w 3348036"/>
              <a:gd name="connsiteY51" fmla="*/ 2782884 h 2868775"/>
              <a:gd name="connsiteX52" fmla="*/ 1939592 w 3348036"/>
              <a:gd name="connsiteY52" fmla="*/ 2781849 h 2868775"/>
              <a:gd name="connsiteX53" fmla="*/ 1928818 w 3348036"/>
              <a:gd name="connsiteY53" fmla="*/ 2779901 h 2868775"/>
              <a:gd name="connsiteX54" fmla="*/ 1910495 w 3348036"/>
              <a:gd name="connsiteY54" fmla="*/ 2782458 h 2868775"/>
              <a:gd name="connsiteX55" fmla="*/ 1855464 w 3348036"/>
              <a:gd name="connsiteY55" fmla="*/ 2782580 h 2868775"/>
              <a:gd name="connsiteX56" fmla="*/ 1837081 w 3348036"/>
              <a:gd name="connsiteY56" fmla="*/ 2788545 h 2868775"/>
              <a:gd name="connsiteX57" fmla="*/ 1799948 w 3348036"/>
              <a:gd name="connsiteY57" fmla="*/ 2787997 h 2868775"/>
              <a:gd name="connsiteX58" fmla="*/ 1785826 w 3348036"/>
              <a:gd name="connsiteY58" fmla="*/ 2780754 h 2868775"/>
              <a:gd name="connsiteX59" fmla="*/ 1777851 w 3348036"/>
              <a:gd name="connsiteY59" fmla="*/ 2780936 h 2868775"/>
              <a:gd name="connsiteX60" fmla="*/ 1772616 w 3348036"/>
              <a:gd name="connsiteY60" fmla="*/ 2782580 h 2868775"/>
              <a:gd name="connsiteX61" fmla="*/ 1711377 w 3348036"/>
              <a:gd name="connsiteY61" fmla="*/ 2785684 h 2868775"/>
              <a:gd name="connsiteX62" fmla="*/ 1681366 w 3348036"/>
              <a:gd name="connsiteY62" fmla="*/ 2788485 h 2868775"/>
              <a:gd name="connsiteX63" fmla="*/ 1650200 w 3348036"/>
              <a:gd name="connsiteY63" fmla="*/ 2788302 h 2868775"/>
              <a:gd name="connsiteX64" fmla="*/ 1609841 w 3348036"/>
              <a:gd name="connsiteY64" fmla="*/ 2786110 h 2868775"/>
              <a:gd name="connsiteX65" fmla="*/ 1563332 w 3348036"/>
              <a:gd name="connsiteY65" fmla="*/ 2788423 h 2868775"/>
              <a:gd name="connsiteX66" fmla="*/ 1548176 w 3348036"/>
              <a:gd name="connsiteY66" fmla="*/ 2785745 h 2868775"/>
              <a:gd name="connsiteX67" fmla="*/ 1533322 w 3348036"/>
              <a:gd name="connsiteY67" fmla="*/ 2785623 h 2868775"/>
              <a:gd name="connsiteX68" fmla="*/ 1507756 w 3348036"/>
              <a:gd name="connsiteY68" fmla="*/ 2788911 h 2868775"/>
              <a:gd name="connsiteX69" fmla="*/ 1485172 w 3348036"/>
              <a:gd name="connsiteY69" fmla="*/ 2785684 h 2868775"/>
              <a:gd name="connsiteX70" fmla="*/ 1462466 w 3348036"/>
              <a:gd name="connsiteY70" fmla="*/ 2782823 h 2868775"/>
              <a:gd name="connsiteX71" fmla="*/ 1453700 w 3348036"/>
              <a:gd name="connsiteY71" fmla="*/ 2782641 h 2868775"/>
              <a:gd name="connsiteX72" fmla="*/ 1399401 w 3348036"/>
              <a:gd name="connsiteY72" fmla="*/ 2773631 h 2868775"/>
              <a:gd name="connsiteX73" fmla="*/ 1388688 w 3348036"/>
              <a:gd name="connsiteY73" fmla="*/ 2770710 h 2868775"/>
              <a:gd name="connsiteX74" fmla="*/ 1346441 w 3348036"/>
              <a:gd name="connsiteY74" fmla="*/ 2765596 h 2868775"/>
              <a:gd name="connsiteX75" fmla="*/ 1315091 w 3348036"/>
              <a:gd name="connsiteY75" fmla="*/ 2762066 h 2868775"/>
              <a:gd name="connsiteX76" fmla="*/ 1288003 w 3348036"/>
              <a:gd name="connsiteY76" fmla="*/ 2758900 h 2868775"/>
              <a:gd name="connsiteX77" fmla="*/ 1261279 w 3348036"/>
              <a:gd name="connsiteY77" fmla="*/ 2759144 h 2868775"/>
              <a:gd name="connsiteX78" fmla="*/ 1153899 w 3348036"/>
              <a:gd name="connsiteY78" fmla="*/ 2762005 h 2868775"/>
              <a:gd name="connsiteX79" fmla="*/ 1140263 w 3348036"/>
              <a:gd name="connsiteY79" fmla="*/ 2764865 h 2868775"/>
              <a:gd name="connsiteX80" fmla="*/ 1113419 w 3348036"/>
              <a:gd name="connsiteY80" fmla="*/ 2761335 h 2868775"/>
              <a:gd name="connsiteX81" fmla="*/ 1096617 w 3348036"/>
              <a:gd name="connsiteY81" fmla="*/ 2759022 h 2868775"/>
              <a:gd name="connsiteX82" fmla="*/ 1064050 w 3348036"/>
              <a:gd name="connsiteY82" fmla="*/ 2758352 h 2868775"/>
              <a:gd name="connsiteX83" fmla="*/ 1036900 w 3348036"/>
              <a:gd name="connsiteY83" fmla="*/ 2755795 h 2868775"/>
              <a:gd name="connsiteX84" fmla="*/ 1018760 w 3348036"/>
              <a:gd name="connsiteY84" fmla="*/ 2759022 h 2868775"/>
              <a:gd name="connsiteX85" fmla="*/ 1001898 w 3348036"/>
              <a:gd name="connsiteY85" fmla="*/ 2761579 h 2868775"/>
              <a:gd name="connsiteX86" fmla="*/ 988202 w 3348036"/>
              <a:gd name="connsiteY86" fmla="*/ 2764074 h 2868775"/>
              <a:gd name="connsiteX87" fmla="*/ 985949 w 3348036"/>
              <a:gd name="connsiteY87" fmla="*/ 2762066 h 2868775"/>
              <a:gd name="connsiteX88" fmla="*/ 973836 w 3348036"/>
              <a:gd name="connsiteY88" fmla="*/ 2757622 h 2868775"/>
              <a:gd name="connsiteX89" fmla="*/ 962452 w 3348036"/>
              <a:gd name="connsiteY89" fmla="*/ 2758900 h 2868775"/>
              <a:gd name="connsiteX90" fmla="*/ 938164 w 3348036"/>
              <a:gd name="connsiteY90" fmla="*/ 2761335 h 2868775"/>
              <a:gd name="connsiteX91" fmla="*/ 919780 w 3348036"/>
              <a:gd name="connsiteY91" fmla="*/ 2759995 h 2868775"/>
              <a:gd name="connsiteX92" fmla="*/ 909918 w 3348036"/>
              <a:gd name="connsiteY92" fmla="*/ 2759022 h 2868775"/>
              <a:gd name="connsiteX93" fmla="*/ 889770 w 3348036"/>
              <a:gd name="connsiteY93" fmla="*/ 2764135 h 2868775"/>
              <a:gd name="connsiteX94" fmla="*/ 881066 w 3348036"/>
              <a:gd name="connsiteY94" fmla="*/ 2764744 h 2868775"/>
              <a:gd name="connsiteX95" fmla="*/ 833462 w 3348036"/>
              <a:gd name="connsiteY95" fmla="*/ 2764622 h 2868775"/>
              <a:gd name="connsiteX96" fmla="*/ 811364 w 3348036"/>
              <a:gd name="connsiteY96" fmla="*/ 2768822 h 2868775"/>
              <a:gd name="connsiteX97" fmla="*/ 797303 w 3348036"/>
              <a:gd name="connsiteY97" fmla="*/ 2770466 h 2868775"/>
              <a:gd name="connsiteX98" fmla="*/ 757187 w 3348036"/>
              <a:gd name="connsiteY98" fmla="*/ 2772171 h 2868775"/>
              <a:gd name="connsiteX99" fmla="*/ 743126 w 3348036"/>
              <a:gd name="connsiteY99" fmla="*/ 2773205 h 2868775"/>
              <a:gd name="connsiteX100" fmla="*/ 716950 w 3348036"/>
              <a:gd name="connsiteY100" fmla="*/ 2773205 h 2868775"/>
              <a:gd name="connsiteX101" fmla="*/ 708184 w 3348036"/>
              <a:gd name="connsiteY101" fmla="*/ 2773631 h 2868775"/>
              <a:gd name="connsiteX102" fmla="*/ 639763 w 3348036"/>
              <a:gd name="connsiteY102" fmla="*/ 2773571 h 2868775"/>
              <a:gd name="connsiteX103" fmla="*/ 627345 w 3348036"/>
              <a:gd name="connsiteY103" fmla="*/ 2771136 h 2868775"/>
              <a:gd name="connsiteX104" fmla="*/ 620222 w 3348036"/>
              <a:gd name="connsiteY104" fmla="*/ 2770710 h 2868775"/>
              <a:gd name="connsiteX105" fmla="*/ 603543 w 3348036"/>
              <a:gd name="connsiteY105" fmla="*/ 2773996 h 2868775"/>
              <a:gd name="connsiteX106" fmla="*/ 588325 w 3348036"/>
              <a:gd name="connsiteY106" fmla="*/ 2776553 h 2868775"/>
              <a:gd name="connsiteX107" fmla="*/ 584003 w 3348036"/>
              <a:gd name="connsiteY107" fmla="*/ 2776614 h 2868775"/>
              <a:gd name="connsiteX108" fmla="*/ 539139 w 3348036"/>
              <a:gd name="connsiteY108" fmla="*/ 2779597 h 2868775"/>
              <a:gd name="connsiteX109" fmla="*/ 494519 w 3348036"/>
              <a:gd name="connsiteY109" fmla="*/ 2779718 h 2868775"/>
              <a:gd name="connsiteX110" fmla="*/ 481857 w 3348036"/>
              <a:gd name="connsiteY110" fmla="*/ 2781606 h 2868775"/>
              <a:gd name="connsiteX111" fmla="*/ 469257 w 3348036"/>
              <a:gd name="connsiteY111" fmla="*/ 2781849 h 2868775"/>
              <a:gd name="connsiteX112" fmla="*/ 439125 w 3348036"/>
              <a:gd name="connsiteY112" fmla="*/ 2783493 h 2868775"/>
              <a:gd name="connsiteX113" fmla="*/ 421105 w 3348036"/>
              <a:gd name="connsiteY113" fmla="*/ 2784284 h 2868775"/>
              <a:gd name="connsiteX114" fmla="*/ 410757 w 3348036"/>
              <a:gd name="connsiteY114" fmla="*/ 2784588 h 2868775"/>
              <a:gd name="connsiteX115" fmla="*/ 403757 w 3348036"/>
              <a:gd name="connsiteY115" fmla="*/ 2785441 h 2868775"/>
              <a:gd name="connsiteX116" fmla="*/ 390365 w 3348036"/>
              <a:gd name="connsiteY116" fmla="*/ 2785441 h 2868775"/>
              <a:gd name="connsiteX117" fmla="*/ 350067 w 3348036"/>
              <a:gd name="connsiteY117" fmla="*/ 2792441 h 2868775"/>
              <a:gd name="connsiteX118" fmla="*/ 340449 w 3348036"/>
              <a:gd name="connsiteY118" fmla="*/ 2794389 h 2868775"/>
              <a:gd name="connsiteX119" fmla="*/ 331196 w 3348036"/>
              <a:gd name="connsiteY119" fmla="*/ 2789154 h 2868775"/>
              <a:gd name="connsiteX120" fmla="*/ 306298 w 3348036"/>
              <a:gd name="connsiteY120" fmla="*/ 2774118 h 2868775"/>
              <a:gd name="connsiteX121" fmla="*/ 285176 w 3348036"/>
              <a:gd name="connsiteY121" fmla="*/ 2776980 h 2868775"/>
              <a:gd name="connsiteX122" fmla="*/ 266853 w 3348036"/>
              <a:gd name="connsiteY122" fmla="*/ 2785502 h 2868775"/>
              <a:gd name="connsiteX123" fmla="*/ 254069 w 3348036"/>
              <a:gd name="connsiteY123" fmla="*/ 2776432 h 2868775"/>
              <a:gd name="connsiteX124" fmla="*/ 210971 w 3348036"/>
              <a:gd name="connsiteY124" fmla="*/ 2776553 h 2868775"/>
              <a:gd name="connsiteX125" fmla="*/ 188205 w 3348036"/>
              <a:gd name="connsiteY125" fmla="*/ 2774301 h 2868775"/>
              <a:gd name="connsiteX126" fmla="*/ 167629 w 3348036"/>
              <a:gd name="connsiteY126" fmla="*/ 2777162 h 2868775"/>
              <a:gd name="connsiteX127" fmla="*/ 147784 w 3348036"/>
              <a:gd name="connsiteY127" fmla="*/ 2775580 h 2868775"/>
              <a:gd name="connsiteX128" fmla="*/ 138289 w 3348036"/>
              <a:gd name="connsiteY128" fmla="*/ 2773631 h 2868775"/>
              <a:gd name="connsiteX129" fmla="*/ 122157 w 3348036"/>
              <a:gd name="connsiteY129" fmla="*/ 2775153 h 2868775"/>
              <a:gd name="connsiteX130" fmla="*/ 106512 w 3348036"/>
              <a:gd name="connsiteY130" fmla="*/ 2773753 h 2868775"/>
              <a:gd name="connsiteX131" fmla="*/ 88676 w 3348036"/>
              <a:gd name="connsiteY131" fmla="*/ 2773571 h 2868775"/>
              <a:gd name="connsiteX132" fmla="*/ 73518 w 3348036"/>
              <a:gd name="connsiteY132" fmla="*/ 2770771 h 2868775"/>
              <a:gd name="connsiteX133" fmla="*/ 58362 w 3348036"/>
              <a:gd name="connsiteY133" fmla="*/ 2767787 h 2868775"/>
              <a:gd name="connsiteX134" fmla="*/ 56901 w 3348036"/>
              <a:gd name="connsiteY134" fmla="*/ 2767787 h 2868775"/>
              <a:gd name="connsiteX135" fmla="*/ 836 w 3348036"/>
              <a:gd name="connsiteY135" fmla="*/ 2764196 h 2868775"/>
              <a:gd name="connsiteX136" fmla="*/ 836 w 3348036"/>
              <a:gd name="connsiteY136" fmla="*/ 2868775 h 2868775"/>
              <a:gd name="connsiteX137" fmla="*/ 0 w 3348036"/>
              <a:gd name="connsiteY137" fmla="*/ 1846277 h 2868775"/>
              <a:gd name="connsiteX138" fmla="*/ 0 w 3348036"/>
              <a:gd name="connsiteY138" fmla="*/ 1022498 h 2868775"/>
              <a:gd name="connsiteX139" fmla="*/ 0 w 3348036"/>
              <a:gd name="connsiteY139" fmla="*/ 0 h 2868775"/>
              <a:gd name="connsiteX0" fmla="*/ 0 w 3348036"/>
              <a:gd name="connsiteY0" fmla="*/ 0 h 2806555"/>
              <a:gd name="connsiteX1" fmla="*/ 3348036 w 3348036"/>
              <a:gd name="connsiteY1" fmla="*/ 0 h 2806555"/>
              <a:gd name="connsiteX2" fmla="*/ 3348036 w 3348036"/>
              <a:gd name="connsiteY2" fmla="*/ 1022498 h 2806555"/>
              <a:gd name="connsiteX3" fmla="*/ 3348036 w 3348036"/>
              <a:gd name="connsiteY3" fmla="*/ 1777595 h 2806555"/>
              <a:gd name="connsiteX4" fmla="*/ 3348036 w 3348036"/>
              <a:gd name="connsiteY4" fmla="*/ 2800093 h 2806555"/>
              <a:gd name="connsiteX5" fmla="*/ 3336933 w 3348036"/>
              <a:gd name="connsiteY5" fmla="*/ 2798224 h 2806555"/>
              <a:gd name="connsiteX6" fmla="*/ 3324766 w 3348036"/>
              <a:gd name="connsiteY6" fmla="*/ 2797128 h 2806555"/>
              <a:gd name="connsiteX7" fmla="*/ 3299260 w 3348036"/>
              <a:gd name="connsiteY7" fmla="*/ 2800111 h 2806555"/>
              <a:gd name="connsiteX8" fmla="*/ 3272719 w 3348036"/>
              <a:gd name="connsiteY8" fmla="*/ 2800781 h 2806555"/>
              <a:gd name="connsiteX9" fmla="*/ 3240700 w 3348036"/>
              <a:gd name="connsiteY9" fmla="*/ 2806077 h 2806555"/>
              <a:gd name="connsiteX10" fmla="*/ 3236317 w 3348036"/>
              <a:gd name="connsiteY10" fmla="*/ 2806077 h 2806555"/>
              <a:gd name="connsiteX11" fmla="*/ 3206245 w 3348036"/>
              <a:gd name="connsiteY11" fmla="*/ 2803338 h 2806555"/>
              <a:gd name="connsiteX12" fmla="*/ 3002441 w 3348036"/>
              <a:gd name="connsiteY12" fmla="*/ 2803338 h 2806555"/>
              <a:gd name="connsiteX13" fmla="*/ 2945647 w 3348036"/>
              <a:gd name="connsiteY13" fmla="*/ 2799746 h 2806555"/>
              <a:gd name="connsiteX14" fmla="*/ 2927689 w 3348036"/>
              <a:gd name="connsiteY14" fmla="*/ 2797616 h 2806555"/>
              <a:gd name="connsiteX15" fmla="*/ 2885748 w 3348036"/>
              <a:gd name="connsiteY15" fmla="*/ 2799685 h 2806555"/>
              <a:gd name="connsiteX16" fmla="*/ 2825970 w 3348036"/>
              <a:gd name="connsiteY16" fmla="*/ 2798042 h 2806555"/>
              <a:gd name="connsiteX17" fmla="*/ 2769114 w 3348036"/>
              <a:gd name="connsiteY17" fmla="*/ 2800172 h 2806555"/>
              <a:gd name="connsiteX18" fmla="*/ 2755113 w 3348036"/>
              <a:gd name="connsiteY18" fmla="*/ 2797981 h 2806555"/>
              <a:gd name="connsiteX19" fmla="*/ 2740808 w 3348036"/>
              <a:gd name="connsiteY19" fmla="*/ 2797676 h 2806555"/>
              <a:gd name="connsiteX20" fmla="*/ 2715119 w 3348036"/>
              <a:gd name="connsiteY20" fmla="*/ 2799807 h 2806555"/>
              <a:gd name="connsiteX21" fmla="*/ 2638905 w 3348036"/>
              <a:gd name="connsiteY21" fmla="*/ 2797494 h 2806555"/>
              <a:gd name="connsiteX22" fmla="*/ 2613400 w 3348036"/>
              <a:gd name="connsiteY22" fmla="*/ 2799990 h 2806555"/>
              <a:gd name="connsiteX23" fmla="*/ 2579919 w 3348036"/>
              <a:gd name="connsiteY23" fmla="*/ 2794876 h 2806555"/>
              <a:gd name="connsiteX24" fmla="*/ 2569754 w 3348036"/>
              <a:gd name="connsiteY24" fmla="*/ 2794328 h 2806555"/>
              <a:gd name="connsiteX25" fmla="*/ 2523611 w 3348036"/>
              <a:gd name="connsiteY25" fmla="*/ 2794328 h 2806555"/>
              <a:gd name="connsiteX26" fmla="*/ 2513080 w 3348036"/>
              <a:gd name="connsiteY26" fmla="*/ 2790919 h 2806555"/>
              <a:gd name="connsiteX27" fmla="*/ 2494575 w 3348036"/>
              <a:gd name="connsiteY27" fmla="*/ 2785563 h 2806555"/>
              <a:gd name="connsiteX28" fmla="*/ 2480757 w 3348036"/>
              <a:gd name="connsiteY28" fmla="*/ 2782762 h 2806555"/>
              <a:gd name="connsiteX29" fmla="*/ 2470712 w 3348036"/>
              <a:gd name="connsiteY29" fmla="*/ 2782762 h 2806555"/>
              <a:gd name="connsiteX30" fmla="*/ 2446484 w 3348036"/>
              <a:gd name="connsiteY30" fmla="*/ 2785380 h 2806555"/>
              <a:gd name="connsiteX31" fmla="*/ 2424023 w 3348036"/>
              <a:gd name="connsiteY31" fmla="*/ 2788607 h 2806555"/>
              <a:gd name="connsiteX32" fmla="*/ 2413248 w 3348036"/>
              <a:gd name="connsiteY32" fmla="*/ 2788180 h 2806555"/>
              <a:gd name="connsiteX33" fmla="*/ 2398151 w 3348036"/>
              <a:gd name="connsiteY33" fmla="*/ 2786049 h 2806555"/>
              <a:gd name="connsiteX34" fmla="*/ 2369054 w 3348036"/>
              <a:gd name="connsiteY34" fmla="*/ 2791528 h 2806555"/>
              <a:gd name="connsiteX35" fmla="*/ 2364184 w 3348036"/>
              <a:gd name="connsiteY35" fmla="*/ 2794754 h 2806555"/>
              <a:gd name="connsiteX36" fmla="*/ 2357123 w 3348036"/>
              <a:gd name="connsiteY36" fmla="*/ 2786658 h 2806555"/>
              <a:gd name="connsiteX37" fmla="*/ 2342635 w 3348036"/>
              <a:gd name="connsiteY37" fmla="*/ 2782823 h 2806555"/>
              <a:gd name="connsiteX38" fmla="*/ 2322912 w 3348036"/>
              <a:gd name="connsiteY38" fmla="*/ 2785502 h 2806555"/>
              <a:gd name="connsiteX39" fmla="*/ 2291258 w 3348036"/>
              <a:gd name="connsiteY39" fmla="*/ 2787997 h 2806555"/>
              <a:gd name="connsiteX40" fmla="*/ 2273057 w 3348036"/>
              <a:gd name="connsiteY40" fmla="*/ 2785928 h 2806555"/>
              <a:gd name="connsiteX41" fmla="*/ 2265874 w 3348036"/>
              <a:gd name="connsiteY41" fmla="*/ 2785563 h 2806555"/>
              <a:gd name="connsiteX42" fmla="*/ 2224297 w 3348036"/>
              <a:gd name="connsiteY42" fmla="*/ 2785928 h 2806555"/>
              <a:gd name="connsiteX43" fmla="*/ 2152589 w 3348036"/>
              <a:gd name="connsiteY43" fmla="*/ 2788607 h 2806555"/>
              <a:gd name="connsiteX44" fmla="*/ 2141935 w 3348036"/>
              <a:gd name="connsiteY44" fmla="*/ 2791224 h 2806555"/>
              <a:gd name="connsiteX45" fmla="*/ 2120569 w 3348036"/>
              <a:gd name="connsiteY45" fmla="*/ 2789032 h 2806555"/>
              <a:gd name="connsiteX46" fmla="*/ 2102063 w 3348036"/>
              <a:gd name="connsiteY46" fmla="*/ 2790006 h 2806555"/>
              <a:gd name="connsiteX47" fmla="*/ 2075036 w 3348036"/>
              <a:gd name="connsiteY47" fmla="*/ 2790006 h 2806555"/>
              <a:gd name="connsiteX48" fmla="*/ 2050077 w 3348036"/>
              <a:gd name="connsiteY48" fmla="*/ 2785745 h 2806555"/>
              <a:gd name="connsiteX49" fmla="*/ 1995048 w 3348036"/>
              <a:gd name="connsiteY49" fmla="*/ 2785441 h 2806555"/>
              <a:gd name="connsiteX50" fmla="*/ 1970820 w 3348036"/>
              <a:gd name="connsiteY50" fmla="*/ 2782884 h 2806555"/>
              <a:gd name="connsiteX51" fmla="*/ 1957915 w 3348036"/>
              <a:gd name="connsiteY51" fmla="*/ 2782884 h 2806555"/>
              <a:gd name="connsiteX52" fmla="*/ 1939592 w 3348036"/>
              <a:gd name="connsiteY52" fmla="*/ 2781849 h 2806555"/>
              <a:gd name="connsiteX53" fmla="*/ 1928818 w 3348036"/>
              <a:gd name="connsiteY53" fmla="*/ 2779901 h 2806555"/>
              <a:gd name="connsiteX54" fmla="*/ 1910495 w 3348036"/>
              <a:gd name="connsiteY54" fmla="*/ 2782458 h 2806555"/>
              <a:gd name="connsiteX55" fmla="*/ 1855464 w 3348036"/>
              <a:gd name="connsiteY55" fmla="*/ 2782580 h 2806555"/>
              <a:gd name="connsiteX56" fmla="*/ 1837081 w 3348036"/>
              <a:gd name="connsiteY56" fmla="*/ 2788545 h 2806555"/>
              <a:gd name="connsiteX57" fmla="*/ 1799948 w 3348036"/>
              <a:gd name="connsiteY57" fmla="*/ 2787997 h 2806555"/>
              <a:gd name="connsiteX58" fmla="*/ 1785826 w 3348036"/>
              <a:gd name="connsiteY58" fmla="*/ 2780754 h 2806555"/>
              <a:gd name="connsiteX59" fmla="*/ 1777851 w 3348036"/>
              <a:gd name="connsiteY59" fmla="*/ 2780936 h 2806555"/>
              <a:gd name="connsiteX60" fmla="*/ 1772616 w 3348036"/>
              <a:gd name="connsiteY60" fmla="*/ 2782580 h 2806555"/>
              <a:gd name="connsiteX61" fmla="*/ 1711377 w 3348036"/>
              <a:gd name="connsiteY61" fmla="*/ 2785684 h 2806555"/>
              <a:gd name="connsiteX62" fmla="*/ 1681366 w 3348036"/>
              <a:gd name="connsiteY62" fmla="*/ 2788485 h 2806555"/>
              <a:gd name="connsiteX63" fmla="*/ 1650200 w 3348036"/>
              <a:gd name="connsiteY63" fmla="*/ 2788302 h 2806555"/>
              <a:gd name="connsiteX64" fmla="*/ 1609841 w 3348036"/>
              <a:gd name="connsiteY64" fmla="*/ 2786110 h 2806555"/>
              <a:gd name="connsiteX65" fmla="*/ 1563332 w 3348036"/>
              <a:gd name="connsiteY65" fmla="*/ 2788423 h 2806555"/>
              <a:gd name="connsiteX66" fmla="*/ 1548176 w 3348036"/>
              <a:gd name="connsiteY66" fmla="*/ 2785745 h 2806555"/>
              <a:gd name="connsiteX67" fmla="*/ 1533322 w 3348036"/>
              <a:gd name="connsiteY67" fmla="*/ 2785623 h 2806555"/>
              <a:gd name="connsiteX68" fmla="*/ 1507756 w 3348036"/>
              <a:gd name="connsiteY68" fmla="*/ 2788911 h 2806555"/>
              <a:gd name="connsiteX69" fmla="*/ 1485172 w 3348036"/>
              <a:gd name="connsiteY69" fmla="*/ 2785684 h 2806555"/>
              <a:gd name="connsiteX70" fmla="*/ 1462466 w 3348036"/>
              <a:gd name="connsiteY70" fmla="*/ 2782823 h 2806555"/>
              <a:gd name="connsiteX71" fmla="*/ 1453700 w 3348036"/>
              <a:gd name="connsiteY71" fmla="*/ 2782641 h 2806555"/>
              <a:gd name="connsiteX72" fmla="*/ 1399401 w 3348036"/>
              <a:gd name="connsiteY72" fmla="*/ 2773631 h 2806555"/>
              <a:gd name="connsiteX73" fmla="*/ 1388688 w 3348036"/>
              <a:gd name="connsiteY73" fmla="*/ 2770710 h 2806555"/>
              <a:gd name="connsiteX74" fmla="*/ 1346441 w 3348036"/>
              <a:gd name="connsiteY74" fmla="*/ 2765596 h 2806555"/>
              <a:gd name="connsiteX75" fmla="*/ 1315091 w 3348036"/>
              <a:gd name="connsiteY75" fmla="*/ 2762066 h 2806555"/>
              <a:gd name="connsiteX76" fmla="*/ 1288003 w 3348036"/>
              <a:gd name="connsiteY76" fmla="*/ 2758900 h 2806555"/>
              <a:gd name="connsiteX77" fmla="*/ 1261279 w 3348036"/>
              <a:gd name="connsiteY77" fmla="*/ 2759144 h 2806555"/>
              <a:gd name="connsiteX78" fmla="*/ 1153899 w 3348036"/>
              <a:gd name="connsiteY78" fmla="*/ 2762005 h 2806555"/>
              <a:gd name="connsiteX79" fmla="*/ 1140263 w 3348036"/>
              <a:gd name="connsiteY79" fmla="*/ 2764865 h 2806555"/>
              <a:gd name="connsiteX80" fmla="*/ 1113419 w 3348036"/>
              <a:gd name="connsiteY80" fmla="*/ 2761335 h 2806555"/>
              <a:gd name="connsiteX81" fmla="*/ 1096617 w 3348036"/>
              <a:gd name="connsiteY81" fmla="*/ 2759022 h 2806555"/>
              <a:gd name="connsiteX82" fmla="*/ 1064050 w 3348036"/>
              <a:gd name="connsiteY82" fmla="*/ 2758352 h 2806555"/>
              <a:gd name="connsiteX83" fmla="*/ 1036900 w 3348036"/>
              <a:gd name="connsiteY83" fmla="*/ 2755795 h 2806555"/>
              <a:gd name="connsiteX84" fmla="*/ 1018760 w 3348036"/>
              <a:gd name="connsiteY84" fmla="*/ 2759022 h 2806555"/>
              <a:gd name="connsiteX85" fmla="*/ 1001898 w 3348036"/>
              <a:gd name="connsiteY85" fmla="*/ 2761579 h 2806555"/>
              <a:gd name="connsiteX86" fmla="*/ 988202 w 3348036"/>
              <a:gd name="connsiteY86" fmla="*/ 2764074 h 2806555"/>
              <a:gd name="connsiteX87" fmla="*/ 985949 w 3348036"/>
              <a:gd name="connsiteY87" fmla="*/ 2762066 h 2806555"/>
              <a:gd name="connsiteX88" fmla="*/ 973836 w 3348036"/>
              <a:gd name="connsiteY88" fmla="*/ 2757622 h 2806555"/>
              <a:gd name="connsiteX89" fmla="*/ 962452 w 3348036"/>
              <a:gd name="connsiteY89" fmla="*/ 2758900 h 2806555"/>
              <a:gd name="connsiteX90" fmla="*/ 938164 w 3348036"/>
              <a:gd name="connsiteY90" fmla="*/ 2761335 h 2806555"/>
              <a:gd name="connsiteX91" fmla="*/ 919780 w 3348036"/>
              <a:gd name="connsiteY91" fmla="*/ 2759995 h 2806555"/>
              <a:gd name="connsiteX92" fmla="*/ 909918 w 3348036"/>
              <a:gd name="connsiteY92" fmla="*/ 2759022 h 2806555"/>
              <a:gd name="connsiteX93" fmla="*/ 889770 w 3348036"/>
              <a:gd name="connsiteY93" fmla="*/ 2764135 h 2806555"/>
              <a:gd name="connsiteX94" fmla="*/ 881066 w 3348036"/>
              <a:gd name="connsiteY94" fmla="*/ 2764744 h 2806555"/>
              <a:gd name="connsiteX95" fmla="*/ 833462 w 3348036"/>
              <a:gd name="connsiteY95" fmla="*/ 2764622 h 2806555"/>
              <a:gd name="connsiteX96" fmla="*/ 811364 w 3348036"/>
              <a:gd name="connsiteY96" fmla="*/ 2768822 h 2806555"/>
              <a:gd name="connsiteX97" fmla="*/ 797303 w 3348036"/>
              <a:gd name="connsiteY97" fmla="*/ 2770466 h 2806555"/>
              <a:gd name="connsiteX98" fmla="*/ 757187 w 3348036"/>
              <a:gd name="connsiteY98" fmla="*/ 2772171 h 2806555"/>
              <a:gd name="connsiteX99" fmla="*/ 743126 w 3348036"/>
              <a:gd name="connsiteY99" fmla="*/ 2773205 h 2806555"/>
              <a:gd name="connsiteX100" fmla="*/ 716950 w 3348036"/>
              <a:gd name="connsiteY100" fmla="*/ 2773205 h 2806555"/>
              <a:gd name="connsiteX101" fmla="*/ 708184 w 3348036"/>
              <a:gd name="connsiteY101" fmla="*/ 2773631 h 2806555"/>
              <a:gd name="connsiteX102" fmla="*/ 639763 w 3348036"/>
              <a:gd name="connsiteY102" fmla="*/ 2773571 h 2806555"/>
              <a:gd name="connsiteX103" fmla="*/ 627345 w 3348036"/>
              <a:gd name="connsiteY103" fmla="*/ 2771136 h 2806555"/>
              <a:gd name="connsiteX104" fmla="*/ 620222 w 3348036"/>
              <a:gd name="connsiteY104" fmla="*/ 2770710 h 2806555"/>
              <a:gd name="connsiteX105" fmla="*/ 603543 w 3348036"/>
              <a:gd name="connsiteY105" fmla="*/ 2773996 h 2806555"/>
              <a:gd name="connsiteX106" fmla="*/ 588325 w 3348036"/>
              <a:gd name="connsiteY106" fmla="*/ 2776553 h 2806555"/>
              <a:gd name="connsiteX107" fmla="*/ 584003 w 3348036"/>
              <a:gd name="connsiteY107" fmla="*/ 2776614 h 2806555"/>
              <a:gd name="connsiteX108" fmla="*/ 539139 w 3348036"/>
              <a:gd name="connsiteY108" fmla="*/ 2779597 h 2806555"/>
              <a:gd name="connsiteX109" fmla="*/ 494519 w 3348036"/>
              <a:gd name="connsiteY109" fmla="*/ 2779718 h 2806555"/>
              <a:gd name="connsiteX110" fmla="*/ 481857 w 3348036"/>
              <a:gd name="connsiteY110" fmla="*/ 2781606 h 2806555"/>
              <a:gd name="connsiteX111" fmla="*/ 469257 w 3348036"/>
              <a:gd name="connsiteY111" fmla="*/ 2781849 h 2806555"/>
              <a:gd name="connsiteX112" fmla="*/ 439125 w 3348036"/>
              <a:gd name="connsiteY112" fmla="*/ 2783493 h 2806555"/>
              <a:gd name="connsiteX113" fmla="*/ 421105 w 3348036"/>
              <a:gd name="connsiteY113" fmla="*/ 2784284 h 2806555"/>
              <a:gd name="connsiteX114" fmla="*/ 410757 w 3348036"/>
              <a:gd name="connsiteY114" fmla="*/ 2784588 h 2806555"/>
              <a:gd name="connsiteX115" fmla="*/ 403757 w 3348036"/>
              <a:gd name="connsiteY115" fmla="*/ 2785441 h 2806555"/>
              <a:gd name="connsiteX116" fmla="*/ 390365 w 3348036"/>
              <a:gd name="connsiteY116" fmla="*/ 2785441 h 2806555"/>
              <a:gd name="connsiteX117" fmla="*/ 350067 w 3348036"/>
              <a:gd name="connsiteY117" fmla="*/ 2792441 h 2806555"/>
              <a:gd name="connsiteX118" fmla="*/ 340449 w 3348036"/>
              <a:gd name="connsiteY118" fmla="*/ 2794389 h 2806555"/>
              <a:gd name="connsiteX119" fmla="*/ 331196 w 3348036"/>
              <a:gd name="connsiteY119" fmla="*/ 2789154 h 2806555"/>
              <a:gd name="connsiteX120" fmla="*/ 306298 w 3348036"/>
              <a:gd name="connsiteY120" fmla="*/ 2774118 h 2806555"/>
              <a:gd name="connsiteX121" fmla="*/ 285176 w 3348036"/>
              <a:gd name="connsiteY121" fmla="*/ 2776980 h 2806555"/>
              <a:gd name="connsiteX122" fmla="*/ 266853 w 3348036"/>
              <a:gd name="connsiteY122" fmla="*/ 2785502 h 2806555"/>
              <a:gd name="connsiteX123" fmla="*/ 254069 w 3348036"/>
              <a:gd name="connsiteY123" fmla="*/ 2776432 h 2806555"/>
              <a:gd name="connsiteX124" fmla="*/ 210971 w 3348036"/>
              <a:gd name="connsiteY124" fmla="*/ 2776553 h 2806555"/>
              <a:gd name="connsiteX125" fmla="*/ 188205 w 3348036"/>
              <a:gd name="connsiteY125" fmla="*/ 2774301 h 2806555"/>
              <a:gd name="connsiteX126" fmla="*/ 167629 w 3348036"/>
              <a:gd name="connsiteY126" fmla="*/ 2777162 h 2806555"/>
              <a:gd name="connsiteX127" fmla="*/ 147784 w 3348036"/>
              <a:gd name="connsiteY127" fmla="*/ 2775580 h 2806555"/>
              <a:gd name="connsiteX128" fmla="*/ 138289 w 3348036"/>
              <a:gd name="connsiteY128" fmla="*/ 2773631 h 2806555"/>
              <a:gd name="connsiteX129" fmla="*/ 122157 w 3348036"/>
              <a:gd name="connsiteY129" fmla="*/ 2775153 h 2806555"/>
              <a:gd name="connsiteX130" fmla="*/ 106512 w 3348036"/>
              <a:gd name="connsiteY130" fmla="*/ 2773753 h 2806555"/>
              <a:gd name="connsiteX131" fmla="*/ 88676 w 3348036"/>
              <a:gd name="connsiteY131" fmla="*/ 2773571 h 2806555"/>
              <a:gd name="connsiteX132" fmla="*/ 73518 w 3348036"/>
              <a:gd name="connsiteY132" fmla="*/ 2770771 h 2806555"/>
              <a:gd name="connsiteX133" fmla="*/ 58362 w 3348036"/>
              <a:gd name="connsiteY133" fmla="*/ 2767787 h 2806555"/>
              <a:gd name="connsiteX134" fmla="*/ 56901 w 3348036"/>
              <a:gd name="connsiteY134" fmla="*/ 2767787 h 2806555"/>
              <a:gd name="connsiteX135" fmla="*/ 836 w 3348036"/>
              <a:gd name="connsiteY135" fmla="*/ 2764196 h 2806555"/>
              <a:gd name="connsiteX136" fmla="*/ 0 w 3348036"/>
              <a:gd name="connsiteY136" fmla="*/ 1846277 h 2806555"/>
              <a:gd name="connsiteX137" fmla="*/ 0 w 3348036"/>
              <a:gd name="connsiteY137" fmla="*/ 1022498 h 2806555"/>
              <a:gd name="connsiteX138" fmla="*/ 0 w 3348036"/>
              <a:gd name="connsiteY138" fmla="*/ 0 h 280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348036" h="2806555">
                <a:moveTo>
                  <a:pt x="0" y="0"/>
                </a:moveTo>
                <a:lnTo>
                  <a:pt x="3348036" y="0"/>
                </a:lnTo>
                <a:lnTo>
                  <a:pt x="3348036" y="1022498"/>
                </a:lnTo>
                <a:lnTo>
                  <a:pt x="3348036" y="1777595"/>
                </a:lnTo>
                <a:lnTo>
                  <a:pt x="3348036" y="2800093"/>
                </a:lnTo>
                <a:lnTo>
                  <a:pt x="3336933" y="2798224"/>
                </a:lnTo>
                <a:cubicBezTo>
                  <a:pt x="3332999" y="2797205"/>
                  <a:pt x="3329027" y="2796337"/>
                  <a:pt x="3324766" y="2797128"/>
                </a:cubicBezTo>
                <a:cubicBezTo>
                  <a:pt x="3316365" y="2798712"/>
                  <a:pt x="3307782" y="2799624"/>
                  <a:pt x="3299260" y="2800111"/>
                </a:cubicBezTo>
                <a:cubicBezTo>
                  <a:pt x="3290372" y="2800599"/>
                  <a:pt x="3280572" y="2797920"/>
                  <a:pt x="3272719" y="2800781"/>
                </a:cubicBezTo>
                <a:cubicBezTo>
                  <a:pt x="3262067" y="2804676"/>
                  <a:pt x="3250561" y="2800111"/>
                  <a:pt x="3240700" y="2806077"/>
                </a:cubicBezTo>
                <a:cubicBezTo>
                  <a:pt x="3239604" y="2806747"/>
                  <a:pt x="3237474" y="2806686"/>
                  <a:pt x="3236317" y="2806077"/>
                </a:cubicBezTo>
                <a:cubicBezTo>
                  <a:pt x="3226638" y="2800720"/>
                  <a:pt x="3216229" y="2803338"/>
                  <a:pt x="3206245" y="2803338"/>
                </a:cubicBezTo>
                <a:lnTo>
                  <a:pt x="3002441" y="2803338"/>
                </a:lnTo>
                <a:cubicBezTo>
                  <a:pt x="2983449" y="2803398"/>
                  <a:pt x="2964822" y="2798894"/>
                  <a:pt x="2945647" y="2799746"/>
                </a:cubicBezTo>
                <a:cubicBezTo>
                  <a:pt x="2940168" y="2799990"/>
                  <a:pt x="2933289" y="2795606"/>
                  <a:pt x="2927689" y="2797616"/>
                </a:cubicBezTo>
                <a:cubicBezTo>
                  <a:pt x="2913749" y="2802607"/>
                  <a:pt x="2899200" y="2801755"/>
                  <a:pt x="2885748" y="2799685"/>
                </a:cubicBezTo>
                <a:cubicBezTo>
                  <a:pt x="2865659" y="2796641"/>
                  <a:pt x="2845510" y="2795790"/>
                  <a:pt x="2825970" y="2798042"/>
                </a:cubicBezTo>
                <a:cubicBezTo>
                  <a:pt x="2806916" y="2800294"/>
                  <a:pt x="2788046" y="2799564"/>
                  <a:pt x="2769114" y="2800172"/>
                </a:cubicBezTo>
                <a:cubicBezTo>
                  <a:pt x="2764548" y="2800294"/>
                  <a:pt x="2759983" y="2801085"/>
                  <a:pt x="2755113" y="2797981"/>
                </a:cubicBezTo>
                <a:cubicBezTo>
                  <a:pt x="2751583" y="2795729"/>
                  <a:pt x="2744399" y="2795546"/>
                  <a:pt x="2740808" y="2797676"/>
                </a:cubicBezTo>
                <a:cubicBezTo>
                  <a:pt x="2732224" y="2802729"/>
                  <a:pt x="2723033" y="2801267"/>
                  <a:pt x="2715119" y="2799807"/>
                </a:cubicBezTo>
                <a:cubicBezTo>
                  <a:pt x="2689735" y="2794998"/>
                  <a:pt x="2664289" y="2798285"/>
                  <a:pt x="2638905" y="2797494"/>
                </a:cubicBezTo>
                <a:cubicBezTo>
                  <a:pt x="2630443" y="2797250"/>
                  <a:pt x="2621861" y="2800355"/>
                  <a:pt x="2613400" y="2799990"/>
                </a:cubicBezTo>
                <a:cubicBezTo>
                  <a:pt x="2602138" y="2799502"/>
                  <a:pt x="2590876" y="2798224"/>
                  <a:pt x="2579919" y="2794876"/>
                </a:cubicBezTo>
                <a:cubicBezTo>
                  <a:pt x="2576815" y="2793903"/>
                  <a:pt x="2573163" y="2794328"/>
                  <a:pt x="2569754" y="2794328"/>
                </a:cubicBezTo>
                <a:lnTo>
                  <a:pt x="2523611" y="2794328"/>
                </a:lnTo>
                <a:cubicBezTo>
                  <a:pt x="2519594" y="2794389"/>
                  <a:pt x="2516672" y="2792989"/>
                  <a:pt x="2513080" y="2790919"/>
                </a:cubicBezTo>
                <a:cubicBezTo>
                  <a:pt x="2507663" y="2787815"/>
                  <a:pt x="2500906" y="2786780"/>
                  <a:pt x="2494575" y="2785563"/>
                </a:cubicBezTo>
                <a:cubicBezTo>
                  <a:pt x="2490009" y="2784649"/>
                  <a:pt x="2485262" y="2786110"/>
                  <a:pt x="2480757" y="2782762"/>
                </a:cubicBezTo>
                <a:cubicBezTo>
                  <a:pt x="2478504" y="2781179"/>
                  <a:pt x="2473269" y="2781241"/>
                  <a:pt x="2470712" y="2782762"/>
                </a:cubicBezTo>
                <a:cubicBezTo>
                  <a:pt x="2462799" y="2787450"/>
                  <a:pt x="2454520" y="2784893"/>
                  <a:pt x="2446484" y="2785380"/>
                </a:cubicBezTo>
                <a:cubicBezTo>
                  <a:pt x="2438876" y="2785867"/>
                  <a:pt x="2430780" y="2784223"/>
                  <a:pt x="2424023" y="2788607"/>
                </a:cubicBezTo>
                <a:cubicBezTo>
                  <a:pt x="2419822" y="2791285"/>
                  <a:pt x="2415501" y="2790189"/>
                  <a:pt x="2413248" y="2788180"/>
                </a:cubicBezTo>
                <a:cubicBezTo>
                  <a:pt x="2408257" y="2783797"/>
                  <a:pt x="2401682" y="2783979"/>
                  <a:pt x="2398151" y="2786049"/>
                </a:cubicBezTo>
                <a:cubicBezTo>
                  <a:pt x="2388777" y="2791528"/>
                  <a:pt x="2379037" y="2791406"/>
                  <a:pt x="2369054" y="2791528"/>
                </a:cubicBezTo>
                <a:cubicBezTo>
                  <a:pt x="2367836" y="2791528"/>
                  <a:pt x="2366680" y="2793050"/>
                  <a:pt x="2364184" y="2794754"/>
                </a:cubicBezTo>
                <a:cubicBezTo>
                  <a:pt x="2362114" y="2792259"/>
                  <a:pt x="2360227" y="2788363"/>
                  <a:pt x="2357123" y="2786658"/>
                </a:cubicBezTo>
                <a:cubicBezTo>
                  <a:pt x="2352739" y="2784284"/>
                  <a:pt x="2347505" y="2780084"/>
                  <a:pt x="2342635" y="2782823"/>
                </a:cubicBezTo>
                <a:cubicBezTo>
                  <a:pt x="2336121" y="2786537"/>
                  <a:pt x="2329486" y="2784953"/>
                  <a:pt x="2322912" y="2785502"/>
                </a:cubicBezTo>
                <a:cubicBezTo>
                  <a:pt x="2312442" y="2786415"/>
                  <a:pt x="2301911" y="2784345"/>
                  <a:pt x="2291258" y="2787997"/>
                </a:cubicBezTo>
                <a:cubicBezTo>
                  <a:pt x="2286206" y="2789763"/>
                  <a:pt x="2278779" y="2791041"/>
                  <a:pt x="2273057" y="2785928"/>
                </a:cubicBezTo>
                <a:cubicBezTo>
                  <a:pt x="2271656" y="2784710"/>
                  <a:pt x="2268308" y="2785563"/>
                  <a:pt x="2265874" y="2785563"/>
                </a:cubicBezTo>
                <a:cubicBezTo>
                  <a:pt x="2251995" y="2785502"/>
                  <a:pt x="2237811" y="2783736"/>
                  <a:pt x="2224297" y="2785928"/>
                </a:cubicBezTo>
                <a:cubicBezTo>
                  <a:pt x="2200374" y="2789824"/>
                  <a:pt x="2176451" y="2787510"/>
                  <a:pt x="2152589" y="2788607"/>
                </a:cubicBezTo>
                <a:cubicBezTo>
                  <a:pt x="2148996" y="2788728"/>
                  <a:pt x="2145405" y="2791468"/>
                  <a:pt x="2141935" y="2791224"/>
                </a:cubicBezTo>
                <a:cubicBezTo>
                  <a:pt x="2134874" y="2790798"/>
                  <a:pt x="2127935" y="2792685"/>
                  <a:pt x="2120569" y="2789032"/>
                </a:cubicBezTo>
                <a:cubicBezTo>
                  <a:pt x="2115699" y="2786658"/>
                  <a:pt x="2108151" y="2788728"/>
                  <a:pt x="2102063" y="2790006"/>
                </a:cubicBezTo>
                <a:cubicBezTo>
                  <a:pt x="2092933" y="2791954"/>
                  <a:pt x="2084106" y="2792015"/>
                  <a:pt x="2075036" y="2790006"/>
                </a:cubicBezTo>
                <a:cubicBezTo>
                  <a:pt x="2066757" y="2788180"/>
                  <a:pt x="2058417" y="2786049"/>
                  <a:pt x="2050077" y="2785745"/>
                </a:cubicBezTo>
                <a:cubicBezTo>
                  <a:pt x="2031755" y="2785137"/>
                  <a:pt x="2013371" y="2785807"/>
                  <a:pt x="1995048" y="2785441"/>
                </a:cubicBezTo>
                <a:cubicBezTo>
                  <a:pt x="1987013" y="2785258"/>
                  <a:pt x="1978856" y="2787267"/>
                  <a:pt x="1970820" y="2782884"/>
                </a:cubicBezTo>
                <a:cubicBezTo>
                  <a:pt x="1967411" y="2780997"/>
                  <a:pt x="1960593" y="2780693"/>
                  <a:pt x="1957915" y="2782884"/>
                </a:cubicBezTo>
                <a:cubicBezTo>
                  <a:pt x="1950853" y="2788607"/>
                  <a:pt x="1944706" y="2784893"/>
                  <a:pt x="1939592" y="2781849"/>
                </a:cubicBezTo>
                <a:cubicBezTo>
                  <a:pt x="1935696" y="2779536"/>
                  <a:pt x="1931130" y="2778319"/>
                  <a:pt x="1928818" y="2779901"/>
                </a:cubicBezTo>
                <a:cubicBezTo>
                  <a:pt x="1922791" y="2784041"/>
                  <a:pt x="1916582" y="2782398"/>
                  <a:pt x="1910495" y="2782458"/>
                </a:cubicBezTo>
                <a:cubicBezTo>
                  <a:pt x="1892172" y="2782762"/>
                  <a:pt x="1873788" y="2782580"/>
                  <a:pt x="1855464" y="2782580"/>
                </a:cubicBezTo>
                <a:cubicBezTo>
                  <a:pt x="1848446" y="2782620"/>
                  <a:pt x="1842316" y="2784610"/>
                  <a:pt x="1837081" y="2788545"/>
                </a:cubicBezTo>
                <a:cubicBezTo>
                  <a:pt x="1824906" y="2781362"/>
                  <a:pt x="1812610" y="2779353"/>
                  <a:pt x="1799948" y="2787997"/>
                </a:cubicBezTo>
                <a:cubicBezTo>
                  <a:pt x="1795443" y="2785623"/>
                  <a:pt x="1790817" y="2782762"/>
                  <a:pt x="1785826" y="2780754"/>
                </a:cubicBezTo>
                <a:cubicBezTo>
                  <a:pt x="1783573" y="2779841"/>
                  <a:pt x="1780529" y="2780571"/>
                  <a:pt x="1777851" y="2780936"/>
                </a:cubicBezTo>
                <a:cubicBezTo>
                  <a:pt x="1776086" y="2781179"/>
                  <a:pt x="1774381" y="2782458"/>
                  <a:pt x="1772616" y="2782580"/>
                </a:cubicBezTo>
                <a:lnTo>
                  <a:pt x="1711377" y="2785684"/>
                </a:lnTo>
                <a:cubicBezTo>
                  <a:pt x="1701394" y="2786293"/>
                  <a:pt x="1691411" y="2787997"/>
                  <a:pt x="1681366" y="2788485"/>
                </a:cubicBezTo>
                <a:cubicBezTo>
                  <a:pt x="1671018" y="2788972"/>
                  <a:pt x="1660426" y="2789640"/>
                  <a:pt x="1650200" y="2788302"/>
                </a:cubicBezTo>
                <a:cubicBezTo>
                  <a:pt x="1636686" y="2786598"/>
                  <a:pt x="1622867" y="2783006"/>
                  <a:pt x="1609841" y="2786110"/>
                </a:cubicBezTo>
                <a:cubicBezTo>
                  <a:pt x="1594196" y="2789824"/>
                  <a:pt x="1578795" y="2787754"/>
                  <a:pt x="1563332" y="2788423"/>
                </a:cubicBezTo>
                <a:cubicBezTo>
                  <a:pt x="1558341" y="2788607"/>
                  <a:pt x="1553289" y="2786232"/>
                  <a:pt x="1548176" y="2785745"/>
                </a:cubicBezTo>
                <a:cubicBezTo>
                  <a:pt x="1543306" y="2785258"/>
                  <a:pt x="1538315" y="2785623"/>
                  <a:pt x="1533322" y="2785623"/>
                </a:cubicBezTo>
                <a:cubicBezTo>
                  <a:pt x="1524679" y="2785623"/>
                  <a:pt x="1516644" y="2789275"/>
                  <a:pt x="1507756" y="2788911"/>
                </a:cubicBezTo>
                <a:cubicBezTo>
                  <a:pt x="1499964" y="2788545"/>
                  <a:pt x="1492659" y="2786902"/>
                  <a:pt x="1485172" y="2785684"/>
                </a:cubicBezTo>
                <a:cubicBezTo>
                  <a:pt x="1477684" y="2784406"/>
                  <a:pt x="1469771" y="2787510"/>
                  <a:pt x="1462466" y="2782823"/>
                </a:cubicBezTo>
                <a:cubicBezTo>
                  <a:pt x="1460396" y="2781484"/>
                  <a:pt x="1456683" y="2782641"/>
                  <a:pt x="1453700" y="2782641"/>
                </a:cubicBezTo>
                <a:cubicBezTo>
                  <a:pt x="1435012" y="2782945"/>
                  <a:pt x="1417237" y="2778197"/>
                  <a:pt x="1399401" y="2773631"/>
                </a:cubicBezTo>
                <a:cubicBezTo>
                  <a:pt x="1395871" y="2772718"/>
                  <a:pt x="1392827" y="2770527"/>
                  <a:pt x="1388688" y="2770710"/>
                </a:cubicBezTo>
                <a:cubicBezTo>
                  <a:pt x="1374322" y="2771440"/>
                  <a:pt x="1360503" y="2767483"/>
                  <a:pt x="1346441" y="2765596"/>
                </a:cubicBezTo>
                <a:cubicBezTo>
                  <a:pt x="1336154" y="2764196"/>
                  <a:pt x="1325683" y="2760544"/>
                  <a:pt x="1315091" y="2762066"/>
                </a:cubicBezTo>
                <a:cubicBezTo>
                  <a:pt x="1305656" y="2763404"/>
                  <a:pt x="1297194" y="2758596"/>
                  <a:pt x="1288003" y="2758900"/>
                </a:cubicBezTo>
                <a:cubicBezTo>
                  <a:pt x="1279116" y="2759144"/>
                  <a:pt x="1269984" y="2757865"/>
                  <a:pt x="1261279" y="2759144"/>
                </a:cubicBezTo>
                <a:cubicBezTo>
                  <a:pt x="1225547" y="2764500"/>
                  <a:pt x="1189692" y="2760544"/>
                  <a:pt x="1153899" y="2762005"/>
                </a:cubicBezTo>
                <a:cubicBezTo>
                  <a:pt x="1149334" y="2762187"/>
                  <a:pt x="1144829" y="2763892"/>
                  <a:pt x="1140263" y="2764865"/>
                </a:cubicBezTo>
                <a:cubicBezTo>
                  <a:pt x="1130949" y="2766875"/>
                  <a:pt x="1121880" y="2763709"/>
                  <a:pt x="1113419" y="2761335"/>
                </a:cubicBezTo>
                <a:cubicBezTo>
                  <a:pt x="1107635" y="2759691"/>
                  <a:pt x="1102217" y="2759144"/>
                  <a:pt x="1096617" y="2759022"/>
                </a:cubicBezTo>
                <a:cubicBezTo>
                  <a:pt x="1085720" y="2758778"/>
                  <a:pt x="1074276" y="2760970"/>
                  <a:pt x="1064050" y="2758352"/>
                </a:cubicBezTo>
                <a:cubicBezTo>
                  <a:pt x="1054797" y="2755978"/>
                  <a:pt x="1045788" y="2757317"/>
                  <a:pt x="1036900" y="2755795"/>
                </a:cubicBezTo>
                <a:cubicBezTo>
                  <a:pt x="1030204" y="2754639"/>
                  <a:pt x="1024908" y="2758413"/>
                  <a:pt x="1018760" y="2759022"/>
                </a:cubicBezTo>
                <a:cubicBezTo>
                  <a:pt x="1013221" y="2759630"/>
                  <a:pt x="1007498" y="2757074"/>
                  <a:pt x="1001898" y="2761579"/>
                </a:cubicBezTo>
                <a:cubicBezTo>
                  <a:pt x="998671" y="2764135"/>
                  <a:pt x="992219" y="2759569"/>
                  <a:pt x="988202" y="2764074"/>
                </a:cubicBezTo>
                <a:cubicBezTo>
                  <a:pt x="987410" y="2763404"/>
                  <a:pt x="986619" y="2762796"/>
                  <a:pt x="985949" y="2762066"/>
                </a:cubicBezTo>
                <a:cubicBezTo>
                  <a:pt x="984184" y="2760179"/>
                  <a:pt x="976088" y="2757317"/>
                  <a:pt x="973836" y="2757622"/>
                </a:cubicBezTo>
                <a:cubicBezTo>
                  <a:pt x="970062" y="2758109"/>
                  <a:pt x="966227" y="2758474"/>
                  <a:pt x="962452" y="2758900"/>
                </a:cubicBezTo>
                <a:cubicBezTo>
                  <a:pt x="954417" y="2759753"/>
                  <a:pt x="946443" y="2757926"/>
                  <a:pt x="938164" y="2761335"/>
                </a:cubicBezTo>
                <a:cubicBezTo>
                  <a:pt x="933233" y="2763344"/>
                  <a:pt x="925928" y="2763466"/>
                  <a:pt x="919780" y="2759995"/>
                </a:cubicBezTo>
                <a:cubicBezTo>
                  <a:pt x="917163" y="2758474"/>
                  <a:pt x="913084" y="2758413"/>
                  <a:pt x="909918" y="2759022"/>
                </a:cubicBezTo>
                <a:cubicBezTo>
                  <a:pt x="903100" y="2760300"/>
                  <a:pt x="896528" y="2762553"/>
                  <a:pt x="889770" y="2764135"/>
                </a:cubicBezTo>
                <a:cubicBezTo>
                  <a:pt x="886970" y="2764744"/>
                  <a:pt x="883987" y="2764744"/>
                  <a:pt x="881066" y="2764744"/>
                </a:cubicBezTo>
                <a:cubicBezTo>
                  <a:pt x="865176" y="2764805"/>
                  <a:pt x="849289" y="2765231"/>
                  <a:pt x="833462" y="2764622"/>
                </a:cubicBezTo>
                <a:cubicBezTo>
                  <a:pt x="825547" y="2764318"/>
                  <a:pt x="817817" y="2765535"/>
                  <a:pt x="811364" y="2768822"/>
                </a:cubicBezTo>
                <a:cubicBezTo>
                  <a:pt x="806312" y="2771380"/>
                  <a:pt x="801565" y="2771257"/>
                  <a:pt x="797303" y="2770466"/>
                </a:cubicBezTo>
                <a:cubicBezTo>
                  <a:pt x="776850" y="2766753"/>
                  <a:pt x="772649" y="2766144"/>
                  <a:pt x="757187" y="2772171"/>
                </a:cubicBezTo>
                <a:cubicBezTo>
                  <a:pt x="752197" y="2774057"/>
                  <a:pt x="747630" y="2774180"/>
                  <a:pt x="743126" y="2773205"/>
                </a:cubicBezTo>
                <a:cubicBezTo>
                  <a:pt x="729673" y="2770284"/>
                  <a:pt x="729733" y="2770101"/>
                  <a:pt x="716950" y="2773205"/>
                </a:cubicBezTo>
                <a:cubicBezTo>
                  <a:pt x="714150" y="2773875"/>
                  <a:pt x="711105" y="2773631"/>
                  <a:pt x="708184" y="2773631"/>
                </a:cubicBezTo>
                <a:lnTo>
                  <a:pt x="639763" y="2773571"/>
                </a:lnTo>
                <a:cubicBezTo>
                  <a:pt x="635624" y="2773571"/>
                  <a:pt x="631119" y="2775275"/>
                  <a:pt x="627345" y="2771136"/>
                </a:cubicBezTo>
                <a:cubicBezTo>
                  <a:pt x="626188" y="2769857"/>
                  <a:pt x="622658" y="2770892"/>
                  <a:pt x="620222" y="2770710"/>
                </a:cubicBezTo>
                <a:cubicBezTo>
                  <a:pt x="614379" y="2770284"/>
                  <a:pt x="609813" y="2774910"/>
                  <a:pt x="603543" y="2773996"/>
                </a:cubicBezTo>
                <a:cubicBezTo>
                  <a:pt x="598673" y="2773266"/>
                  <a:pt x="592768" y="2771440"/>
                  <a:pt x="588325" y="2776553"/>
                </a:cubicBezTo>
                <a:cubicBezTo>
                  <a:pt x="587716" y="2777284"/>
                  <a:pt x="585464" y="2776797"/>
                  <a:pt x="584003" y="2776614"/>
                </a:cubicBezTo>
                <a:cubicBezTo>
                  <a:pt x="568846" y="2774605"/>
                  <a:pt x="554175" y="2779597"/>
                  <a:pt x="539139" y="2779597"/>
                </a:cubicBezTo>
                <a:lnTo>
                  <a:pt x="494519" y="2779718"/>
                </a:lnTo>
                <a:cubicBezTo>
                  <a:pt x="490379" y="2779779"/>
                  <a:pt x="486301" y="2778623"/>
                  <a:pt x="481857" y="2781606"/>
                </a:cubicBezTo>
                <a:cubicBezTo>
                  <a:pt x="478874" y="2783615"/>
                  <a:pt x="473031" y="2783310"/>
                  <a:pt x="469257" y="2781849"/>
                </a:cubicBezTo>
                <a:cubicBezTo>
                  <a:pt x="458725" y="2777771"/>
                  <a:pt x="448741" y="2778380"/>
                  <a:pt x="439125" y="2783493"/>
                </a:cubicBezTo>
                <a:cubicBezTo>
                  <a:pt x="432975" y="2786780"/>
                  <a:pt x="426828" y="2786415"/>
                  <a:pt x="421105" y="2784284"/>
                </a:cubicBezTo>
                <a:cubicBezTo>
                  <a:pt x="417210" y="2782823"/>
                  <a:pt x="414471" y="2781728"/>
                  <a:pt x="410757" y="2784588"/>
                </a:cubicBezTo>
                <a:cubicBezTo>
                  <a:pt x="409174" y="2785807"/>
                  <a:pt x="406130" y="2785441"/>
                  <a:pt x="403757" y="2785441"/>
                </a:cubicBezTo>
                <a:cubicBezTo>
                  <a:pt x="399252" y="2785623"/>
                  <a:pt x="394748" y="2785989"/>
                  <a:pt x="390365" y="2785441"/>
                </a:cubicBezTo>
                <a:cubicBezTo>
                  <a:pt x="376120" y="2783615"/>
                  <a:pt x="362849" y="2787450"/>
                  <a:pt x="350067" y="2792441"/>
                </a:cubicBezTo>
                <a:cubicBezTo>
                  <a:pt x="346657" y="2793719"/>
                  <a:pt x="343675" y="2793841"/>
                  <a:pt x="340449" y="2794389"/>
                </a:cubicBezTo>
                <a:cubicBezTo>
                  <a:pt x="335882" y="2795181"/>
                  <a:pt x="333143" y="2792989"/>
                  <a:pt x="331196" y="2789154"/>
                </a:cubicBezTo>
                <a:cubicBezTo>
                  <a:pt x="326022" y="2779049"/>
                  <a:pt x="317925" y="2771927"/>
                  <a:pt x="306298" y="2774118"/>
                </a:cubicBezTo>
                <a:cubicBezTo>
                  <a:pt x="299176" y="2775458"/>
                  <a:pt x="292054" y="2775580"/>
                  <a:pt x="285176" y="2776980"/>
                </a:cubicBezTo>
                <a:cubicBezTo>
                  <a:pt x="279088" y="2778257"/>
                  <a:pt x="273549" y="2782276"/>
                  <a:pt x="266853" y="2785502"/>
                </a:cubicBezTo>
                <a:cubicBezTo>
                  <a:pt x="265270" y="2778927"/>
                  <a:pt x="261496" y="2776006"/>
                  <a:pt x="254069" y="2776432"/>
                </a:cubicBezTo>
                <a:cubicBezTo>
                  <a:pt x="239764" y="2777223"/>
                  <a:pt x="225337" y="2776858"/>
                  <a:pt x="210971" y="2776553"/>
                </a:cubicBezTo>
                <a:cubicBezTo>
                  <a:pt x="203423" y="2776432"/>
                  <a:pt x="195996" y="2776918"/>
                  <a:pt x="188205" y="2774301"/>
                </a:cubicBezTo>
                <a:cubicBezTo>
                  <a:pt x="182177" y="2772292"/>
                  <a:pt x="172925" y="2773631"/>
                  <a:pt x="167629" y="2777162"/>
                </a:cubicBezTo>
                <a:cubicBezTo>
                  <a:pt x="159655" y="2782519"/>
                  <a:pt x="153993" y="2776797"/>
                  <a:pt x="147784" y="2775580"/>
                </a:cubicBezTo>
                <a:cubicBezTo>
                  <a:pt x="144802" y="2775031"/>
                  <a:pt x="141392" y="2774484"/>
                  <a:pt x="138289" y="2773631"/>
                </a:cubicBezTo>
                <a:cubicBezTo>
                  <a:pt x="132809" y="2772109"/>
                  <a:pt x="128974" y="2780327"/>
                  <a:pt x="122157" y="2775153"/>
                </a:cubicBezTo>
                <a:cubicBezTo>
                  <a:pt x="118626" y="2772475"/>
                  <a:pt x="111808" y="2773936"/>
                  <a:pt x="106512" y="2773753"/>
                </a:cubicBezTo>
                <a:cubicBezTo>
                  <a:pt x="100547" y="2773571"/>
                  <a:pt x="94581" y="2774057"/>
                  <a:pt x="88676" y="2773571"/>
                </a:cubicBezTo>
                <a:cubicBezTo>
                  <a:pt x="83563" y="2773145"/>
                  <a:pt x="78632" y="2771501"/>
                  <a:pt x="73518" y="2770771"/>
                </a:cubicBezTo>
                <a:cubicBezTo>
                  <a:pt x="68406" y="2770040"/>
                  <a:pt x="62745" y="2772414"/>
                  <a:pt x="58362" y="2767787"/>
                </a:cubicBezTo>
                <a:cubicBezTo>
                  <a:pt x="58118" y="2767605"/>
                  <a:pt x="57387" y="2767787"/>
                  <a:pt x="56901" y="2767787"/>
                </a:cubicBezTo>
                <a:lnTo>
                  <a:pt x="836" y="2764196"/>
                </a:lnTo>
                <a:cubicBezTo>
                  <a:pt x="557" y="2458223"/>
                  <a:pt x="279" y="2152250"/>
                  <a:pt x="0" y="1846277"/>
                </a:cubicBezTo>
                <a:lnTo>
                  <a:pt x="0" y="10224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C90B0B4-AE41-DA4F-539B-BAC275D6309A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3376283" y="4051667"/>
            <a:ext cx="2664000" cy="2236421"/>
          </a:xfrm>
          <a:custGeom>
            <a:avLst/>
            <a:gdLst>
              <a:gd name="connsiteX0" fmla="*/ 2578878 w 2667902"/>
              <a:gd name="connsiteY0" fmla="*/ 382 h 2236421"/>
              <a:gd name="connsiteX1" fmla="*/ 2582371 w 2667902"/>
              <a:gd name="connsiteY1" fmla="*/ 382 h 2236421"/>
              <a:gd name="connsiteX2" fmla="*/ 2607885 w 2667902"/>
              <a:gd name="connsiteY2" fmla="*/ 4602 h 2236421"/>
              <a:gd name="connsiteX3" fmla="*/ 2629035 w 2667902"/>
              <a:gd name="connsiteY3" fmla="*/ 5136 h 2236421"/>
              <a:gd name="connsiteX4" fmla="*/ 2649359 w 2667902"/>
              <a:gd name="connsiteY4" fmla="*/ 7513 h 2236421"/>
              <a:gd name="connsiteX5" fmla="*/ 2659055 w 2667902"/>
              <a:gd name="connsiteY5" fmla="*/ 6639 h 2236421"/>
              <a:gd name="connsiteX6" fmla="*/ 2667902 w 2667902"/>
              <a:gd name="connsiteY6" fmla="*/ 5150 h 2236421"/>
              <a:gd name="connsiteX7" fmla="*/ 2667902 w 2667902"/>
              <a:gd name="connsiteY7" fmla="*/ 819934 h 2236421"/>
              <a:gd name="connsiteX8" fmla="*/ 2667902 w 2667902"/>
              <a:gd name="connsiteY8" fmla="*/ 1421637 h 2236421"/>
              <a:gd name="connsiteX9" fmla="*/ 2667902 w 2667902"/>
              <a:gd name="connsiteY9" fmla="*/ 2236421 h 2236421"/>
              <a:gd name="connsiteX10" fmla="*/ 0 w 2667902"/>
              <a:gd name="connsiteY10" fmla="*/ 2236421 h 2236421"/>
              <a:gd name="connsiteX11" fmla="*/ 0 w 2667902"/>
              <a:gd name="connsiteY11" fmla="*/ 1421637 h 2236421"/>
              <a:gd name="connsiteX12" fmla="*/ 0 w 2667902"/>
              <a:gd name="connsiteY12" fmla="*/ 765204 h 2236421"/>
              <a:gd name="connsiteX13" fmla="*/ 666 w 2667902"/>
              <a:gd name="connsiteY13" fmla="*/ 33755 h 2236421"/>
              <a:gd name="connsiteX14" fmla="*/ 45342 w 2667902"/>
              <a:gd name="connsiteY14" fmla="*/ 30893 h 2236421"/>
              <a:gd name="connsiteX15" fmla="*/ 46506 w 2667902"/>
              <a:gd name="connsiteY15" fmla="*/ 30893 h 2236421"/>
              <a:gd name="connsiteX16" fmla="*/ 58583 w 2667902"/>
              <a:gd name="connsiteY16" fmla="*/ 28516 h 2236421"/>
              <a:gd name="connsiteX17" fmla="*/ 70662 w 2667902"/>
              <a:gd name="connsiteY17" fmla="*/ 26284 h 2236421"/>
              <a:gd name="connsiteX18" fmla="*/ 84875 w 2667902"/>
              <a:gd name="connsiteY18" fmla="*/ 26139 h 2236421"/>
              <a:gd name="connsiteX19" fmla="*/ 97342 w 2667902"/>
              <a:gd name="connsiteY19" fmla="*/ 25024 h 2236421"/>
              <a:gd name="connsiteX20" fmla="*/ 110197 w 2667902"/>
              <a:gd name="connsiteY20" fmla="*/ 26237 h 2236421"/>
              <a:gd name="connsiteX21" fmla="*/ 117763 w 2667902"/>
              <a:gd name="connsiteY21" fmla="*/ 24683 h 2236421"/>
              <a:gd name="connsiteX22" fmla="*/ 133576 w 2667902"/>
              <a:gd name="connsiteY22" fmla="*/ 23423 h 2236421"/>
              <a:gd name="connsiteX23" fmla="*/ 149972 w 2667902"/>
              <a:gd name="connsiteY23" fmla="*/ 25703 h 2236421"/>
              <a:gd name="connsiteX24" fmla="*/ 168114 w 2667902"/>
              <a:gd name="connsiteY24" fmla="*/ 23908 h 2236421"/>
              <a:gd name="connsiteX25" fmla="*/ 202456 w 2667902"/>
              <a:gd name="connsiteY25" fmla="*/ 24005 h 2236421"/>
              <a:gd name="connsiteX26" fmla="*/ 212644 w 2667902"/>
              <a:gd name="connsiteY26" fmla="*/ 16777 h 2236421"/>
              <a:gd name="connsiteX27" fmla="*/ 227244 w 2667902"/>
              <a:gd name="connsiteY27" fmla="*/ 23568 h 2236421"/>
              <a:gd name="connsiteX28" fmla="*/ 244075 w 2667902"/>
              <a:gd name="connsiteY28" fmla="*/ 25848 h 2236421"/>
              <a:gd name="connsiteX29" fmla="*/ 263916 w 2667902"/>
              <a:gd name="connsiteY29" fmla="*/ 13867 h 2236421"/>
              <a:gd name="connsiteX30" fmla="*/ 271289 w 2667902"/>
              <a:gd name="connsiteY30" fmla="*/ 9695 h 2236421"/>
              <a:gd name="connsiteX31" fmla="*/ 278953 w 2667902"/>
              <a:gd name="connsiteY31" fmla="*/ 11248 h 2236421"/>
              <a:gd name="connsiteX32" fmla="*/ 311065 w 2667902"/>
              <a:gd name="connsiteY32" fmla="*/ 16826 h 2236421"/>
              <a:gd name="connsiteX33" fmla="*/ 321736 w 2667902"/>
              <a:gd name="connsiteY33" fmla="*/ 16826 h 2236421"/>
              <a:gd name="connsiteX34" fmla="*/ 327314 w 2667902"/>
              <a:gd name="connsiteY34" fmla="*/ 17505 h 2236421"/>
              <a:gd name="connsiteX35" fmla="*/ 335560 w 2667902"/>
              <a:gd name="connsiteY35" fmla="*/ 17748 h 2236421"/>
              <a:gd name="connsiteX36" fmla="*/ 349919 w 2667902"/>
              <a:gd name="connsiteY36" fmla="*/ 18378 h 2236421"/>
              <a:gd name="connsiteX37" fmla="*/ 373930 w 2667902"/>
              <a:gd name="connsiteY37" fmla="*/ 19688 h 2236421"/>
              <a:gd name="connsiteX38" fmla="*/ 383971 w 2667902"/>
              <a:gd name="connsiteY38" fmla="*/ 19882 h 2236421"/>
              <a:gd name="connsiteX39" fmla="*/ 394060 w 2667902"/>
              <a:gd name="connsiteY39" fmla="*/ 21386 h 2236421"/>
              <a:gd name="connsiteX40" fmla="*/ 429616 w 2667902"/>
              <a:gd name="connsiteY40" fmla="*/ 21483 h 2236421"/>
              <a:gd name="connsiteX41" fmla="*/ 465366 w 2667902"/>
              <a:gd name="connsiteY41" fmla="*/ 23860 h 2236421"/>
              <a:gd name="connsiteX42" fmla="*/ 468810 w 2667902"/>
              <a:gd name="connsiteY42" fmla="*/ 23908 h 2236421"/>
              <a:gd name="connsiteX43" fmla="*/ 480937 w 2667902"/>
              <a:gd name="connsiteY43" fmla="*/ 25946 h 2236421"/>
              <a:gd name="connsiteX44" fmla="*/ 494228 w 2667902"/>
              <a:gd name="connsiteY44" fmla="*/ 28564 h 2236421"/>
              <a:gd name="connsiteX45" fmla="*/ 499904 w 2667902"/>
              <a:gd name="connsiteY45" fmla="*/ 28225 h 2236421"/>
              <a:gd name="connsiteX46" fmla="*/ 509799 w 2667902"/>
              <a:gd name="connsiteY46" fmla="*/ 26284 h 2236421"/>
              <a:gd name="connsiteX47" fmla="*/ 564321 w 2667902"/>
              <a:gd name="connsiteY47" fmla="*/ 26237 h 2236421"/>
              <a:gd name="connsiteX48" fmla="*/ 571306 w 2667902"/>
              <a:gd name="connsiteY48" fmla="*/ 26576 h 2236421"/>
              <a:gd name="connsiteX49" fmla="*/ 592164 w 2667902"/>
              <a:gd name="connsiteY49" fmla="*/ 26576 h 2236421"/>
              <a:gd name="connsiteX50" fmla="*/ 603369 w 2667902"/>
              <a:gd name="connsiteY50" fmla="*/ 27400 h 2236421"/>
              <a:gd name="connsiteX51" fmla="*/ 635336 w 2667902"/>
              <a:gd name="connsiteY51" fmla="*/ 28759 h 2236421"/>
              <a:gd name="connsiteX52" fmla="*/ 646540 w 2667902"/>
              <a:gd name="connsiteY52" fmla="*/ 30069 h 2236421"/>
              <a:gd name="connsiteX53" fmla="*/ 664149 w 2667902"/>
              <a:gd name="connsiteY53" fmla="*/ 33415 h 2236421"/>
              <a:gd name="connsiteX54" fmla="*/ 702083 w 2667902"/>
              <a:gd name="connsiteY54" fmla="*/ 33318 h 2236421"/>
              <a:gd name="connsiteX55" fmla="*/ 709019 w 2667902"/>
              <a:gd name="connsiteY55" fmla="*/ 33804 h 2236421"/>
              <a:gd name="connsiteX56" fmla="*/ 725074 w 2667902"/>
              <a:gd name="connsiteY56" fmla="*/ 37878 h 2236421"/>
              <a:gd name="connsiteX57" fmla="*/ 732932 w 2667902"/>
              <a:gd name="connsiteY57" fmla="*/ 37102 h 2236421"/>
              <a:gd name="connsiteX58" fmla="*/ 747582 w 2667902"/>
              <a:gd name="connsiteY58" fmla="*/ 36035 h 2236421"/>
              <a:gd name="connsiteX59" fmla="*/ 766936 w 2667902"/>
              <a:gd name="connsiteY59" fmla="*/ 37975 h 2236421"/>
              <a:gd name="connsiteX60" fmla="*/ 776007 w 2667902"/>
              <a:gd name="connsiteY60" fmla="*/ 38993 h 2236421"/>
              <a:gd name="connsiteX61" fmla="*/ 785659 w 2667902"/>
              <a:gd name="connsiteY61" fmla="*/ 35452 h 2236421"/>
              <a:gd name="connsiteX62" fmla="*/ 787455 w 2667902"/>
              <a:gd name="connsiteY62" fmla="*/ 33852 h 2236421"/>
              <a:gd name="connsiteX63" fmla="*/ 798368 w 2667902"/>
              <a:gd name="connsiteY63" fmla="*/ 35840 h 2236421"/>
              <a:gd name="connsiteX64" fmla="*/ 811805 w 2667902"/>
              <a:gd name="connsiteY64" fmla="*/ 37878 h 2236421"/>
              <a:gd name="connsiteX65" fmla="*/ 826260 w 2667902"/>
              <a:gd name="connsiteY65" fmla="*/ 40449 h 2236421"/>
              <a:gd name="connsiteX66" fmla="*/ 847895 w 2667902"/>
              <a:gd name="connsiteY66" fmla="*/ 38412 h 2236421"/>
              <a:gd name="connsiteX67" fmla="*/ 873846 w 2667902"/>
              <a:gd name="connsiteY67" fmla="*/ 37878 h 2236421"/>
              <a:gd name="connsiteX68" fmla="*/ 887235 w 2667902"/>
              <a:gd name="connsiteY68" fmla="*/ 36035 h 2236421"/>
              <a:gd name="connsiteX69" fmla="*/ 908625 w 2667902"/>
              <a:gd name="connsiteY69" fmla="*/ 33222 h 2236421"/>
              <a:gd name="connsiteX70" fmla="*/ 919491 w 2667902"/>
              <a:gd name="connsiteY70" fmla="*/ 35501 h 2236421"/>
              <a:gd name="connsiteX71" fmla="*/ 1005058 w 2667902"/>
              <a:gd name="connsiteY71" fmla="*/ 37781 h 2236421"/>
              <a:gd name="connsiteX72" fmla="*/ 1026353 w 2667902"/>
              <a:gd name="connsiteY72" fmla="*/ 37975 h 2236421"/>
              <a:gd name="connsiteX73" fmla="*/ 1047938 w 2667902"/>
              <a:gd name="connsiteY73" fmla="*/ 35452 h 2236421"/>
              <a:gd name="connsiteX74" fmla="*/ 1072920 w 2667902"/>
              <a:gd name="connsiteY74" fmla="*/ 32639 h 2236421"/>
              <a:gd name="connsiteX75" fmla="*/ 1106584 w 2667902"/>
              <a:gd name="connsiteY75" fmla="*/ 28564 h 2236421"/>
              <a:gd name="connsiteX76" fmla="*/ 1115121 w 2667902"/>
              <a:gd name="connsiteY76" fmla="*/ 26237 h 2236421"/>
              <a:gd name="connsiteX77" fmla="*/ 1158390 w 2667902"/>
              <a:gd name="connsiteY77" fmla="*/ 19057 h 2236421"/>
              <a:gd name="connsiteX78" fmla="*/ 1165375 w 2667902"/>
              <a:gd name="connsiteY78" fmla="*/ 18912 h 2236421"/>
              <a:gd name="connsiteX79" fmla="*/ 1183468 w 2667902"/>
              <a:gd name="connsiteY79" fmla="*/ 16632 h 2236421"/>
              <a:gd name="connsiteX80" fmla="*/ 1201464 w 2667902"/>
              <a:gd name="connsiteY80" fmla="*/ 14061 h 2236421"/>
              <a:gd name="connsiteX81" fmla="*/ 1221837 w 2667902"/>
              <a:gd name="connsiteY81" fmla="*/ 16681 h 2236421"/>
              <a:gd name="connsiteX82" fmla="*/ 1233673 w 2667902"/>
              <a:gd name="connsiteY82" fmla="*/ 16583 h 2236421"/>
              <a:gd name="connsiteX83" fmla="*/ 1245750 w 2667902"/>
              <a:gd name="connsiteY83" fmla="*/ 14449 h 2236421"/>
              <a:gd name="connsiteX84" fmla="*/ 1282811 w 2667902"/>
              <a:gd name="connsiteY84" fmla="*/ 16293 h 2236421"/>
              <a:gd name="connsiteX85" fmla="*/ 1314972 w 2667902"/>
              <a:gd name="connsiteY85" fmla="*/ 14546 h 2236421"/>
              <a:gd name="connsiteX86" fmla="*/ 1339806 w 2667902"/>
              <a:gd name="connsiteY86" fmla="*/ 14400 h 2236421"/>
              <a:gd name="connsiteX87" fmla="*/ 1363721 w 2667902"/>
              <a:gd name="connsiteY87" fmla="*/ 16632 h 2236421"/>
              <a:gd name="connsiteX88" fmla="*/ 1412520 w 2667902"/>
              <a:gd name="connsiteY88" fmla="*/ 19105 h 2236421"/>
              <a:gd name="connsiteX89" fmla="*/ 1416691 w 2667902"/>
              <a:gd name="connsiteY89" fmla="*/ 20416 h 2236421"/>
              <a:gd name="connsiteX90" fmla="*/ 1423046 w 2667902"/>
              <a:gd name="connsiteY90" fmla="*/ 20561 h 2236421"/>
              <a:gd name="connsiteX91" fmla="*/ 1434299 w 2667902"/>
              <a:gd name="connsiteY91" fmla="*/ 14789 h 2236421"/>
              <a:gd name="connsiteX92" fmla="*/ 1463889 w 2667902"/>
              <a:gd name="connsiteY92" fmla="*/ 14352 h 2236421"/>
              <a:gd name="connsiteX93" fmla="*/ 1478537 w 2667902"/>
              <a:gd name="connsiteY93" fmla="*/ 19105 h 2236421"/>
              <a:gd name="connsiteX94" fmla="*/ 1522389 w 2667902"/>
              <a:gd name="connsiteY94" fmla="*/ 19203 h 2236421"/>
              <a:gd name="connsiteX95" fmla="*/ 1536990 w 2667902"/>
              <a:gd name="connsiteY95" fmla="*/ 21240 h 2236421"/>
              <a:gd name="connsiteX96" fmla="*/ 1545575 w 2667902"/>
              <a:gd name="connsiteY96" fmla="*/ 19688 h 2236421"/>
              <a:gd name="connsiteX97" fmla="*/ 1560176 w 2667902"/>
              <a:gd name="connsiteY97" fmla="*/ 18863 h 2236421"/>
              <a:gd name="connsiteX98" fmla="*/ 1570460 w 2667902"/>
              <a:gd name="connsiteY98" fmla="*/ 18863 h 2236421"/>
              <a:gd name="connsiteX99" fmla="*/ 1589766 w 2667902"/>
              <a:gd name="connsiteY99" fmla="*/ 16826 h 2236421"/>
              <a:gd name="connsiteX100" fmla="*/ 1633616 w 2667902"/>
              <a:gd name="connsiteY100" fmla="*/ 16583 h 2236421"/>
              <a:gd name="connsiteX101" fmla="*/ 1653505 w 2667902"/>
              <a:gd name="connsiteY101" fmla="*/ 13188 h 2236421"/>
              <a:gd name="connsiteX102" fmla="*/ 1675041 w 2667902"/>
              <a:gd name="connsiteY102" fmla="*/ 13188 h 2236421"/>
              <a:gd name="connsiteX103" fmla="*/ 1689788 w 2667902"/>
              <a:gd name="connsiteY103" fmla="*/ 13964 h 2236421"/>
              <a:gd name="connsiteX104" fmla="*/ 1706814 w 2667902"/>
              <a:gd name="connsiteY104" fmla="*/ 12217 h 2236421"/>
              <a:gd name="connsiteX105" fmla="*/ 1715303 w 2667902"/>
              <a:gd name="connsiteY105" fmla="*/ 14303 h 2236421"/>
              <a:gd name="connsiteX106" fmla="*/ 1772444 w 2667902"/>
              <a:gd name="connsiteY106" fmla="*/ 16438 h 2236421"/>
              <a:gd name="connsiteX107" fmla="*/ 1805575 w 2667902"/>
              <a:gd name="connsiteY107" fmla="*/ 16728 h 2236421"/>
              <a:gd name="connsiteX108" fmla="*/ 1811299 w 2667902"/>
              <a:gd name="connsiteY108" fmla="*/ 16438 h 2236421"/>
              <a:gd name="connsiteX109" fmla="*/ 1825802 w 2667902"/>
              <a:gd name="connsiteY109" fmla="*/ 14789 h 2236421"/>
              <a:gd name="connsiteX110" fmla="*/ 1851026 w 2667902"/>
              <a:gd name="connsiteY110" fmla="*/ 16777 h 2236421"/>
              <a:gd name="connsiteX111" fmla="*/ 1866743 w 2667902"/>
              <a:gd name="connsiteY111" fmla="*/ 18912 h 2236421"/>
              <a:gd name="connsiteX112" fmla="*/ 1878287 w 2667902"/>
              <a:gd name="connsiteY112" fmla="*/ 15856 h 2236421"/>
              <a:gd name="connsiteX113" fmla="*/ 1883914 w 2667902"/>
              <a:gd name="connsiteY113" fmla="*/ 9405 h 2236421"/>
              <a:gd name="connsiteX114" fmla="*/ 1887795 w 2667902"/>
              <a:gd name="connsiteY114" fmla="*/ 11975 h 2236421"/>
              <a:gd name="connsiteX115" fmla="*/ 1910981 w 2667902"/>
              <a:gd name="connsiteY115" fmla="*/ 16341 h 2236421"/>
              <a:gd name="connsiteX116" fmla="*/ 1923011 w 2667902"/>
              <a:gd name="connsiteY116" fmla="*/ 14643 h 2236421"/>
              <a:gd name="connsiteX117" fmla="*/ 1931597 w 2667902"/>
              <a:gd name="connsiteY117" fmla="*/ 14303 h 2236421"/>
              <a:gd name="connsiteX118" fmla="*/ 1949495 w 2667902"/>
              <a:gd name="connsiteY118" fmla="*/ 16874 h 2236421"/>
              <a:gd name="connsiteX119" fmla="*/ 1968801 w 2667902"/>
              <a:gd name="connsiteY119" fmla="*/ 18960 h 2236421"/>
              <a:gd name="connsiteX120" fmla="*/ 1976806 w 2667902"/>
              <a:gd name="connsiteY120" fmla="*/ 18960 h 2236421"/>
              <a:gd name="connsiteX121" fmla="*/ 1987817 w 2667902"/>
              <a:gd name="connsiteY121" fmla="*/ 16728 h 2236421"/>
              <a:gd name="connsiteX122" fmla="*/ 2002563 w 2667902"/>
              <a:gd name="connsiteY122" fmla="*/ 12461 h 2236421"/>
              <a:gd name="connsiteX123" fmla="*/ 2010954 w 2667902"/>
              <a:gd name="connsiteY123" fmla="*/ 9744 h 2236421"/>
              <a:gd name="connsiteX124" fmla="*/ 2047724 w 2667902"/>
              <a:gd name="connsiteY124" fmla="*/ 9744 h 2236421"/>
              <a:gd name="connsiteX125" fmla="*/ 2055824 w 2667902"/>
              <a:gd name="connsiteY125" fmla="*/ 9307 h 2236421"/>
              <a:gd name="connsiteX126" fmla="*/ 2082503 w 2667902"/>
              <a:gd name="connsiteY126" fmla="*/ 5232 h 2236421"/>
              <a:gd name="connsiteX127" fmla="*/ 2102827 w 2667902"/>
              <a:gd name="connsiteY127" fmla="*/ 7221 h 2236421"/>
              <a:gd name="connsiteX128" fmla="*/ 2163559 w 2667902"/>
              <a:gd name="connsiteY128" fmla="*/ 5378 h 2236421"/>
              <a:gd name="connsiteX129" fmla="*/ 2184029 w 2667902"/>
              <a:gd name="connsiteY129" fmla="*/ 7076 h 2236421"/>
              <a:gd name="connsiteX130" fmla="*/ 2195428 w 2667902"/>
              <a:gd name="connsiteY130" fmla="*/ 6833 h 2236421"/>
              <a:gd name="connsiteX131" fmla="*/ 2206585 w 2667902"/>
              <a:gd name="connsiteY131" fmla="*/ 5087 h 2236421"/>
              <a:gd name="connsiteX132" fmla="*/ 2251891 w 2667902"/>
              <a:gd name="connsiteY132" fmla="*/ 6785 h 2236421"/>
              <a:gd name="connsiteX133" fmla="*/ 2299525 w 2667902"/>
              <a:gd name="connsiteY133" fmla="*/ 5475 h 2236421"/>
              <a:gd name="connsiteX134" fmla="*/ 2332946 w 2667902"/>
              <a:gd name="connsiteY134" fmla="*/ 7124 h 2236421"/>
              <a:gd name="connsiteX135" fmla="*/ 2347256 w 2667902"/>
              <a:gd name="connsiteY135" fmla="*/ 5427 h 2236421"/>
              <a:gd name="connsiteX136" fmla="*/ 2392513 w 2667902"/>
              <a:gd name="connsiteY136" fmla="*/ 2564 h 2236421"/>
              <a:gd name="connsiteX137" fmla="*/ 2554915 w 2667902"/>
              <a:gd name="connsiteY137" fmla="*/ 2564 h 2236421"/>
              <a:gd name="connsiteX138" fmla="*/ 2578878 w 2667902"/>
              <a:gd name="connsiteY138" fmla="*/ 382 h 22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667902" h="2236421">
                <a:moveTo>
                  <a:pt x="2578878" y="382"/>
                </a:moveTo>
                <a:cubicBezTo>
                  <a:pt x="2579800" y="-104"/>
                  <a:pt x="2581497" y="-152"/>
                  <a:pt x="2582371" y="382"/>
                </a:cubicBezTo>
                <a:cubicBezTo>
                  <a:pt x="2590229" y="5136"/>
                  <a:pt x="2599397" y="1498"/>
                  <a:pt x="2607885" y="4602"/>
                </a:cubicBezTo>
                <a:cubicBezTo>
                  <a:pt x="2614143" y="6882"/>
                  <a:pt x="2621952" y="4747"/>
                  <a:pt x="2629035" y="5136"/>
                </a:cubicBezTo>
                <a:cubicBezTo>
                  <a:pt x="2635825" y="5524"/>
                  <a:pt x="2642665" y="6251"/>
                  <a:pt x="2649359" y="7513"/>
                </a:cubicBezTo>
                <a:cubicBezTo>
                  <a:pt x="2652755" y="8143"/>
                  <a:pt x="2655920" y="7451"/>
                  <a:pt x="2659055" y="6639"/>
                </a:cubicBezTo>
                <a:lnTo>
                  <a:pt x="2667902" y="5150"/>
                </a:lnTo>
                <a:lnTo>
                  <a:pt x="2667902" y="819934"/>
                </a:lnTo>
                <a:lnTo>
                  <a:pt x="2667902" y="1421637"/>
                </a:lnTo>
                <a:lnTo>
                  <a:pt x="2667902" y="2236421"/>
                </a:lnTo>
                <a:lnTo>
                  <a:pt x="0" y="2236421"/>
                </a:lnTo>
                <a:lnTo>
                  <a:pt x="0" y="1421637"/>
                </a:lnTo>
                <a:lnTo>
                  <a:pt x="0" y="765204"/>
                </a:lnTo>
                <a:cubicBezTo>
                  <a:pt x="222" y="521388"/>
                  <a:pt x="444" y="277571"/>
                  <a:pt x="666" y="33755"/>
                </a:cubicBezTo>
                <a:lnTo>
                  <a:pt x="45342" y="30893"/>
                </a:lnTo>
                <a:cubicBezTo>
                  <a:pt x="45729" y="30893"/>
                  <a:pt x="46312" y="31038"/>
                  <a:pt x="46506" y="30893"/>
                </a:cubicBezTo>
                <a:cubicBezTo>
                  <a:pt x="49999" y="27206"/>
                  <a:pt x="54510" y="29098"/>
                  <a:pt x="58583" y="28516"/>
                </a:cubicBezTo>
                <a:cubicBezTo>
                  <a:pt x="62658" y="27934"/>
                  <a:pt x="66588" y="26624"/>
                  <a:pt x="70662" y="26284"/>
                </a:cubicBezTo>
                <a:cubicBezTo>
                  <a:pt x="75368" y="25897"/>
                  <a:pt x="80122" y="26284"/>
                  <a:pt x="84875" y="26139"/>
                </a:cubicBezTo>
                <a:cubicBezTo>
                  <a:pt x="89095" y="25994"/>
                  <a:pt x="94528" y="27158"/>
                  <a:pt x="97342" y="25024"/>
                </a:cubicBezTo>
                <a:cubicBezTo>
                  <a:pt x="102774" y="20901"/>
                  <a:pt x="105830" y="27449"/>
                  <a:pt x="110197" y="26237"/>
                </a:cubicBezTo>
                <a:cubicBezTo>
                  <a:pt x="112669" y="25557"/>
                  <a:pt x="115386" y="25121"/>
                  <a:pt x="117763" y="24683"/>
                </a:cubicBezTo>
                <a:cubicBezTo>
                  <a:pt x="122710" y="23714"/>
                  <a:pt x="127222" y="19154"/>
                  <a:pt x="133576" y="23423"/>
                </a:cubicBezTo>
                <a:cubicBezTo>
                  <a:pt x="137796" y="26237"/>
                  <a:pt x="145169" y="27304"/>
                  <a:pt x="149972" y="25703"/>
                </a:cubicBezTo>
                <a:cubicBezTo>
                  <a:pt x="156181" y="23617"/>
                  <a:pt x="162099" y="24005"/>
                  <a:pt x="168114" y="23908"/>
                </a:cubicBezTo>
                <a:cubicBezTo>
                  <a:pt x="179561" y="23665"/>
                  <a:pt x="191057" y="23374"/>
                  <a:pt x="202456" y="24005"/>
                </a:cubicBezTo>
                <a:cubicBezTo>
                  <a:pt x="208375" y="24344"/>
                  <a:pt x="211382" y="22016"/>
                  <a:pt x="212644" y="16777"/>
                </a:cubicBezTo>
                <a:cubicBezTo>
                  <a:pt x="217979" y="19348"/>
                  <a:pt x="222393" y="22550"/>
                  <a:pt x="227244" y="23568"/>
                </a:cubicBezTo>
                <a:cubicBezTo>
                  <a:pt x="232725" y="24683"/>
                  <a:pt x="238400" y="24781"/>
                  <a:pt x="244075" y="25848"/>
                </a:cubicBezTo>
                <a:cubicBezTo>
                  <a:pt x="253341" y="27594"/>
                  <a:pt x="259793" y="21919"/>
                  <a:pt x="263916" y="13867"/>
                </a:cubicBezTo>
                <a:cubicBezTo>
                  <a:pt x="265467" y="10811"/>
                  <a:pt x="267650" y="9064"/>
                  <a:pt x="271289" y="9695"/>
                </a:cubicBezTo>
                <a:cubicBezTo>
                  <a:pt x="273860" y="10132"/>
                  <a:pt x="276236" y="10229"/>
                  <a:pt x="278953" y="11248"/>
                </a:cubicBezTo>
                <a:cubicBezTo>
                  <a:pt x="289138" y="15225"/>
                  <a:pt x="299714" y="18281"/>
                  <a:pt x="311065" y="16826"/>
                </a:cubicBezTo>
                <a:cubicBezTo>
                  <a:pt x="314557" y="16389"/>
                  <a:pt x="318146" y="16681"/>
                  <a:pt x="321736" y="16826"/>
                </a:cubicBezTo>
                <a:cubicBezTo>
                  <a:pt x="323627" y="16826"/>
                  <a:pt x="326053" y="16534"/>
                  <a:pt x="327314" y="17505"/>
                </a:cubicBezTo>
                <a:cubicBezTo>
                  <a:pt x="330274" y="19784"/>
                  <a:pt x="332456" y="18912"/>
                  <a:pt x="335560" y="17748"/>
                </a:cubicBezTo>
                <a:cubicBezTo>
                  <a:pt x="340121" y="16050"/>
                  <a:pt x="345019" y="15759"/>
                  <a:pt x="349919" y="18378"/>
                </a:cubicBezTo>
                <a:cubicBezTo>
                  <a:pt x="357582" y="22452"/>
                  <a:pt x="365538" y="22938"/>
                  <a:pt x="373930" y="19688"/>
                </a:cubicBezTo>
                <a:cubicBezTo>
                  <a:pt x="376938" y="18524"/>
                  <a:pt x="381594" y="18281"/>
                  <a:pt x="383971" y="19882"/>
                </a:cubicBezTo>
                <a:cubicBezTo>
                  <a:pt x="387512" y="22259"/>
                  <a:pt x="390762" y="21337"/>
                  <a:pt x="394060" y="21386"/>
                </a:cubicBezTo>
                <a:lnTo>
                  <a:pt x="429616" y="21483"/>
                </a:lnTo>
                <a:cubicBezTo>
                  <a:pt x="441598" y="21483"/>
                  <a:pt x="453288" y="25460"/>
                  <a:pt x="465366" y="23860"/>
                </a:cubicBezTo>
                <a:cubicBezTo>
                  <a:pt x="466531" y="23714"/>
                  <a:pt x="468325" y="23326"/>
                  <a:pt x="468810" y="23908"/>
                </a:cubicBezTo>
                <a:cubicBezTo>
                  <a:pt x="472351" y="27982"/>
                  <a:pt x="477056" y="26527"/>
                  <a:pt x="480937" y="25946"/>
                </a:cubicBezTo>
                <a:cubicBezTo>
                  <a:pt x="485933" y="25217"/>
                  <a:pt x="489572" y="28904"/>
                  <a:pt x="494228" y="28564"/>
                </a:cubicBezTo>
                <a:cubicBezTo>
                  <a:pt x="496169" y="28419"/>
                  <a:pt x="498982" y="29244"/>
                  <a:pt x="499904" y="28225"/>
                </a:cubicBezTo>
                <a:cubicBezTo>
                  <a:pt x="502911" y="24927"/>
                  <a:pt x="506501" y="26284"/>
                  <a:pt x="509799" y="26284"/>
                </a:cubicBezTo>
                <a:lnTo>
                  <a:pt x="564321" y="26237"/>
                </a:lnTo>
                <a:cubicBezTo>
                  <a:pt x="566648" y="26237"/>
                  <a:pt x="569075" y="26042"/>
                  <a:pt x="571306" y="26576"/>
                </a:cubicBezTo>
                <a:cubicBezTo>
                  <a:pt x="581492" y="29049"/>
                  <a:pt x="581444" y="28904"/>
                  <a:pt x="592164" y="26576"/>
                </a:cubicBezTo>
                <a:cubicBezTo>
                  <a:pt x="595753" y="25799"/>
                  <a:pt x="599393" y="25897"/>
                  <a:pt x="603369" y="27400"/>
                </a:cubicBezTo>
                <a:cubicBezTo>
                  <a:pt x="615690" y="32203"/>
                  <a:pt x="619038" y="31717"/>
                  <a:pt x="635336" y="28759"/>
                </a:cubicBezTo>
                <a:cubicBezTo>
                  <a:pt x="638732" y="28128"/>
                  <a:pt x="642515" y="28030"/>
                  <a:pt x="646540" y="30069"/>
                </a:cubicBezTo>
                <a:cubicBezTo>
                  <a:pt x="651682" y="32688"/>
                  <a:pt x="657842" y="33658"/>
                  <a:pt x="664149" y="33415"/>
                </a:cubicBezTo>
                <a:cubicBezTo>
                  <a:pt x="676761" y="32930"/>
                  <a:pt x="689421" y="33270"/>
                  <a:pt x="702083" y="33318"/>
                </a:cubicBezTo>
                <a:cubicBezTo>
                  <a:pt x="704410" y="33318"/>
                  <a:pt x="706787" y="33318"/>
                  <a:pt x="709019" y="33804"/>
                </a:cubicBezTo>
                <a:cubicBezTo>
                  <a:pt x="714404" y="35064"/>
                  <a:pt x="719641" y="36859"/>
                  <a:pt x="725074" y="37878"/>
                </a:cubicBezTo>
                <a:cubicBezTo>
                  <a:pt x="727596" y="38363"/>
                  <a:pt x="730847" y="38315"/>
                  <a:pt x="732932" y="37102"/>
                </a:cubicBezTo>
                <a:cubicBezTo>
                  <a:pt x="737831" y="34337"/>
                  <a:pt x="743652" y="34434"/>
                  <a:pt x="747582" y="36035"/>
                </a:cubicBezTo>
                <a:cubicBezTo>
                  <a:pt x="754179" y="38751"/>
                  <a:pt x="760533" y="37295"/>
                  <a:pt x="766936" y="37975"/>
                </a:cubicBezTo>
                <a:cubicBezTo>
                  <a:pt x="769944" y="38315"/>
                  <a:pt x="773000" y="38605"/>
                  <a:pt x="776007" y="38993"/>
                </a:cubicBezTo>
                <a:cubicBezTo>
                  <a:pt x="777802" y="39236"/>
                  <a:pt x="784253" y="36956"/>
                  <a:pt x="785659" y="35452"/>
                </a:cubicBezTo>
                <a:cubicBezTo>
                  <a:pt x="786193" y="34870"/>
                  <a:pt x="786824" y="34386"/>
                  <a:pt x="787455" y="33852"/>
                </a:cubicBezTo>
                <a:cubicBezTo>
                  <a:pt x="790656" y="37442"/>
                  <a:pt x="795797" y="33804"/>
                  <a:pt x="798368" y="35840"/>
                </a:cubicBezTo>
                <a:cubicBezTo>
                  <a:pt x="802831" y="39430"/>
                  <a:pt x="807391" y="37393"/>
                  <a:pt x="811805" y="37878"/>
                </a:cubicBezTo>
                <a:cubicBezTo>
                  <a:pt x="816704" y="38363"/>
                  <a:pt x="820924" y="41370"/>
                  <a:pt x="826260" y="40449"/>
                </a:cubicBezTo>
                <a:cubicBezTo>
                  <a:pt x="833342" y="39236"/>
                  <a:pt x="840521" y="40303"/>
                  <a:pt x="847895" y="38412"/>
                </a:cubicBezTo>
                <a:cubicBezTo>
                  <a:pt x="856043" y="36326"/>
                  <a:pt x="865163" y="38072"/>
                  <a:pt x="873846" y="37878"/>
                </a:cubicBezTo>
                <a:cubicBezTo>
                  <a:pt x="878308" y="37781"/>
                  <a:pt x="882626" y="37345"/>
                  <a:pt x="887235" y="36035"/>
                </a:cubicBezTo>
                <a:cubicBezTo>
                  <a:pt x="893977" y="34143"/>
                  <a:pt x="901204" y="31620"/>
                  <a:pt x="908625" y="33222"/>
                </a:cubicBezTo>
                <a:cubicBezTo>
                  <a:pt x="912264" y="33997"/>
                  <a:pt x="915854" y="35356"/>
                  <a:pt x="919491" y="35501"/>
                </a:cubicBezTo>
                <a:cubicBezTo>
                  <a:pt x="948013" y="36665"/>
                  <a:pt x="976584" y="33513"/>
                  <a:pt x="1005058" y="37781"/>
                </a:cubicBezTo>
                <a:cubicBezTo>
                  <a:pt x="1011994" y="38800"/>
                  <a:pt x="1019271" y="37781"/>
                  <a:pt x="1026353" y="37975"/>
                </a:cubicBezTo>
                <a:cubicBezTo>
                  <a:pt x="1033677" y="38217"/>
                  <a:pt x="1040420" y="34386"/>
                  <a:pt x="1047938" y="35452"/>
                </a:cubicBezTo>
                <a:cubicBezTo>
                  <a:pt x="1056378" y="36665"/>
                  <a:pt x="1064722" y="33755"/>
                  <a:pt x="1072920" y="32639"/>
                </a:cubicBezTo>
                <a:cubicBezTo>
                  <a:pt x="1084125" y="31136"/>
                  <a:pt x="1095137" y="27982"/>
                  <a:pt x="1106584" y="28564"/>
                </a:cubicBezTo>
                <a:cubicBezTo>
                  <a:pt x="1109883" y="28710"/>
                  <a:pt x="1112308" y="26964"/>
                  <a:pt x="1115121" y="26237"/>
                </a:cubicBezTo>
                <a:cubicBezTo>
                  <a:pt x="1129334" y="22598"/>
                  <a:pt x="1143498" y="18815"/>
                  <a:pt x="1158390" y="19057"/>
                </a:cubicBezTo>
                <a:cubicBezTo>
                  <a:pt x="1160767" y="19057"/>
                  <a:pt x="1163725" y="19979"/>
                  <a:pt x="1165375" y="18912"/>
                </a:cubicBezTo>
                <a:cubicBezTo>
                  <a:pt x="1171196" y="15177"/>
                  <a:pt x="1177501" y="17650"/>
                  <a:pt x="1183468" y="16632"/>
                </a:cubicBezTo>
                <a:cubicBezTo>
                  <a:pt x="1189434" y="15661"/>
                  <a:pt x="1195255" y="14352"/>
                  <a:pt x="1201464" y="14061"/>
                </a:cubicBezTo>
                <a:cubicBezTo>
                  <a:pt x="1208547" y="13771"/>
                  <a:pt x="1214950" y="16681"/>
                  <a:pt x="1221837" y="16681"/>
                </a:cubicBezTo>
                <a:cubicBezTo>
                  <a:pt x="1225815" y="16681"/>
                  <a:pt x="1229793" y="16972"/>
                  <a:pt x="1233673" y="16583"/>
                </a:cubicBezTo>
                <a:cubicBezTo>
                  <a:pt x="1237748" y="16195"/>
                  <a:pt x="1241773" y="14303"/>
                  <a:pt x="1245750" y="14449"/>
                </a:cubicBezTo>
                <a:cubicBezTo>
                  <a:pt x="1258072" y="14983"/>
                  <a:pt x="1270345" y="13333"/>
                  <a:pt x="1282811" y="16293"/>
                </a:cubicBezTo>
                <a:cubicBezTo>
                  <a:pt x="1293191" y="18766"/>
                  <a:pt x="1304203" y="15904"/>
                  <a:pt x="1314972" y="14546"/>
                </a:cubicBezTo>
                <a:cubicBezTo>
                  <a:pt x="1323120" y="13480"/>
                  <a:pt x="1331561" y="14012"/>
                  <a:pt x="1339806" y="14400"/>
                </a:cubicBezTo>
                <a:cubicBezTo>
                  <a:pt x="1347811" y="14789"/>
                  <a:pt x="1355766" y="16147"/>
                  <a:pt x="1363721" y="16632"/>
                </a:cubicBezTo>
                <a:lnTo>
                  <a:pt x="1412520" y="19105"/>
                </a:lnTo>
                <a:cubicBezTo>
                  <a:pt x="1413926" y="19203"/>
                  <a:pt x="1415285" y="20222"/>
                  <a:pt x="1416691" y="20416"/>
                </a:cubicBezTo>
                <a:cubicBezTo>
                  <a:pt x="1418825" y="20706"/>
                  <a:pt x="1421251" y="21288"/>
                  <a:pt x="1423046" y="20561"/>
                </a:cubicBezTo>
                <a:cubicBezTo>
                  <a:pt x="1427023" y="18960"/>
                  <a:pt x="1430709" y="16681"/>
                  <a:pt x="1434299" y="14789"/>
                </a:cubicBezTo>
                <a:cubicBezTo>
                  <a:pt x="1444389" y="21677"/>
                  <a:pt x="1454187" y="20076"/>
                  <a:pt x="1463889" y="14352"/>
                </a:cubicBezTo>
                <a:cubicBezTo>
                  <a:pt x="1468060" y="17488"/>
                  <a:pt x="1472945" y="19074"/>
                  <a:pt x="1478537" y="19105"/>
                </a:cubicBezTo>
                <a:cubicBezTo>
                  <a:pt x="1493139" y="19105"/>
                  <a:pt x="1507788" y="18960"/>
                  <a:pt x="1522389" y="19203"/>
                </a:cubicBezTo>
                <a:cubicBezTo>
                  <a:pt x="1527240" y="19251"/>
                  <a:pt x="1532187" y="17941"/>
                  <a:pt x="1536990" y="21240"/>
                </a:cubicBezTo>
                <a:cubicBezTo>
                  <a:pt x="1538832" y="22501"/>
                  <a:pt x="1542471" y="21531"/>
                  <a:pt x="1545575" y="19688"/>
                </a:cubicBezTo>
                <a:cubicBezTo>
                  <a:pt x="1549650" y="17262"/>
                  <a:pt x="1554549" y="14303"/>
                  <a:pt x="1560176" y="18863"/>
                </a:cubicBezTo>
                <a:cubicBezTo>
                  <a:pt x="1562310" y="20609"/>
                  <a:pt x="1567743" y="20367"/>
                  <a:pt x="1570460" y="18863"/>
                </a:cubicBezTo>
                <a:cubicBezTo>
                  <a:pt x="1576863" y="15371"/>
                  <a:pt x="1583363" y="16972"/>
                  <a:pt x="1589766" y="16826"/>
                </a:cubicBezTo>
                <a:cubicBezTo>
                  <a:pt x="1604367" y="16534"/>
                  <a:pt x="1619016" y="17068"/>
                  <a:pt x="1633616" y="16583"/>
                </a:cubicBezTo>
                <a:cubicBezTo>
                  <a:pt x="1640262" y="16341"/>
                  <a:pt x="1646908" y="14643"/>
                  <a:pt x="1653505" y="13188"/>
                </a:cubicBezTo>
                <a:cubicBezTo>
                  <a:pt x="1660732" y="11587"/>
                  <a:pt x="1667766" y="11636"/>
                  <a:pt x="1675041" y="13188"/>
                </a:cubicBezTo>
                <a:cubicBezTo>
                  <a:pt x="1679893" y="14206"/>
                  <a:pt x="1685907" y="15856"/>
                  <a:pt x="1689788" y="13964"/>
                </a:cubicBezTo>
                <a:cubicBezTo>
                  <a:pt x="1695658" y="11053"/>
                  <a:pt x="1701187" y="12557"/>
                  <a:pt x="1706814" y="12217"/>
                </a:cubicBezTo>
                <a:cubicBezTo>
                  <a:pt x="1709579" y="12023"/>
                  <a:pt x="1712440" y="14206"/>
                  <a:pt x="1715303" y="14303"/>
                </a:cubicBezTo>
                <a:cubicBezTo>
                  <a:pt x="1734318" y="15177"/>
                  <a:pt x="1753381" y="13333"/>
                  <a:pt x="1772444" y="16438"/>
                </a:cubicBezTo>
                <a:cubicBezTo>
                  <a:pt x="1783213" y="18184"/>
                  <a:pt x="1794516" y="16777"/>
                  <a:pt x="1805575" y="16728"/>
                </a:cubicBezTo>
                <a:cubicBezTo>
                  <a:pt x="1807515" y="16728"/>
                  <a:pt x="1810183" y="17408"/>
                  <a:pt x="1811299" y="16438"/>
                </a:cubicBezTo>
                <a:cubicBezTo>
                  <a:pt x="1815859" y="12363"/>
                  <a:pt x="1821777" y="13382"/>
                  <a:pt x="1825802" y="14789"/>
                </a:cubicBezTo>
                <a:cubicBezTo>
                  <a:pt x="1834291" y="17699"/>
                  <a:pt x="1842683" y="16050"/>
                  <a:pt x="1851026" y="16777"/>
                </a:cubicBezTo>
                <a:cubicBezTo>
                  <a:pt x="1856265" y="17215"/>
                  <a:pt x="1861552" y="15952"/>
                  <a:pt x="1866743" y="18912"/>
                </a:cubicBezTo>
                <a:cubicBezTo>
                  <a:pt x="1870623" y="21094"/>
                  <a:pt x="1874794" y="17748"/>
                  <a:pt x="1878287" y="15856"/>
                </a:cubicBezTo>
                <a:cubicBezTo>
                  <a:pt x="1880761" y="14497"/>
                  <a:pt x="1882264" y="11393"/>
                  <a:pt x="1883914" y="9405"/>
                </a:cubicBezTo>
                <a:cubicBezTo>
                  <a:pt x="1885903" y="10762"/>
                  <a:pt x="1886824" y="11975"/>
                  <a:pt x="1887795" y="11975"/>
                </a:cubicBezTo>
                <a:cubicBezTo>
                  <a:pt x="1895750" y="12072"/>
                  <a:pt x="1903511" y="11975"/>
                  <a:pt x="1910981" y="16341"/>
                </a:cubicBezTo>
                <a:cubicBezTo>
                  <a:pt x="1913794" y="17991"/>
                  <a:pt x="1919034" y="18136"/>
                  <a:pt x="1923011" y="14643"/>
                </a:cubicBezTo>
                <a:cubicBezTo>
                  <a:pt x="1924806" y="13042"/>
                  <a:pt x="1928249" y="12169"/>
                  <a:pt x="1931597" y="14303"/>
                </a:cubicBezTo>
                <a:cubicBezTo>
                  <a:pt x="1936981" y="17796"/>
                  <a:pt x="1943433" y="16486"/>
                  <a:pt x="1949495" y="16874"/>
                </a:cubicBezTo>
                <a:cubicBezTo>
                  <a:pt x="1955899" y="17262"/>
                  <a:pt x="1962496" y="15225"/>
                  <a:pt x="1968801" y="18960"/>
                </a:cubicBezTo>
                <a:cubicBezTo>
                  <a:pt x="1970839" y="20172"/>
                  <a:pt x="1975011" y="20222"/>
                  <a:pt x="1976806" y="18960"/>
                </a:cubicBezTo>
                <a:cubicBezTo>
                  <a:pt x="1980396" y="16293"/>
                  <a:pt x="1984178" y="17457"/>
                  <a:pt x="1987817" y="16728"/>
                </a:cubicBezTo>
                <a:cubicBezTo>
                  <a:pt x="1992862" y="15759"/>
                  <a:pt x="1998246" y="14934"/>
                  <a:pt x="2002563" y="12461"/>
                </a:cubicBezTo>
                <a:cubicBezTo>
                  <a:pt x="2005425" y="10811"/>
                  <a:pt x="2007753" y="9695"/>
                  <a:pt x="2010954" y="9744"/>
                </a:cubicBezTo>
                <a:lnTo>
                  <a:pt x="2047724" y="9744"/>
                </a:lnTo>
                <a:cubicBezTo>
                  <a:pt x="2050440" y="9744"/>
                  <a:pt x="2053350" y="10083"/>
                  <a:pt x="2055824" y="9307"/>
                </a:cubicBezTo>
                <a:cubicBezTo>
                  <a:pt x="2064555" y="6639"/>
                  <a:pt x="2073529" y="5621"/>
                  <a:pt x="2082503" y="5232"/>
                </a:cubicBezTo>
                <a:cubicBezTo>
                  <a:pt x="2089245" y="4941"/>
                  <a:pt x="2096084" y="7416"/>
                  <a:pt x="2102827" y="7221"/>
                </a:cubicBezTo>
                <a:cubicBezTo>
                  <a:pt x="2123054" y="6591"/>
                  <a:pt x="2143331" y="9210"/>
                  <a:pt x="2163559" y="5378"/>
                </a:cubicBezTo>
                <a:cubicBezTo>
                  <a:pt x="2169865" y="4215"/>
                  <a:pt x="2177189" y="3050"/>
                  <a:pt x="2184029" y="7076"/>
                </a:cubicBezTo>
                <a:cubicBezTo>
                  <a:pt x="2186890" y="8773"/>
                  <a:pt x="2192615" y="8628"/>
                  <a:pt x="2195428" y="6833"/>
                </a:cubicBezTo>
                <a:cubicBezTo>
                  <a:pt x="2199309" y="4360"/>
                  <a:pt x="2202946" y="4990"/>
                  <a:pt x="2206585" y="5087"/>
                </a:cubicBezTo>
                <a:cubicBezTo>
                  <a:pt x="2221671" y="5572"/>
                  <a:pt x="2236707" y="4990"/>
                  <a:pt x="2251891" y="6785"/>
                </a:cubicBezTo>
                <a:cubicBezTo>
                  <a:pt x="2267461" y="8579"/>
                  <a:pt x="2283517" y="7901"/>
                  <a:pt x="2299525" y="5475"/>
                </a:cubicBezTo>
                <a:cubicBezTo>
                  <a:pt x="2310245" y="3826"/>
                  <a:pt x="2321838" y="3147"/>
                  <a:pt x="2332946" y="7124"/>
                </a:cubicBezTo>
                <a:cubicBezTo>
                  <a:pt x="2337409" y="8726"/>
                  <a:pt x="2342890" y="5232"/>
                  <a:pt x="2347256" y="5427"/>
                </a:cubicBezTo>
                <a:cubicBezTo>
                  <a:pt x="2362536" y="6106"/>
                  <a:pt x="2377379" y="2517"/>
                  <a:pt x="2392513" y="2564"/>
                </a:cubicBezTo>
                <a:lnTo>
                  <a:pt x="2554915" y="2564"/>
                </a:lnTo>
                <a:cubicBezTo>
                  <a:pt x="2562871" y="2564"/>
                  <a:pt x="2571165" y="4651"/>
                  <a:pt x="2578878" y="38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8EF2098-19DB-415D-64E6-3F51DD790C08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8976320" y="4051667"/>
            <a:ext cx="2664000" cy="2236421"/>
          </a:xfrm>
          <a:custGeom>
            <a:avLst/>
            <a:gdLst>
              <a:gd name="connsiteX0" fmla="*/ 2578878 w 2667902"/>
              <a:gd name="connsiteY0" fmla="*/ 382 h 2236421"/>
              <a:gd name="connsiteX1" fmla="*/ 2582371 w 2667902"/>
              <a:gd name="connsiteY1" fmla="*/ 382 h 2236421"/>
              <a:gd name="connsiteX2" fmla="*/ 2607885 w 2667902"/>
              <a:gd name="connsiteY2" fmla="*/ 4602 h 2236421"/>
              <a:gd name="connsiteX3" fmla="*/ 2629035 w 2667902"/>
              <a:gd name="connsiteY3" fmla="*/ 5136 h 2236421"/>
              <a:gd name="connsiteX4" fmla="*/ 2649359 w 2667902"/>
              <a:gd name="connsiteY4" fmla="*/ 7513 h 2236421"/>
              <a:gd name="connsiteX5" fmla="*/ 2659055 w 2667902"/>
              <a:gd name="connsiteY5" fmla="*/ 6639 h 2236421"/>
              <a:gd name="connsiteX6" fmla="*/ 2667902 w 2667902"/>
              <a:gd name="connsiteY6" fmla="*/ 5150 h 2236421"/>
              <a:gd name="connsiteX7" fmla="*/ 2667902 w 2667902"/>
              <a:gd name="connsiteY7" fmla="*/ 819934 h 2236421"/>
              <a:gd name="connsiteX8" fmla="*/ 2667902 w 2667902"/>
              <a:gd name="connsiteY8" fmla="*/ 1421637 h 2236421"/>
              <a:gd name="connsiteX9" fmla="*/ 2667902 w 2667902"/>
              <a:gd name="connsiteY9" fmla="*/ 2236421 h 2236421"/>
              <a:gd name="connsiteX10" fmla="*/ 0 w 2667902"/>
              <a:gd name="connsiteY10" fmla="*/ 2236421 h 2236421"/>
              <a:gd name="connsiteX11" fmla="*/ 0 w 2667902"/>
              <a:gd name="connsiteY11" fmla="*/ 1421637 h 2236421"/>
              <a:gd name="connsiteX12" fmla="*/ 0 w 2667902"/>
              <a:gd name="connsiteY12" fmla="*/ 765204 h 2236421"/>
              <a:gd name="connsiteX13" fmla="*/ 666 w 2667902"/>
              <a:gd name="connsiteY13" fmla="*/ 33755 h 2236421"/>
              <a:gd name="connsiteX14" fmla="*/ 45342 w 2667902"/>
              <a:gd name="connsiteY14" fmla="*/ 30893 h 2236421"/>
              <a:gd name="connsiteX15" fmla="*/ 46506 w 2667902"/>
              <a:gd name="connsiteY15" fmla="*/ 30893 h 2236421"/>
              <a:gd name="connsiteX16" fmla="*/ 58583 w 2667902"/>
              <a:gd name="connsiteY16" fmla="*/ 28516 h 2236421"/>
              <a:gd name="connsiteX17" fmla="*/ 70662 w 2667902"/>
              <a:gd name="connsiteY17" fmla="*/ 26284 h 2236421"/>
              <a:gd name="connsiteX18" fmla="*/ 84875 w 2667902"/>
              <a:gd name="connsiteY18" fmla="*/ 26139 h 2236421"/>
              <a:gd name="connsiteX19" fmla="*/ 97342 w 2667902"/>
              <a:gd name="connsiteY19" fmla="*/ 25024 h 2236421"/>
              <a:gd name="connsiteX20" fmla="*/ 110197 w 2667902"/>
              <a:gd name="connsiteY20" fmla="*/ 26237 h 2236421"/>
              <a:gd name="connsiteX21" fmla="*/ 117763 w 2667902"/>
              <a:gd name="connsiteY21" fmla="*/ 24683 h 2236421"/>
              <a:gd name="connsiteX22" fmla="*/ 133576 w 2667902"/>
              <a:gd name="connsiteY22" fmla="*/ 23423 h 2236421"/>
              <a:gd name="connsiteX23" fmla="*/ 149972 w 2667902"/>
              <a:gd name="connsiteY23" fmla="*/ 25703 h 2236421"/>
              <a:gd name="connsiteX24" fmla="*/ 168114 w 2667902"/>
              <a:gd name="connsiteY24" fmla="*/ 23908 h 2236421"/>
              <a:gd name="connsiteX25" fmla="*/ 202456 w 2667902"/>
              <a:gd name="connsiteY25" fmla="*/ 24005 h 2236421"/>
              <a:gd name="connsiteX26" fmla="*/ 212644 w 2667902"/>
              <a:gd name="connsiteY26" fmla="*/ 16777 h 2236421"/>
              <a:gd name="connsiteX27" fmla="*/ 227244 w 2667902"/>
              <a:gd name="connsiteY27" fmla="*/ 23568 h 2236421"/>
              <a:gd name="connsiteX28" fmla="*/ 244075 w 2667902"/>
              <a:gd name="connsiteY28" fmla="*/ 25848 h 2236421"/>
              <a:gd name="connsiteX29" fmla="*/ 263916 w 2667902"/>
              <a:gd name="connsiteY29" fmla="*/ 13867 h 2236421"/>
              <a:gd name="connsiteX30" fmla="*/ 271289 w 2667902"/>
              <a:gd name="connsiteY30" fmla="*/ 9695 h 2236421"/>
              <a:gd name="connsiteX31" fmla="*/ 278953 w 2667902"/>
              <a:gd name="connsiteY31" fmla="*/ 11248 h 2236421"/>
              <a:gd name="connsiteX32" fmla="*/ 311065 w 2667902"/>
              <a:gd name="connsiteY32" fmla="*/ 16826 h 2236421"/>
              <a:gd name="connsiteX33" fmla="*/ 321736 w 2667902"/>
              <a:gd name="connsiteY33" fmla="*/ 16826 h 2236421"/>
              <a:gd name="connsiteX34" fmla="*/ 327314 w 2667902"/>
              <a:gd name="connsiteY34" fmla="*/ 17505 h 2236421"/>
              <a:gd name="connsiteX35" fmla="*/ 335560 w 2667902"/>
              <a:gd name="connsiteY35" fmla="*/ 17748 h 2236421"/>
              <a:gd name="connsiteX36" fmla="*/ 349919 w 2667902"/>
              <a:gd name="connsiteY36" fmla="*/ 18378 h 2236421"/>
              <a:gd name="connsiteX37" fmla="*/ 373930 w 2667902"/>
              <a:gd name="connsiteY37" fmla="*/ 19688 h 2236421"/>
              <a:gd name="connsiteX38" fmla="*/ 383971 w 2667902"/>
              <a:gd name="connsiteY38" fmla="*/ 19882 h 2236421"/>
              <a:gd name="connsiteX39" fmla="*/ 394060 w 2667902"/>
              <a:gd name="connsiteY39" fmla="*/ 21386 h 2236421"/>
              <a:gd name="connsiteX40" fmla="*/ 429616 w 2667902"/>
              <a:gd name="connsiteY40" fmla="*/ 21483 h 2236421"/>
              <a:gd name="connsiteX41" fmla="*/ 465366 w 2667902"/>
              <a:gd name="connsiteY41" fmla="*/ 23860 h 2236421"/>
              <a:gd name="connsiteX42" fmla="*/ 468810 w 2667902"/>
              <a:gd name="connsiteY42" fmla="*/ 23908 h 2236421"/>
              <a:gd name="connsiteX43" fmla="*/ 480937 w 2667902"/>
              <a:gd name="connsiteY43" fmla="*/ 25946 h 2236421"/>
              <a:gd name="connsiteX44" fmla="*/ 494228 w 2667902"/>
              <a:gd name="connsiteY44" fmla="*/ 28564 h 2236421"/>
              <a:gd name="connsiteX45" fmla="*/ 499904 w 2667902"/>
              <a:gd name="connsiteY45" fmla="*/ 28225 h 2236421"/>
              <a:gd name="connsiteX46" fmla="*/ 509799 w 2667902"/>
              <a:gd name="connsiteY46" fmla="*/ 26284 h 2236421"/>
              <a:gd name="connsiteX47" fmla="*/ 564321 w 2667902"/>
              <a:gd name="connsiteY47" fmla="*/ 26237 h 2236421"/>
              <a:gd name="connsiteX48" fmla="*/ 571306 w 2667902"/>
              <a:gd name="connsiteY48" fmla="*/ 26576 h 2236421"/>
              <a:gd name="connsiteX49" fmla="*/ 592164 w 2667902"/>
              <a:gd name="connsiteY49" fmla="*/ 26576 h 2236421"/>
              <a:gd name="connsiteX50" fmla="*/ 603369 w 2667902"/>
              <a:gd name="connsiteY50" fmla="*/ 27400 h 2236421"/>
              <a:gd name="connsiteX51" fmla="*/ 635336 w 2667902"/>
              <a:gd name="connsiteY51" fmla="*/ 28759 h 2236421"/>
              <a:gd name="connsiteX52" fmla="*/ 646540 w 2667902"/>
              <a:gd name="connsiteY52" fmla="*/ 30069 h 2236421"/>
              <a:gd name="connsiteX53" fmla="*/ 664149 w 2667902"/>
              <a:gd name="connsiteY53" fmla="*/ 33415 h 2236421"/>
              <a:gd name="connsiteX54" fmla="*/ 702083 w 2667902"/>
              <a:gd name="connsiteY54" fmla="*/ 33318 h 2236421"/>
              <a:gd name="connsiteX55" fmla="*/ 709019 w 2667902"/>
              <a:gd name="connsiteY55" fmla="*/ 33804 h 2236421"/>
              <a:gd name="connsiteX56" fmla="*/ 725074 w 2667902"/>
              <a:gd name="connsiteY56" fmla="*/ 37878 h 2236421"/>
              <a:gd name="connsiteX57" fmla="*/ 732932 w 2667902"/>
              <a:gd name="connsiteY57" fmla="*/ 37102 h 2236421"/>
              <a:gd name="connsiteX58" fmla="*/ 747582 w 2667902"/>
              <a:gd name="connsiteY58" fmla="*/ 36035 h 2236421"/>
              <a:gd name="connsiteX59" fmla="*/ 766936 w 2667902"/>
              <a:gd name="connsiteY59" fmla="*/ 37975 h 2236421"/>
              <a:gd name="connsiteX60" fmla="*/ 776007 w 2667902"/>
              <a:gd name="connsiteY60" fmla="*/ 38993 h 2236421"/>
              <a:gd name="connsiteX61" fmla="*/ 785659 w 2667902"/>
              <a:gd name="connsiteY61" fmla="*/ 35452 h 2236421"/>
              <a:gd name="connsiteX62" fmla="*/ 787455 w 2667902"/>
              <a:gd name="connsiteY62" fmla="*/ 33852 h 2236421"/>
              <a:gd name="connsiteX63" fmla="*/ 798368 w 2667902"/>
              <a:gd name="connsiteY63" fmla="*/ 35840 h 2236421"/>
              <a:gd name="connsiteX64" fmla="*/ 811805 w 2667902"/>
              <a:gd name="connsiteY64" fmla="*/ 37878 h 2236421"/>
              <a:gd name="connsiteX65" fmla="*/ 826260 w 2667902"/>
              <a:gd name="connsiteY65" fmla="*/ 40449 h 2236421"/>
              <a:gd name="connsiteX66" fmla="*/ 847895 w 2667902"/>
              <a:gd name="connsiteY66" fmla="*/ 38412 h 2236421"/>
              <a:gd name="connsiteX67" fmla="*/ 873846 w 2667902"/>
              <a:gd name="connsiteY67" fmla="*/ 37878 h 2236421"/>
              <a:gd name="connsiteX68" fmla="*/ 887235 w 2667902"/>
              <a:gd name="connsiteY68" fmla="*/ 36035 h 2236421"/>
              <a:gd name="connsiteX69" fmla="*/ 908625 w 2667902"/>
              <a:gd name="connsiteY69" fmla="*/ 33222 h 2236421"/>
              <a:gd name="connsiteX70" fmla="*/ 919491 w 2667902"/>
              <a:gd name="connsiteY70" fmla="*/ 35501 h 2236421"/>
              <a:gd name="connsiteX71" fmla="*/ 1005058 w 2667902"/>
              <a:gd name="connsiteY71" fmla="*/ 37781 h 2236421"/>
              <a:gd name="connsiteX72" fmla="*/ 1026353 w 2667902"/>
              <a:gd name="connsiteY72" fmla="*/ 37975 h 2236421"/>
              <a:gd name="connsiteX73" fmla="*/ 1047938 w 2667902"/>
              <a:gd name="connsiteY73" fmla="*/ 35452 h 2236421"/>
              <a:gd name="connsiteX74" fmla="*/ 1072920 w 2667902"/>
              <a:gd name="connsiteY74" fmla="*/ 32639 h 2236421"/>
              <a:gd name="connsiteX75" fmla="*/ 1106584 w 2667902"/>
              <a:gd name="connsiteY75" fmla="*/ 28564 h 2236421"/>
              <a:gd name="connsiteX76" fmla="*/ 1115121 w 2667902"/>
              <a:gd name="connsiteY76" fmla="*/ 26237 h 2236421"/>
              <a:gd name="connsiteX77" fmla="*/ 1158390 w 2667902"/>
              <a:gd name="connsiteY77" fmla="*/ 19057 h 2236421"/>
              <a:gd name="connsiteX78" fmla="*/ 1165375 w 2667902"/>
              <a:gd name="connsiteY78" fmla="*/ 18912 h 2236421"/>
              <a:gd name="connsiteX79" fmla="*/ 1183468 w 2667902"/>
              <a:gd name="connsiteY79" fmla="*/ 16632 h 2236421"/>
              <a:gd name="connsiteX80" fmla="*/ 1201464 w 2667902"/>
              <a:gd name="connsiteY80" fmla="*/ 14061 h 2236421"/>
              <a:gd name="connsiteX81" fmla="*/ 1221837 w 2667902"/>
              <a:gd name="connsiteY81" fmla="*/ 16681 h 2236421"/>
              <a:gd name="connsiteX82" fmla="*/ 1233673 w 2667902"/>
              <a:gd name="connsiteY82" fmla="*/ 16583 h 2236421"/>
              <a:gd name="connsiteX83" fmla="*/ 1245750 w 2667902"/>
              <a:gd name="connsiteY83" fmla="*/ 14449 h 2236421"/>
              <a:gd name="connsiteX84" fmla="*/ 1282811 w 2667902"/>
              <a:gd name="connsiteY84" fmla="*/ 16293 h 2236421"/>
              <a:gd name="connsiteX85" fmla="*/ 1314972 w 2667902"/>
              <a:gd name="connsiteY85" fmla="*/ 14546 h 2236421"/>
              <a:gd name="connsiteX86" fmla="*/ 1339806 w 2667902"/>
              <a:gd name="connsiteY86" fmla="*/ 14400 h 2236421"/>
              <a:gd name="connsiteX87" fmla="*/ 1363721 w 2667902"/>
              <a:gd name="connsiteY87" fmla="*/ 16632 h 2236421"/>
              <a:gd name="connsiteX88" fmla="*/ 1412520 w 2667902"/>
              <a:gd name="connsiteY88" fmla="*/ 19105 h 2236421"/>
              <a:gd name="connsiteX89" fmla="*/ 1416691 w 2667902"/>
              <a:gd name="connsiteY89" fmla="*/ 20416 h 2236421"/>
              <a:gd name="connsiteX90" fmla="*/ 1423046 w 2667902"/>
              <a:gd name="connsiteY90" fmla="*/ 20561 h 2236421"/>
              <a:gd name="connsiteX91" fmla="*/ 1434299 w 2667902"/>
              <a:gd name="connsiteY91" fmla="*/ 14789 h 2236421"/>
              <a:gd name="connsiteX92" fmla="*/ 1463889 w 2667902"/>
              <a:gd name="connsiteY92" fmla="*/ 14352 h 2236421"/>
              <a:gd name="connsiteX93" fmla="*/ 1478537 w 2667902"/>
              <a:gd name="connsiteY93" fmla="*/ 19105 h 2236421"/>
              <a:gd name="connsiteX94" fmla="*/ 1522389 w 2667902"/>
              <a:gd name="connsiteY94" fmla="*/ 19203 h 2236421"/>
              <a:gd name="connsiteX95" fmla="*/ 1536990 w 2667902"/>
              <a:gd name="connsiteY95" fmla="*/ 21240 h 2236421"/>
              <a:gd name="connsiteX96" fmla="*/ 1545575 w 2667902"/>
              <a:gd name="connsiteY96" fmla="*/ 19688 h 2236421"/>
              <a:gd name="connsiteX97" fmla="*/ 1560176 w 2667902"/>
              <a:gd name="connsiteY97" fmla="*/ 18863 h 2236421"/>
              <a:gd name="connsiteX98" fmla="*/ 1570460 w 2667902"/>
              <a:gd name="connsiteY98" fmla="*/ 18863 h 2236421"/>
              <a:gd name="connsiteX99" fmla="*/ 1589766 w 2667902"/>
              <a:gd name="connsiteY99" fmla="*/ 16826 h 2236421"/>
              <a:gd name="connsiteX100" fmla="*/ 1633616 w 2667902"/>
              <a:gd name="connsiteY100" fmla="*/ 16583 h 2236421"/>
              <a:gd name="connsiteX101" fmla="*/ 1653505 w 2667902"/>
              <a:gd name="connsiteY101" fmla="*/ 13188 h 2236421"/>
              <a:gd name="connsiteX102" fmla="*/ 1675041 w 2667902"/>
              <a:gd name="connsiteY102" fmla="*/ 13188 h 2236421"/>
              <a:gd name="connsiteX103" fmla="*/ 1689788 w 2667902"/>
              <a:gd name="connsiteY103" fmla="*/ 13964 h 2236421"/>
              <a:gd name="connsiteX104" fmla="*/ 1706814 w 2667902"/>
              <a:gd name="connsiteY104" fmla="*/ 12217 h 2236421"/>
              <a:gd name="connsiteX105" fmla="*/ 1715303 w 2667902"/>
              <a:gd name="connsiteY105" fmla="*/ 14303 h 2236421"/>
              <a:gd name="connsiteX106" fmla="*/ 1772444 w 2667902"/>
              <a:gd name="connsiteY106" fmla="*/ 16438 h 2236421"/>
              <a:gd name="connsiteX107" fmla="*/ 1805575 w 2667902"/>
              <a:gd name="connsiteY107" fmla="*/ 16728 h 2236421"/>
              <a:gd name="connsiteX108" fmla="*/ 1811299 w 2667902"/>
              <a:gd name="connsiteY108" fmla="*/ 16438 h 2236421"/>
              <a:gd name="connsiteX109" fmla="*/ 1825802 w 2667902"/>
              <a:gd name="connsiteY109" fmla="*/ 14789 h 2236421"/>
              <a:gd name="connsiteX110" fmla="*/ 1851026 w 2667902"/>
              <a:gd name="connsiteY110" fmla="*/ 16777 h 2236421"/>
              <a:gd name="connsiteX111" fmla="*/ 1866743 w 2667902"/>
              <a:gd name="connsiteY111" fmla="*/ 18912 h 2236421"/>
              <a:gd name="connsiteX112" fmla="*/ 1878287 w 2667902"/>
              <a:gd name="connsiteY112" fmla="*/ 15856 h 2236421"/>
              <a:gd name="connsiteX113" fmla="*/ 1883914 w 2667902"/>
              <a:gd name="connsiteY113" fmla="*/ 9405 h 2236421"/>
              <a:gd name="connsiteX114" fmla="*/ 1887795 w 2667902"/>
              <a:gd name="connsiteY114" fmla="*/ 11975 h 2236421"/>
              <a:gd name="connsiteX115" fmla="*/ 1910981 w 2667902"/>
              <a:gd name="connsiteY115" fmla="*/ 16341 h 2236421"/>
              <a:gd name="connsiteX116" fmla="*/ 1923011 w 2667902"/>
              <a:gd name="connsiteY116" fmla="*/ 14643 h 2236421"/>
              <a:gd name="connsiteX117" fmla="*/ 1931597 w 2667902"/>
              <a:gd name="connsiteY117" fmla="*/ 14303 h 2236421"/>
              <a:gd name="connsiteX118" fmla="*/ 1949495 w 2667902"/>
              <a:gd name="connsiteY118" fmla="*/ 16874 h 2236421"/>
              <a:gd name="connsiteX119" fmla="*/ 1968801 w 2667902"/>
              <a:gd name="connsiteY119" fmla="*/ 18960 h 2236421"/>
              <a:gd name="connsiteX120" fmla="*/ 1976806 w 2667902"/>
              <a:gd name="connsiteY120" fmla="*/ 18960 h 2236421"/>
              <a:gd name="connsiteX121" fmla="*/ 1987817 w 2667902"/>
              <a:gd name="connsiteY121" fmla="*/ 16728 h 2236421"/>
              <a:gd name="connsiteX122" fmla="*/ 2002563 w 2667902"/>
              <a:gd name="connsiteY122" fmla="*/ 12461 h 2236421"/>
              <a:gd name="connsiteX123" fmla="*/ 2010954 w 2667902"/>
              <a:gd name="connsiteY123" fmla="*/ 9744 h 2236421"/>
              <a:gd name="connsiteX124" fmla="*/ 2047724 w 2667902"/>
              <a:gd name="connsiteY124" fmla="*/ 9744 h 2236421"/>
              <a:gd name="connsiteX125" fmla="*/ 2055824 w 2667902"/>
              <a:gd name="connsiteY125" fmla="*/ 9307 h 2236421"/>
              <a:gd name="connsiteX126" fmla="*/ 2082503 w 2667902"/>
              <a:gd name="connsiteY126" fmla="*/ 5232 h 2236421"/>
              <a:gd name="connsiteX127" fmla="*/ 2102827 w 2667902"/>
              <a:gd name="connsiteY127" fmla="*/ 7221 h 2236421"/>
              <a:gd name="connsiteX128" fmla="*/ 2163559 w 2667902"/>
              <a:gd name="connsiteY128" fmla="*/ 5378 h 2236421"/>
              <a:gd name="connsiteX129" fmla="*/ 2184029 w 2667902"/>
              <a:gd name="connsiteY129" fmla="*/ 7076 h 2236421"/>
              <a:gd name="connsiteX130" fmla="*/ 2195428 w 2667902"/>
              <a:gd name="connsiteY130" fmla="*/ 6833 h 2236421"/>
              <a:gd name="connsiteX131" fmla="*/ 2206585 w 2667902"/>
              <a:gd name="connsiteY131" fmla="*/ 5087 h 2236421"/>
              <a:gd name="connsiteX132" fmla="*/ 2251891 w 2667902"/>
              <a:gd name="connsiteY132" fmla="*/ 6785 h 2236421"/>
              <a:gd name="connsiteX133" fmla="*/ 2299525 w 2667902"/>
              <a:gd name="connsiteY133" fmla="*/ 5475 h 2236421"/>
              <a:gd name="connsiteX134" fmla="*/ 2332946 w 2667902"/>
              <a:gd name="connsiteY134" fmla="*/ 7124 h 2236421"/>
              <a:gd name="connsiteX135" fmla="*/ 2347256 w 2667902"/>
              <a:gd name="connsiteY135" fmla="*/ 5427 h 2236421"/>
              <a:gd name="connsiteX136" fmla="*/ 2392513 w 2667902"/>
              <a:gd name="connsiteY136" fmla="*/ 2564 h 2236421"/>
              <a:gd name="connsiteX137" fmla="*/ 2554915 w 2667902"/>
              <a:gd name="connsiteY137" fmla="*/ 2564 h 2236421"/>
              <a:gd name="connsiteX138" fmla="*/ 2578878 w 2667902"/>
              <a:gd name="connsiteY138" fmla="*/ 382 h 223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2667902" h="2236421">
                <a:moveTo>
                  <a:pt x="2578878" y="382"/>
                </a:moveTo>
                <a:cubicBezTo>
                  <a:pt x="2579800" y="-104"/>
                  <a:pt x="2581497" y="-152"/>
                  <a:pt x="2582371" y="382"/>
                </a:cubicBezTo>
                <a:cubicBezTo>
                  <a:pt x="2590229" y="5136"/>
                  <a:pt x="2599397" y="1498"/>
                  <a:pt x="2607885" y="4602"/>
                </a:cubicBezTo>
                <a:cubicBezTo>
                  <a:pt x="2614143" y="6882"/>
                  <a:pt x="2621952" y="4747"/>
                  <a:pt x="2629035" y="5136"/>
                </a:cubicBezTo>
                <a:cubicBezTo>
                  <a:pt x="2635825" y="5524"/>
                  <a:pt x="2642665" y="6251"/>
                  <a:pt x="2649359" y="7513"/>
                </a:cubicBezTo>
                <a:cubicBezTo>
                  <a:pt x="2652755" y="8143"/>
                  <a:pt x="2655920" y="7451"/>
                  <a:pt x="2659055" y="6639"/>
                </a:cubicBezTo>
                <a:lnTo>
                  <a:pt x="2667902" y="5150"/>
                </a:lnTo>
                <a:lnTo>
                  <a:pt x="2667902" y="819934"/>
                </a:lnTo>
                <a:lnTo>
                  <a:pt x="2667902" y="1421637"/>
                </a:lnTo>
                <a:lnTo>
                  <a:pt x="2667902" y="2236421"/>
                </a:lnTo>
                <a:lnTo>
                  <a:pt x="0" y="2236421"/>
                </a:lnTo>
                <a:lnTo>
                  <a:pt x="0" y="1421637"/>
                </a:lnTo>
                <a:lnTo>
                  <a:pt x="0" y="765204"/>
                </a:lnTo>
                <a:cubicBezTo>
                  <a:pt x="222" y="521388"/>
                  <a:pt x="444" y="277571"/>
                  <a:pt x="666" y="33755"/>
                </a:cubicBezTo>
                <a:lnTo>
                  <a:pt x="45342" y="30893"/>
                </a:lnTo>
                <a:cubicBezTo>
                  <a:pt x="45729" y="30893"/>
                  <a:pt x="46312" y="31038"/>
                  <a:pt x="46506" y="30893"/>
                </a:cubicBezTo>
                <a:cubicBezTo>
                  <a:pt x="49999" y="27206"/>
                  <a:pt x="54510" y="29098"/>
                  <a:pt x="58583" y="28516"/>
                </a:cubicBezTo>
                <a:cubicBezTo>
                  <a:pt x="62658" y="27934"/>
                  <a:pt x="66588" y="26624"/>
                  <a:pt x="70662" y="26284"/>
                </a:cubicBezTo>
                <a:cubicBezTo>
                  <a:pt x="75368" y="25897"/>
                  <a:pt x="80122" y="26284"/>
                  <a:pt x="84875" y="26139"/>
                </a:cubicBezTo>
                <a:cubicBezTo>
                  <a:pt x="89095" y="25994"/>
                  <a:pt x="94528" y="27158"/>
                  <a:pt x="97342" y="25024"/>
                </a:cubicBezTo>
                <a:cubicBezTo>
                  <a:pt x="102774" y="20901"/>
                  <a:pt x="105830" y="27449"/>
                  <a:pt x="110197" y="26237"/>
                </a:cubicBezTo>
                <a:cubicBezTo>
                  <a:pt x="112669" y="25557"/>
                  <a:pt x="115386" y="25121"/>
                  <a:pt x="117763" y="24683"/>
                </a:cubicBezTo>
                <a:cubicBezTo>
                  <a:pt x="122710" y="23714"/>
                  <a:pt x="127222" y="19154"/>
                  <a:pt x="133576" y="23423"/>
                </a:cubicBezTo>
                <a:cubicBezTo>
                  <a:pt x="137796" y="26237"/>
                  <a:pt x="145169" y="27304"/>
                  <a:pt x="149972" y="25703"/>
                </a:cubicBezTo>
                <a:cubicBezTo>
                  <a:pt x="156181" y="23617"/>
                  <a:pt x="162099" y="24005"/>
                  <a:pt x="168114" y="23908"/>
                </a:cubicBezTo>
                <a:cubicBezTo>
                  <a:pt x="179561" y="23665"/>
                  <a:pt x="191057" y="23374"/>
                  <a:pt x="202456" y="24005"/>
                </a:cubicBezTo>
                <a:cubicBezTo>
                  <a:pt x="208375" y="24344"/>
                  <a:pt x="211382" y="22016"/>
                  <a:pt x="212644" y="16777"/>
                </a:cubicBezTo>
                <a:cubicBezTo>
                  <a:pt x="217979" y="19348"/>
                  <a:pt x="222393" y="22550"/>
                  <a:pt x="227244" y="23568"/>
                </a:cubicBezTo>
                <a:cubicBezTo>
                  <a:pt x="232725" y="24683"/>
                  <a:pt x="238400" y="24781"/>
                  <a:pt x="244075" y="25848"/>
                </a:cubicBezTo>
                <a:cubicBezTo>
                  <a:pt x="253341" y="27594"/>
                  <a:pt x="259793" y="21919"/>
                  <a:pt x="263916" y="13867"/>
                </a:cubicBezTo>
                <a:cubicBezTo>
                  <a:pt x="265467" y="10811"/>
                  <a:pt x="267650" y="9064"/>
                  <a:pt x="271289" y="9695"/>
                </a:cubicBezTo>
                <a:cubicBezTo>
                  <a:pt x="273860" y="10132"/>
                  <a:pt x="276236" y="10229"/>
                  <a:pt x="278953" y="11248"/>
                </a:cubicBezTo>
                <a:cubicBezTo>
                  <a:pt x="289138" y="15225"/>
                  <a:pt x="299714" y="18281"/>
                  <a:pt x="311065" y="16826"/>
                </a:cubicBezTo>
                <a:cubicBezTo>
                  <a:pt x="314557" y="16389"/>
                  <a:pt x="318146" y="16681"/>
                  <a:pt x="321736" y="16826"/>
                </a:cubicBezTo>
                <a:cubicBezTo>
                  <a:pt x="323627" y="16826"/>
                  <a:pt x="326053" y="16534"/>
                  <a:pt x="327314" y="17505"/>
                </a:cubicBezTo>
                <a:cubicBezTo>
                  <a:pt x="330274" y="19784"/>
                  <a:pt x="332456" y="18912"/>
                  <a:pt x="335560" y="17748"/>
                </a:cubicBezTo>
                <a:cubicBezTo>
                  <a:pt x="340121" y="16050"/>
                  <a:pt x="345019" y="15759"/>
                  <a:pt x="349919" y="18378"/>
                </a:cubicBezTo>
                <a:cubicBezTo>
                  <a:pt x="357582" y="22452"/>
                  <a:pt x="365538" y="22938"/>
                  <a:pt x="373930" y="19688"/>
                </a:cubicBezTo>
                <a:cubicBezTo>
                  <a:pt x="376938" y="18524"/>
                  <a:pt x="381594" y="18281"/>
                  <a:pt x="383971" y="19882"/>
                </a:cubicBezTo>
                <a:cubicBezTo>
                  <a:pt x="387512" y="22259"/>
                  <a:pt x="390762" y="21337"/>
                  <a:pt x="394060" y="21386"/>
                </a:cubicBezTo>
                <a:lnTo>
                  <a:pt x="429616" y="21483"/>
                </a:lnTo>
                <a:cubicBezTo>
                  <a:pt x="441598" y="21483"/>
                  <a:pt x="453288" y="25460"/>
                  <a:pt x="465366" y="23860"/>
                </a:cubicBezTo>
                <a:cubicBezTo>
                  <a:pt x="466531" y="23714"/>
                  <a:pt x="468325" y="23326"/>
                  <a:pt x="468810" y="23908"/>
                </a:cubicBezTo>
                <a:cubicBezTo>
                  <a:pt x="472351" y="27982"/>
                  <a:pt x="477056" y="26527"/>
                  <a:pt x="480937" y="25946"/>
                </a:cubicBezTo>
                <a:cubicBezTo>
                  <a:pt x="485933" y="25217"/>
                  <a:pt x="489572" y="28904"/>
                  <a:pt x="494228" y="28564"/>
                </a:cubicBezTo>
                <a:cubicBezTo>
                  <a:pt x="496169" y="28419"/>
                  <a:pt x="498982" y="29244"/>
                  <a:pt x="499904" y="28225"/>
                </a:cubicBezTo>
                <a:cubicBezTo>
                  <a:pt x="502911" y="24927"/>
                  <a:pt x="506501" y="26284"/>
                  <a:pt x="509799" y="26284"/>
                </a:cubicBezTo>
                <a:lnTo>
                  <a:pt x="564321" y="26237"/>
                </a:lnTo>
                <a:cubicBezTo>
                  <a:pt x="566648" y="26237"/>
                  <a:pt x="569075" y="26042"/>
                  <a:pt x="571306" y="26576"/>
                </a:cubicBezTo>
                <a:cubicBezTo>
                  <a:pt x="581492" y="29049"/>
                  <a:pt x="581444" y="28904"/>
                  <a:pt x="592164" y="26576"/>
                </a:cubicBezTo>
                <a:cubicBezTo>
                  <a:pt x="595753" y="25799"/>
                  <a:pt x="599393" y="25897"/>
                  <a:pt x="603369" y="27400"/>
                </a:cubicBezTo>
                <a:cubicBezTo>
                  <a:pt x="615690" y="32203"/>
                  <a:pt x="619038" y="31717"/>
                  <a:pt x="635336" y="28759"/>
                </a:cubicBezTo>
                <a:cubicBezTo>
                  <a:pt x="638732" y="28128"/>
                  <a:pt x="642515" y="28030"/>
                  <a:pt x="646540" y="30069"/>
                </a:cubicBezTo>
                <a:cubicBezTo>
                  <a:pt x="651682" y="32688"/>
                  <a:pt x="657842" y="33658"/>
                  <a:pt x="664149" y="33415"/>
                </a:cubicBezTo>
                <a:cubicBezTo>
                  <a:pt x="676761" y="32930"/>
                  <a:pt x="689421" y="33270"/>
                  <a:pt x="702083" y="33318"/>
                </a:cubicBezTo>
                <a:cubicBezTo>
                  <a:pt x="704410" y="33318"/>
                  <a:pt x="706787" y="33318"/>
                  <a:pt x="709019" y="33804"/>
                </a:cubicBezTo>
                <a:cubicBezTo>
                  <a:pt x="714404" y="35064"/>
                  <a:pt x="719641" y="36859"/>
                  <a:pt x="725074" y="37878"/>
                </a:cubicBezTo>
                <a:cubicBezTo>
                  <a:pt x="727596" y="38363"/>
                  <a:pt x="730847" y="38315"/>
                  <a:pt x="732932" y="37102"/>
                </a:cubicBezTo>
                <a:cubicBezTo>
                  <a:pt x="737831" y="34337"/>
                  <a:pt x="743652" y="34434"/>
                  <a:pt x="747582" y="36035"/>
                </a:cubicBezTo>
                <a:cubicBezTo>
                  <a:pt x="754179" y="38751"/>
                  <a:pt x="760533" y="37295"/>
                  <a:pt x="766936" y="37975"/>
                </a:cubicBezTo>
                <a:cubicBezTo>
                  <a:pt x="769944" y="38315"/>
                  <a:pt x="773000" y="38605"/>
                  <a:pt x="776007" y="38993"/>
                </a:cubicBezTo>
                <a:cubicBezTo>
                  <a:pt x="777802" y="39236"/>
                  <a:pt x="784253" y="36956"/>
                  <a:pt x="785659" y="35452"/>
                </a:cubicBezTo>
                <a:cubicBezTo>
                  <a:pt x="786193" y="34870"/>
                  <a:pt x="786824" y="34386"/>
                  <a:pt x="787455" y="33852"/>
                </a:cubicBezTo>
                <a:cubicBezTo>
                  <a:pt x="790656" y="37442"/>
                  <a:pt x="795797" y="33804"/>
                  <a:pt x="798368" y="35840"/>
                </a:cubicBezTo>
                <a:cubicBezTo>
                  <a:pt x="802831" y="39430"/>
                  <a:pt x="807391" y="37393"/>
                  <a:pt x="811805" y="37878"/>
                </a:cubicBezTo>
                <a:cubicBezTo>
                  <a:pt x="816704" y="38363"/>
                  <a:pt x="820924" y="41370"/>
                  <a:pt x="826260" y="40449"/>
                </a:cubicBezTo>
                <a:cubicBezTo>
                  <a:pt x="833342" y="39236"/>
                  <a:pt x="840521" y="40303"/>
                  <a:pt x="847895" y="38412"/>
                </a:cubicBezTo>
                <a:cubicBezTo>
                  <a:pt x="856043" y="36326"/>
                  <a:pt x="865163" y="38072"/>
                  <a:pt x="873846" y="37878"/>
                </a:cubicBezTo>
                <a:cubicBezTo>
                  <a:pt x="878308" y="37781"/>
                  <a:pt x="882626" y="37345"/>
                  <a:pt x="887235" y="36035"/>
                </a:cubicBezTo>
                <a:cubicBezTo>
                  <a:pt x="893977" y="34143"/>
                  <a:pt x="901204" y="31620"/>
                  <a:pt x="908625" y="33222"/>
                </a:cubicBezTo>
                <a:cubicBezTo>
                  <a:pt x="912264" y="33997"/>
                  <a:pt x="915854" y="35356"/>
                  <a:pt x="919491" y="35501"/>
                </a:cubicBezTo>
                <a:cubicBezTo>
                  <a:pt x="948013" y="36665"/>
                  <a:pt x="976584" y="33513"/>
                  <a:pt x="1005058" y="37781"/>
                </a:cubicBezTo>
                <a:cubicBezTo>
                  <a:pt x="1011994" y="38800"/>
                  <a:pt x="1019271" y="37781"/>
                  <a:pt x="1026353" y="37975"/>
                </a:cubicBezTo>
                <a:cubicBezTo>
                  <a:pt x="1033677" y="38217"/>
                  <a:pt x="1040420" y="34386"/>
                  <a:pt x="1047938" y="35452"/>
                </a:cubicBezTo>
                <a:cubicBezTo>
                  <a:pt x="1056378" y="36665"/>
                  <a:pt x="1064722" y="33755"/>
                  <a:pt x="1072920" y="32639"/>
                </a:cubicBezTo>
                <a:cubicBezTo>
                  <a:pt x="1084125" y="31136"/>
                  <a:pt x="1095137" y="27982"/>
                  <a:pt x="1106584" y="28564"/>
                </a:cubicBezTo>
                <a:cubicBezTo>
                  <a:pt x="1109883" y="28710"/>
                  <a:pt x="1112308" y="26964"/>
                  <a:pt x="1115121" y="26237"/>
                </a:cubicBezTo>
                <a:cubicBezTo>
                  <a:pt x="1129334" y="22598"/>
                  <a:pt x="1143498" y="18815"/>
                  <a:pt x="1158390" y="19057"/>
                </a:cubicBezTo>
                <a:cubicBezTo>
                  <a:pt x="1160767" y="19057"/>
                  <a:pt x="1163725" y="19979"/>
                  <a:pt x="1165375" y="18912"/>
                </a:cubicBezTo>
                <a:cubicBezTo>
                  <a:pt x="1171196" y="15177"/>
                  <a:pt x="1177501" y="17650"/>
                  <a:pt x="1183468" y="16632"/>
                </a:cubicBezTo>
                <a:cubicBezTo>
                  <a:pt x="1189434" y="15661"/>
                  <a:pt x="1195255" y="14352"/>
                  <a:pt x="1201464" y="14061"/>
                </a:cubicBezTo>
                <a:cubicBezTo>
                  <a:pt x="1208547" y="13771"/>
                  <a:pt x="1214950" y="16681"/>
                  <a:pt x="1221837" y="16681"/>
                </a:cubicBezTo>
                <a:cubicBezTo>
                  <a:pt x="1225815" y="16681"/>
                  <a:pt x="1229793" y="16972"/>
                  <a:pt x="1233673" y="16583"/>
                </a:cubicBezTo>
                <a:cubicBezTo>
                  <a:pt x="1237748" y="16195"/>
                  <a:pt x="1241773" y="14303"/>
                  <a:pt x="1245750" y="14449"/>
                </a:cubicBezTo>
                <a:cubicBezTo>
                  <a:pt x="1258072" y="14983"/>
                  <a:pt x="1270345" y="13333"/>
                  <a:pt x="1282811" y="16293"/>
                </a:cubicBezTo>
                <a:cubicBezTo>
                  <a:pt x="1293191" y="18766"/>
                  <a:pt x="1304203" y="15904"/>
                  <a:pt x="1314972" y="14546"/>
                </a:cubicBezTo>
                <a:cubicBezTo>
                  <a:pt x="1323120" y="13480"/>
                  <a:pt x="1331561" y="14012"/>
                  <a:pt x="1339806" y="14400"/>
                </a:cubicBezTo>
                <a:cubicBezTo>
                  <a:pt x="1347811" y="14789"/>
                  <a:pt x="1355766" y="16147"/>
                  <a:pt x="1363721" y="16632"/>
                </a:cubicBezTo>
                <a:lnTo>
                  <a:pt x="1412520" y="19105"/>
                </a:lnTo>
                <a:cubicBezTo>
                  <a:pt x="1413926" y="19203"/>
                  <a:pt x="1415285" y="20222"/>
                  <a:pt x="1416691" y="20416"/>
                </a:cubicBezTo>
                <a:cubicBezTo>
                  <a:pt x="1418825" y="20706"/>
                  <a:pt x="1421251" y="21288"/>
                  <a:pt x="1423046" y="20561"/>
                </a:cubicBezTo>
                <a:cubicBezTo>
                  <a:pt x="1427023" y="18960"/>
                  <a:pt x="1430709" y="16681"/>
                  <a:pt x="1434299" y="14789"/>
                </a:cubicBezTo>
                <a:cubicBezTo>
                  <a:pt x="1444389" y="21677"/>
                  <a:pt x="1454187" y="20076"/>
                  <a:pt x="1463889" y="14352"/>
                </a:cubicBezTo>
                <a:cubicBezTo>
                  <a:pt x="1468060" y="17488"/>
                  <a:pt x="1472945" y="19074"/>
                  <a:pt x="1478537" y="19105"/>
                </a:cubicBezTo>
                <a:cubicBezTo>
                  <a:pt x="1493139" y="19105"/>
                  <a:pt x="1507788" y="18960"/>
                  <a:pt x="1522389" y="19203"/>
                </a:cubicBezTo>
                <a:cubicBezTo>
                  <a:pt x="1527240" y="19251"/>
                  <a:pt x="1532187" y="17941"/>
                  <a:pt x="1536990" y="21240"/>
                </a:cubicBezTo>
                <a:cubicBezTo>
                  <a:pt x="1538832" y="22501"/>
                  <a:pt x="1542471" y="21531"/>
                  <a:pt x="1545575" y="19688"/>
                </a:cubicBezTo>
                <a:cubicBezTo>
                  <a:pt x="1549650" y="17262"/>
                  <a:pt x="1554549" y="14303"/>
                  <a:pt x="1560176" y="18863"/>
                </a:cubicBezTo>
                <a:cubicBezTo>
                  <a:pt x="1562310" y="20609"/>
                  <a:pt x="1567743" y="20367"/>
                  <a:pt x="1570460" y="18863"/>
                </a:cubicBezTo>
                <a:cubicBezTo>
                  <a:pt x="1576863" y="15371"/>
                  <a:pt x="1583363" y="16972"/>
                  <a:pt x="1589766" y="16826"/>
                </a:cubicBezTo>
                <a:cubicBezTo>
                  <a:pt x="1604367" y="16534"/>
                  <a:pt x="1619016" y="17068"/>
                  <a:pt x="1633616" y="16583"/>
                </a:cubicBezTo>
                <a:cubicBezTo>
                  <a:pt x="1640262" y="16341"/>
                  <a:pt x="1646908" y="14643"/>
                  <a:pt x="1653505" y="13188"/>
                </a:cubicBezTo>
                <a:cubicBezTo>
                  <a:pt x="1660732" y="11587"/>
                  <a:pt x="1667766" y="11636"/>
                  <a:pt x="1675041" y="13188"/>
                </a:cubicBezTo>
                <a:cubicBezTo>
                  <a:pt x="1679893" y="14206"/>
                  <a:pt x="1685907" y="15856"/>
                  <a:pt x="1689788" y="13964"/>
                </a:cubicBezTo>
                <a:cubicBezTo>
                  <a:pt x="1695658" y="11053"/>
                  <a:pt x="1701187" y="12557"/>
                  <a:pt x="1706814" y="12217"/>
                </a:cubicBezTo>
                <a:cubicBezTo>
                  <a:pt x="1709579" y="12023"/>
                  <a:pt x="1712440" y="14206"/>
                  <a:pt x="1715303" y="14303"/>
                </a:cubicBezTo>
                <a:cubicBezTo>
                  <a:pt x="1734318" y="15177"/>
                  <a:pt x="1753381" y="13333"/>
                  <a:pt x="1772444" y="16438"/>
                </a:cubicBezTo>
                <a:cubicBezTo>
                  <a:pt x="1783213" y="18184"/>
                  <a:pt x="1794516" y="16777"/>
                  <a:pt x="1805575" y="16728"/>
                </a:cubicBezTo>
                <a:cubicBezTo>
                  <a:pt x="1807515" y="16728"/>
                  <a:pt x="1810183" y="17408"/>
                  <a:pt x="1811299" y="16438"/>
                </a:cubicBezTo>
                <a:cubicBezTo>
                  <a:pt x="1815859" y="12363"/>
                  <a:pt x="1821777" y="13382"/>
                  <a:pt x="1825802" y="14789"/>
                </a:cubicBezTo>
                <a:cubicBezTo>
                  <a:pt x="1834291" y="17699"/>
                  <a:pt x="1842683" y="16050"/>
                  <a:pt x="1851026" y="16777"/>
                </a:cubicBezTo>
                <a:cubicBezTo>
                  <a:pt x="1856265" y="17215"/>
                  <a:pt x="1861552" y="15952"/>
                  <a:pt x="1866743" y="18912"/>
                </a:cubicBezTo>
                <a:cubicBezTo>
                  <a:pt x="1870623" y="21094"/>
                  <a:pt x="1874794" y="17748"/>
                  <a:pt x="1878287" y="15856"/>
                </a:cubicBezTo>
                <a:cubicBezTo>
                  <a:pt x="1880761" y="14497"/>
                  <a:pt x="1882264" y="11393"/>
                  <a:pt x="1883914" y="9405"/>
                </a:cubicBezTo>
                <a:cubicBezTo>
                  <a:pt x="1885903" y="10762"/>
                  <a:pt x="1886824" y="11975"/>
                  <a:pt x="1887795" y="11975"/>
                </a:cubicBezTo>
                <a:cubicBezTo>
                  <a:pt x="1895750" y="12072"/>
                  <a:pt x="1903511" y="11975"/>
                  <a:pt x="1910981" y="16341"/>
                </a:cubicBezTo>
                <a:cubicBezTo>
                  <a:pt x="1913794" y="17991"/>
                  <a:pt x="1919034" y="18136"/>
                  <a:pt x="1923011" y="14643"/>
                </a:cubicBezTo>
                <a:cubicBezTo>
                  <a:pt x="1924806" y="13042"/>
                  <a:pt x="1928249" y="12169"/>
                  <a:pt x="1931597" y="14303"/>
                </a:cubicBezTo>
                <a:cubicBezTo>
                  <a:pt x="1936981" y="17796"/>
                  <a:pt x="1943433" y="16486"/>
                  <a:pt x="1949495" y="16874"/>
                </a:cubicBezTo>
                <a:cubicBezTo>
                  <a:pt x="1955899" y="17262"/>
                  <a:pt x="1962496" y="15225"/>
                  <a:pt x="1968801" y="18960"/>
                </a:cubicBezTo>
                <a:cubicBezTo>
                  <a:pt x="1970839" y="20172"/>
                  <a:pt x="1975011" y="20222"/>
                  <a:pt x="1976806" y="18960"/>
                </a:cubicBezTo>
                <a:cubicBezTo>
                  <a:pt x="1980396" y="16293"/>
                  <a:pt x="1984178" y="17457"/>
                  <a:pt x="1987817" y="16728"/>
                </a:cubicBezTo>
                <a:cubicBezTo>
                  <a:pt x="1992862" y="15759"/>
                  <a:pt x="1998246" y="14934"/>
                  <a:pt x="2002563" y="12461"/>
                </a:cubicBezTo>
                <a:cubicBezTo>
                  <a:pt x="2005425" y="10811"/>
                  <a:pt x="2007753" y="9695"/>
                  <a:pt x="2010954" y="9744"/>
                </a:cubicBezTo>
                <a:lnTo>
                  <a:pt x="2047724" y="9744"/>
                </a:lnTo>
                <a:cubicBezTo>
                  <a:pt x="2050440" y="9744"/>
                  <a:pt x="2053350" y="10083"/>
                  <a:pt x="2055824" y="9307"/>
                </a:cubicBezTo>
                <a:cubicBezTo>
                  <a:pt x="2064555" y="6639"/>
                  <a:pt x="2073529" y="5621"/>
                  <a:pt x="2082503" y="5232"/>
                </a:cubicBezTo>
                <a:cubicBezTo>
                  <a:pt x="2089245" y="4941"/>
                  <a:pt x="2096084" y="7416"/>
                  <a:pt x="2102827" y="7221"/>
                </a:cubicBezTo>
                <a:cubicBezTo>
                  <a:pt x="2123054" y="6591"/>
                  <a:pt x="2143331" y="9210"/>
                  <a:pt x="2163559" y="5378"/>
                </a:cubicBezTo>
                <a:cubicBezTo>
                  <a:pt x="2169865" y="4215"/>
                  <a:pt x="2177189" y="3050"/>
                  <a:pt x="2184029" y="7076"/>
                </a:cubicBezTo>
                <a:cubicBezTo>
                  <a:pt x="2186890" y="8773"/>
                  <a:pt x="2192615" y="8628"/>
                  <a:pt x="2195428" y="6833"/>
                </a:cubicBezTo>
                <a:cubicBezTo>
                  <a:pt x="2199309" y="4360"/>
                  <a:pt x="2202946" y="4990"/>
                  <a:pt x="2206585" y="5087"/>
                </a:cubicBezTo>
                <a:cubicBezTo>
                  <a:pt x="2221671" y="5572"/>
                  <a:pt x="2236707" y="4990"/>
                  <a:pt x="2251891" y="6785"/>
                </a:cubicBezTo>
                <a:cubicBezTo>
                  <a:pt x="2267461" y="8579"/>
                  <a:pt x="2283517" y="7901"/>
                  <a:pt x="2299525" y="5475"/>
                </a:cubicBezTo>
                <a:cubicBezTo>
                  <a:pt x="2310245" y="3826"/>
                  <a:pt x="2321838" y="3147"/>
                  <a:pt x="2332946" y="7124"/>
                </a:cubicBezTo>
                <a:cubicBezTo>
                  <a:pt x="2337409" y="8726"/>
                  <a:pt x="2342890" y="5232"/>
                  <a:pt x="2347256" y="5427"/>
                </a:cubicBezTo>
                <a:cubicBezTo>
                  <a:pt x="2362536" y="6106"/>
                  <a:pt x="2377379" y="2517"/>
                  <a:pt x="2392513" y="2564"/>
                </a:cubicBezTo>
                <a:lnTo>
                  <a:pt x="2554915" y="2564"/>
                </a:lnTo>
                <a:cubicBezTo>
                  <a:pt x="2562871" y="2564"/>
                  <a:pt x="2571165" y="4651"/>
                  <a:pt x="2578878" y="38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5050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FD1C1A-3581-AF76-C519-236798A662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-1" y="-1"/>
            <a:ext cx="6209454" cy="6858001"/>
          </a:xfrm>
          <a:custGeom>
            <a:avLst/>
            <a:gdLst>
              <a:gd name="connsiteX0" fmla="*/ 0 w 6209454"/>
              <a:gd name="connsiteY0" fmla="*/ 0 h 6858001"/>
              <a:gd name="connsiteX1" fmla="*/ 6068768 w 6209454"/>
              <a:gd name="connsiteY1" fmla="*/ 0 h 6858001"/>
              <a:gd name="connsiteX2" fmla="*/ 6064941 w 6209454"/>
              <a:gd name="connsiteY2" fmla="*/ 22743 h 6858001"/>
              <a:gd name="connsiteX3" fmla="*/ 6062696 w 6209454"/>
              <a:gd name="connsiteY3" fmla="*/ 47665 h 6858001"/>
              <a:gd name="connsiteX4" fmla="*/ 6068806 w 6209454"/>
              <a:gd name="connsiteY4" fmla="*/ 99911 h 6858001"/>
              <a:gd name="connsiteX5" fmla="*/ 6070177 w 6209454"/>
              <a:gd name="connsiteY5" fmla="*/ 154276 h 6858001"/>
              <a:gd name="connsiteX6" fmla="*/ 6081025 w 6209454"/>
              <a:gd name="connsiteY6" fmla="*/ 219864 h 6858001"/>
              <a:gd name="connsiteX7" fmla="*/ 6081025 w 6209454"/>
              <a:gd name="connsiteY7" fmla="*/ 228841 h 6858001"/>
              <a:gd name="connsiteX8" fmla="*/ 6075414 w 6209454"/>
              <a:gd name="connsiteY8" fmla="*/ 290439 h 6858001"/>
              <a:gd name="connsiteX9" fmla="*/ 6075414 w 6209454"/>
              <a:gd name="connsiteY9" fmla="*/ 707904 h 6858001"/>
              <a:gd name="connsiteX10" fmla="*/ 6068057 w 6209454"/>
              <a:gd name="connsiteY10" fmla="*/ 824240 h 6858001"/>
              <a:gd name="connsiteX11" fmla="*/ 6063693 w 6209454"/>
              <a:gd name="connsiteY11" fmla="*/ 861024 h 6858001"/>
              <a:gd name="connsiteX12" fmla="*/ 6067933 w 6209454"/>
              <a:gd name="connsiteY12" fmla="*/ 946936 h 6858001"/>
              <a:gd name="connsiteX13" fmla="*/ 6064566 w 6209454"/>
              <a:gd name="connsiteY13" fmla="*/ 1069383 h 6858001"/>
              <a:gd name="connsiteX14" fmla="*/ 6068930 w 6209454"/>
              <a:gd name="connsiteY14" fmla="*/ 1185844 h 6858001"/>
              <a:gd name="connsiteX15" fmla="*/ 6064441 w 6209454"/>
              <a:gd name="connsiteY15" fmla="*/ 1214523 h 6858001"/>
              <a:gd name="connsiteX16" fmla="*/ 6063818 w 6209454"/>
              <a:gd name="connsiteY16" fmla="*/ 1243825 h 6858001"/>
              <a:gd name="connsiteX17" fmla="*/ 6068182 w 6209454"/>
              <a:gd name="connsiteY17" fmla="*/ 1296445 h 6858001"/>
              <a:gd name="connsiteX18" fmla="*/ 6063444 w 6209454"/>
              <a:gd name="connsiteY18" fmla="*/ 1452559 h 6858001"/>
              <a:gd name="connsiteX19" fmla="*/ 6068556 w 6209454"/>
              <a:gd name="connsiteY19" fmla="*/ 1504804 h 6858001"/>
              <a:gd name="connsiteX20" fmla="*/ 6058082 w 6209454"/>
              <a:gd name="connsiteY20" fmla="*/ 1573384 h 6858001"/>
              <a:gd name="connsiteX21" fmla="*/ 6056960 w 6209454"/>
              <a:gd name="connsiteY21" fmla="*/ 1594207 h 6858001"/>
              <a:gd name="connsiteX22" fmla="*/ 6056960 w 6209454"/>
              <a:gd name="connsiteY22" fmla="*/ 1688723 h 6858001"/>
              <a:gd name="connsiteX23" fmla="*/ 6049977 w 6209454"/>
              <a:gd name="connsiteY23" fmla="*/ 1710295 h 6858001"/>
              <a:gd name="connsiteX24" fmla="*/ 6039005 w 6209454"/>
              <a:gd name="connsiteY24" fmla="*/ 1748200 h 6858001"/>
              <a:gd name="connsiteX25" fmla="*/ 6033269 w 6209454"/>
              <a:gd name="connsiteY25" fmla="*/ 1776505 h 6858001"/>
              <a:gd name="connsiteX26" fmla="*/ 6033269 w 6209454"/>
              <a:gd name="connsiteY26" fmla="*/ 1797079 h 6858001"/>
              <a:gd name="connsiteX27" fmla="*/ 6038630 w 6209454"/>
              <a:gd name="connsiteY27" fmla="*/ 1846707 h 6858001"/>
              <a:gd name="connsiteX28" fmla="*/ 6045240 w 6209454"/>
              <a:gd name="connsiteY28" fmla="*/ 1892717 h 6858001"/>
              <a:gd name="connsiteX29" fmla="*/ 6044366 w 6209454"/>
              <a:gd name="connsiteY29" fmla="*/ 1914787 h 6858001"/>
              <a:gd name="connsiteX30" fmla="*/ 6040002 w 6209454"/>
              <a:gd name="connsiteY30" fmla="*/ 1945711 h 6858001"/>
              <a:gd name="connsiteX31" fmla="*/ 6051224 w 6209454"/>
              <a:gd name="connsiteY31" fmla="*/ 2005313 h 6858001"/>
              <a:gd name="connsiteX32" fmla="*/ 6057833 w 6209454"/>
              <a:gd name="connsiteY32" fmla="*/ 2015288 h 6858001"/>
              <a:gd name="connsiteX33" fmla="*/ 6041249 w 6209454"/>
              <a:gd name="connsiteY33" fmla="*/ 2029752 h 6858001"/>
              <a:gd name="connsiteX34" fmla="*/ 6033393 w 6209454"/>
              <a:gd name="connsiteY34" fmla="*/ 2059429 h 6858001"/>
              <a:gd name="connsiteX35" fmla="*/ 6038880 w 6209454"/>
              <a:gd name="connsiteY35" fmla="*/ 2099828 h 6858001"/>
              <a:gd name="connsiteX36" fmla="*/ 6043992 w 6209454"/>
              <a:gd name="connsiteY36" fmla="*/ 2164668 h 6858001"/>
              <a:gd name="connsiteX37" fmla="*/ 6039753 w 6209454"/>
              <a:gd name="connsiteY37" fmla="*/ 2201951 h 6858001"/>
              <a:gd name="connsiteX38" fmla="*/ 6039005 w 6209454"/>
              <a:gd name="connsiteY38" fmla="*/ 2216664 h 6858001"/>
              <a:gd name="connsiteX39" fmla="*/ 6039753 w 6209454"/>
              <a:gd name="connsiteY39" fmla="*/ 2301828 h 6858001"/>
              <a:gd name="connsiteX40" fmla="*/ 6045240 w 6209454"/>
              <a:gd name="connsiteY40" fmla="*/ 2448713 h 6858001"/>
              <a:gd name="connsiteX41" fmla="*/ 6050601 w 6209454"/>
              <a:gd name="connsiteY41" fmla="*/ 2470535 h 6858001"/>
              <a:gd name="connsiteX42" fmla="*/ 6046112 w 6209454"/>
              <a:gd name="connsiteY42" fmla="*/ 2514301 h 6858001"/>
              <a:gd name="connsiteX43" fmla="*/ 6048106 w 6209454"/>
              <a:gd name="connsiteY43" fmla="*/ 2552208 h 6858001"/>
              <a:gd name="connsiteX44" fmla="*/ 6048106 w 6209454"/>
              <a:gd name="connsiteY44" fmla="*/ 2607569 h 6858001"/>
              <a:gd name="connsiteX45" fmla="*/ 6039378 w 6209454"/>
              <a:gd name="connsiteY45" fmla="*/ 2658693 h 6858001"/>
              <a:gd name="connsiteX46" fmla="*/ 6038756 w 6209454"/>
              <a:gd name="connsiteY46" fmla="*/ 2771413 h 6858001"/>
              <a:gd name="connsiteX47" fmla="*/ 6033518 w 6209454"/>
              <a:gd name="connsiteY47" fmla="*/ 2821041 h 6858001"/>
              <a:gd name="connsiteX48" fmla="*/ 6033518 w 6209454"/>
              <a:gd name="connsiteY48" fmla="*/ 2847476 h 6858001"/>
              <a:gd name="connsiteX49" fmla="*/ 6031398 w 6209454"/>
              <a:gd name="connsiteY49" fmla="*/ 2885008 h 6858001"/>
              <a:gd name="connsiteX50" fmla="*/ 6027408 w 6209454"/>
              <a:gd name="connsiteY50" fmla="*/ 2907077 h 6858001"/>
              <a:gd name="connsiteX51" fmla="*/ 6032645 w 6209454"/>
              <a:gd name="connsiteY51" fmla="*/ 2944609 h 6858001"/>
              <a:gd name="connsiteX52" fmla="*/ 6032894 w 6209454"/>
              <a:gd name="connsiteY52" fmla="*/ 3057331 h 6858001"/>
              <a:gd name="connsiteX53" fmla="*/ 6045114 w 6209454"/>
              <a:gd name="connsiteY53" fmla="*/ 3094987 h 6858001"/>
              <a:gd name="connsiteX54" fmla="*/ 6043992 w 6209454"/>
              <a:gd name="connsiteY54" fmla="*/ 3171048 h 6858001"/>
              <a:gd name="connsiteX55" fmla="*/ 6029154 w 6209454"/>
              <a:gd name="connsiteY55" fmla="*/ 3199976 h 6858001"/>
              <a:gd name="connsiteX56" fmla="*/ 6029528 w 6209454"/>
              <a:gd name="connsiteY56" fmla="*/ 3216311 h 6858001"/>
              <a:gd name="connsiteX57" fmla="*/ 6032894 w 6209454"/>
              <a:gd name="connsiteY57" fmla="*/ 3227035 h 6858001"/>
              <a:gd name="connsiteX58" fmla="*/ 6039254 w 6209454"/>
              <a:gd name="connsiteY58" fmla="*/ 3352473 h 6858001"/>
              <a:gd name="connsiteX59" fmla="*/ 6044990 w 6209454"/>
              <a:gd name="connsiteY59" fmla="*/ 3413947 h 6858001"/>
              <a:gd name="connsiteX60" fmla="*/ 6044616 w 6209454"/>
              <a:gd name="connsiteY60" fmla="*/ 3477788 h 6858001"/>
              <a:gd name="connsiteX61" fmla="*/ 6040126 w 6209454"/>
              <a:gd name="connsiteY61" fmla="*/ 3560457 h 6858001"/>
              <a:gd name="connsiteX62" fmla="*/ 6044865 w 6209454"/>
              <a:gd name="connsiteY62" fmla="*/ 3655723 h 6858001"/>
              <a:gd name="connsiteX63" fmla="*/ 6039378 w 6209454"/>
              <a:gd name="connsiteY63" fmla="*/ 3686769 h 6858001"/>
              <a:gd name="connsiteX64" fmla="*/ 6039129 w 6209454"/>
              <a:gd name="connsiteY64" fmla="*/ 3717195 h 6858001"/>
              <a:gd name="connsiteX65" fmla="*/ 6045862 w 6209454"/>
              <a:gd name="connsiteY65" fmla="*/ 3769565 h 6858001"/>
              <a:gd name="connsiteX66" fmla="*/ 6039254 w 6209454"/>
              <a:gd name="connsiteY66" fmla="*/ 3815825 h 6858001"/>
              <a:gd name="connsiteX67" fmla="*/ 6033393 w 6209454"/>
              <a:gd name="connsiteY67" fmla="*/ 3862335 h 6858001"/>
              <a:gd name="connsiteX68" fmla="*/ 6033020 w 6209454"/>
              <a:gd name="connsiteY68" fmla="*/ 3880291 h 6858001"/>
              <a:gd name="connsiteX69" fmla="*/ 6014565 w 6209454"/>
              <a:gd name="connsiteY69" fmla="*/ 3991515 h 6858001"/>
              <a:gd name="connsiteX70" fmla="*/ 6008580 w 6209454"/>
              <a:gd name="connsiteY70" fmla="*/ 4013460 h 6858001"/>
              <a:gd name="connsiteX71" fmla="*/ 5998106 w 6209454"/>
              <a:gd name="connsiteY71" fmla="*/ 4099996 h 6858001"/>
              <a:gd name="connsiteX72" fmla="*/ 5990874 w 6209454"/>
              <a:gd name="connsiteY72" fmla="*/ 4164212 h 6858001"/>
              <a:gd name="connsiteX73" fmla="*/ 5984390 w 6209454"/>
              <a:gd name="connsiteY73" fmla="*/ 4219699 h 6858001"/>
              <a:gd name="connsiteX74" fmla="*/ 5984889 w 6209454"/>
              <a:gd name="connsiteY74" fmla="*/ 4274439 h 6858001"/>
              <a:gd name="connsiteX75" fmla="*/ 5990749 w 6209454"/>
              <a:gd name="connsiteY75" fmla="*/ 4494393 h 6858001"/>
              <a:gd name="connsiteX76" fmla="*/ 5996609 w 6209454"/>
              <a:gd name="connsiteY76" fmla="*/ 4522324 h 6858001"/>
              <a:gd name="connsiteX77" fmla="*/ 5989377 w 6209454"/>
              <a:gd name="connsiteY77" fmla="*/ 4577312 h 6858001"/>
              <a:gd name="connsiteX78" fmla="*/ 5984640 w 6209454"/>
              <a:gd name="connsiteY78" fmla="*/ 4611727 h 6858001"/>
              <a:gd name="connsiteX79" fmla="*/ 5983268 w 6209454"/>
              <a:gd name="connsiteY79" fmla="*/ 4678437 h 6858001"/>
              <a:gd name="connsiteX80" fmla="*/ 5978030 w 6209454"/>
              <a:gd name="connsiteY80" fmla="*/ 4734049 h 6858001"/>
              <a:gd name="connsiteX81" fmla="*/ 5984640 w 6209454"/>
              <a:gd name="connsiteY81" fmla="*/ 4771207 h 6858001"/>
              <a:gd name="connsiteX82" fmla="*/ 5989877 w 6209454"/>
              <a:gd name="connsiteY82" fmla="*/ 4805747 h 6858001"/>
              <a:gd name="connsiteX83" fmla="*/ 5994989 w 6209454"/>
              <a:gd name="connsiteY83" fmla="*/ 4833801 h 6858001"/>
              <a:gd name="connsiteX84" fmla="*/ 5990874 w 6209454"/>
              <a:gd name="connsiteY84" fmla="*/ 4838416 h 6858001"/>
              <a:gd name="connsiteX85" fmla="*/ 5981772 w 6209454"/>
              <a:gd name="connsiteY85" fmla="*/ 4863229 h 6858001"/>
              <a:gd name="connsiteX86" fmla="*/ 5984390 w 6209454"/>
              <a:gd name="connsiteY86" fmla="*/ 4886545 h 6858001"/>
              <a:gd name="connsiteX87" fmla="*/ 5989377 w 6209454"/>
              <a:gd name="connsiteY87" fmla="*/ 4936297 h 6858001"/>
              <a:gd name="connsiteX88" fmla="*/ 5986634 w 6209454"/>
              <a:gd name="connsiteY88" fmla="*/ 4973955 h 6858001"/>
              <a:gd name="connsiteX89" fmla="*/ 5984640 w 6209454"/>
              <a:gd name="connsiteY89" fmla="*/ 4994155 h 6858001"/>
              <a:gd name="connsiteX90" fmla="*/ 5995113 w 6209454"/>
              <a:gd name="connsiteY90" fmla="*/ 5035427 h 6858001"/>
              <a:gd name="connsiteX91" fmla="*/ 5996360 w 6209454"/>
              <a:gd name="connsiteY91" fmla="*/ 5053257 h 6858001"/>
              <a:gd name="connsiteX92" fmla="*/ 5996110 w 6209454"/>
              <a:gd name="connsiteY92" fmla="*/ 5150765 h 6858001"/>
              <a:gd name="connsiteX93" fmla="*/ 6004714 w 6209454"/>
              <a:gd name="connsiteY93" fmla="*/ 5196029 h 6858001"/>
              <a:gd name="connsiteX94" fmla="*/ 6008081 w 6209454"/>
              <a:gd name="connsiteY94" fmla="*/ 5224832 h 6858001"/>
              <a:gd name="connsiteX95" fmla="*/ 6011573 w 6209454"/>
              <a:gd name="connsiteY95" fmla="*/ 5307004 h 6858001"/>
              <a:gd name="connsiteX96" fmla="*/ 6013692 w 6209454"/>
              <a:gd name="connsiteY96" fmla="*/ 5335807 h 6858001"/>
              <a:gd name="connsiteX97" fmla="*/ 6013692 w 6209454"/>
              <a:gd name="connsiteY97" fmla="*/ 5389424 h 6858001"/>
              <a:gd name="connsiteX98" fmla="*/ 6014565 w 6209454"/>
              <a:gd name="connsiteY98" fmla="*/ 5407380 h 6858001"/>
              <a:gd name="connsiteX99" fmla="*/ 6014441 w 6209454"/>
              <a:gd name="connsiteY99" fmla="*/ 5547532 h 6858001"/>
              <a:gd name="connsiteX100" fmla="*/ 6009453 w 6209454"/>
              <a:gd name="connsiteY100" fmla="*/ 5572969 h 6858001"/>
              <a:gd name="connsiteX101" fmla="*/ 6008580 w 6209454"/>
              <a:gd name="connsiteY101" fmla="*/ 5587559 h 6858001"/>
              <a:gd name="connsiteX102" fmla="*/ 6015313 w 6209454"/>
              <a:gd name="connsiteY102" fmla="*/ 5621724 h 6858001"/>
              <a:gd name="connsiteX103" fmla="*/ 6020550 w 6209454"/>
              <a:gd name="connsiteY103" fmla="*/ 5652896 h 6858001"/>
              <a:gd name="connsiteX104" fmla="*/ 6020674 w 6209454"/>
              <a:gd name="connsiteY104" fmla="*/ 5661749 h 6858001"/>
              <a:gd name="connsiteX105" fmla="*/ 6026785 w 6209454"/>
              <a:gd name="connsiteY105" fmla="*/ 5753647 h 6858001"/>
              <a:gd name="connsiteX106" fmla="*/ 6027034 w 6209454"/>
              <a:gd name="connsiteY106" fmla="*/ 5845045 h 6858001"/>
              <a:gd name="connsiteX107" fmla="*/ 6030900 w 6209454"/>
              <a:gd name="connsiteY107" fmla="*/ 5870981 h 6858001"/>
              <a:gd name="connsiteX108" fmla="*/ 6031398 w 6209454"/>
              <a:gd name="connsiteY108" fmla="*/ 5896792 h 6858001"/>
              <a:gd name="connsiteX109" fmla="*/ 6034765 w 6209454"/>
              <a:gd name="connsiteY109" fmla="*/ 5958513 h 6858001"/>
              <a:gd name="connsiteX110" fmla="*/ 6036386 w 6209454"/>
              <a:gd name="connsiteY110" fmla="*/ 5995423 h 6858001"/>
              <a:gd name="connsiteX111" fmla="*/ 6037009 w 6209454"/>
              <a:gd name="connsiteY111" fmla="*/ 6016620 h 6858001"/>
              <a:gd name="connsiteX112" fmla="*/ 6038756 w 6209454"/>
              <a:gd name="connsiteY112" fmla="*/ 6030959 h 6858001"/>
              <a:gd name="connsiteX113" fmla="*/ 6038756 w 6209454"/>
              <a:gd name="connsiteY113" fmla="*/ 6058391 h 6858001"/>
              <a:gd name="connsiteX114" fmla="*/ 6053094 w 6209454"/>
              <a:gd name="connsiteY114" fmla="*/ 6140936 h 6858001"/>
              <a:gd name="connsiteX115" fmla="*/ 6057085 w 6209454"/>
              <a:gd name="connsiteY115" fmla="*/ 6160637 h 6858001"/>
              <a:gd name="connsiteX116" fmla="*/ 6046361 w 6209454"/>
              <a:gd name="connsiteY116" fmla="*/ 6179591 h 6858001"/>
              <a:gd name="connsiteX117" fmla="*/ 6015562 w 6209454"/>
              <a:gd name="connsiteY117" fmla="*/ 6230589 h 6858001"/>
              <a:gd name="connsiteX118" fmla="*/ 6021424 w 6209454"/>
              <a:gd name="connsiteY118" fmla="*/ 6273857 h 6858001"/>
              <a:gd name="connsiteX119" fmla="*/ 6038880 w 6209454"/>
              <a:gd name="connsiteY119" fmla="*/ 6311389 h 6858001"/>
              <a:gd name="connsiteX120" fmla="*/ 6020301 w 6209454"/>
              <a:gd name="connsiteY120" fmla="*/ 6337575 h 6858001"/>
              <a:gd name="connsiteX121" fmla="*/ 6020550 w 6209454"/>
              <a:gd name="connsiteY121" fmla="*/ 6425855 h 6858001"/>
              <a:gd name="connsiteX122" fmla="*/ 6015937 w 6209454"/>
              <a:gd name="connsiteY122" fmla="*/ 6472489 h 6858001"/>
              <a:gd name="connsiteX123" fmla="*/ 6021797 w 6209454"/>
              <a:gd name="connsiteY123" fmla="*/ 6514635 h 6858001"/>
              <a:gd name="connsiteX124" fmla="*/ 6018556 w 6209454"/>
              <a:gd name="connsiteY124" fmla="*/ 6555284 h 6858001"/>
              <a:gd name="connsiteX125" fmla="*/ 6014565 w 6209454"/>
              <a:gd name="connsiteY125" fmla="*/ 6574736 h 6858001"/>
              <a:gd name="connsiteX126" fmla="*/ 6017682 w 6209454"/>
              <a:gd name="connsiteY126" fmla="*/ 6607780 h 6858001"/>
              <a:gd name="connsiteX127" fmla="*/ 6014814 w 6209454"/>
              <a:gd name="connsiteY127" fmla="*/ 6639825 h 6858001"/>
              <a:gd name="connsiteX128" fmla="*/ 6014441 w 6209454"/>
              <a:gd name="connsiteY128" fmla="*/ 6676360 h 6858001"/>
              <a:gd name="connsiteX129" fmla="*/ 6008705 w 6209454"/>
              <a:gd name="connsiteY129" fmla="*/ 6707408 h 6858001"/>
              <a:gd name="connsiteX130" fmla="*/ 6002594 w 6209454"/>
              <a:gd name="connsiteY130" fmla="*/ 6738455 h 6858001"/>
              <a:gd name="connsiteX131" fmla="*/ 6002594 w 6209454"/>
              <a:gd name="connsiteY131" fmla="*/ 6741448 h 6858001"/>
              <a:gd name="connsiteX132" fmla="*/ 5995238 w 6209454"/>
              <a:gd name="connsiteY132" fmla="*/ 6856288 h 6858001"/>
              <a:gd name="connsiteX133" fmla="*/ 6209454 w 6209454"/>
              <a:gd name="connsiteY133" fmla="*/ 6856288 h 6858001"/>
              <a:gd name="connsiteX134" fmla="*/ 6209454 w 6209454"/>
              <a:gd name="connsiteY134" fmla="*/ 6858001 h 6858001"/>
              <a:gd name="connsiteX135" fmla="*/ 0 w 6209454"/>
              <a:gd name="connsiteY13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0" y="0"/>
                </a:moveTo>
                <a:lnTo>
                  <a:pt x="6068768" y="0"/>
                </a:lnTo>
                <a:lnTo>
                  <a:pt x="6064941" y="22743"/>
                </a:lnTo>
                <a:cubicBezTo>
                  <a:pt x="6062852" y="30801"/>
                  <a:pt x="6061076" y="38937"/>
                  <a:pt x="6062696" y="47665"/>
                </a:cubicBezTo>
                <a:cubicBezTo>
                  <a:pt x="6065938" y="64873"/>
                  <a:pt x="6067808" y="82455"/>
                  <a:pt x="6068806" y="99911"/>
                </a:cubicBezTo>
                <a:cubicBezTo>
                  <a:pt x="6069804" y="118116"/>
                  <a:pt x="6064317" y="138191"/>
                  <a:pt x="6070177" y="154276"/>
                </a:cubicBezTo>
                <a:cubicBezTo>
                  <a:pt x="6078157" y="176097"/>
                  <a:pt x="6068806" y="199664"/>
                  <a:pt x="6081025" y="219864"/>
                </a:cubicBezTo>
                <a:cubicBezTo>
                  <a:pt x="6082397" y="222108"/>
                  <a:pt x="6082272" y="226472"/>
                  <a:pt x="6081025" y="228841"/>
                </a:cubicBezTo>
                <a:cubicBezTo>
                  <a:pt x="6070053" y="248668"/>
                  <a:pt x="6075414" y="269989"/>
                  <a:pt x="6075414" y="290439"/>
                </a:cubicBezTo>
                <a:cubicBezTo>
                  <a:pt x="6074916" y="429593"/>
                  <a:pt x="6074790" y="568749"/>
                  <a:pt x="6075414" y="707904"/>
                </a:cubicBezTo>
                <a:cubicBezTo>
                  <a:pt x="6075538" y="746808"/>
                  <a:pt x="6066312" y="784963"/>
                  <a:pt x="6068057" y="824240"/>
                </a:cubicBezTo>
                <a:cubicBezTo>
                  <a:pt x="6068556" y="835463"/>
                  <a:pt x="6059578" y="849553"/>
                  <a:pt x="6063693" y="861024"/>
                </a:cubicBezTo>
                <a:cubicBezTo>
                  <a:pt x="6073918" y="889579"/>
                  <a:pt x="6072173" y="919380"/>
                  <a:pt x="6067933" y="946936"/>
                </a:cubicBezTo>
                <a:cubicBezTo>
                  <a:pt x="6061698" y="988084"/>
                  <a:pt x="6059953" y="1029357"/>
                  <a:pt x="6064566" y="1069383"/>
                </a:cubicBezTo>
                <a:cubicBezTo>
                  <a:pt x="6069180" y="1108411"/>
                  <a:pt x="6067684" y="1147065"/>
                  <a:pt x="6068930" y="1185844"/>
                </a:cubicBezTo>
                <a:cubicBezTo>
                  <a:pt x="6069180" y="1195196"/>
                  <a:pt x="6070801" y="1204548"/>
                  <a:pt x="6064441" y="1214523"/>
                </a:cubicBezTo>
                <a:cubicBezTo>
                  <a:pt x="6059828" y="1221755"/>
                  <a:pt x="6059454" y="1236469"/>
                  <a:pt x="6063818" y="1243825"/>
                </a:cubicBezTo>
                <a:cubicBezTo>
                  <a:pt x="6074168" y="1261407"/>
                  <a:pt x="6071174" y="1280235"/>
                  <a:pt x="6068182" y="1296445"/>
                </a:cubicBezTo>
                <a:cubicBezTo>
                  <a:pt x="6058332" y="1348441"/>
                  <a:pt x="6065065" y="1400563"/>
                  <a:pt x="6063444" y="1452559"/>
                </a:cubicBezTo>
                <a:cubicBezTo>
                  <a:pt x="6062945" y="1469891"/>
                  <a:pt x="6069305" y="1487472"/>
                  <a:pt x="6068556" y="1504804"/>
                </a:cubicBezTo>
                <a:cubicBezTo>
                  <a:pt x="6067558" y="1527872"/>
                  <a:pt x="6064940" y="1550939"/>
                  <a:pt x="6058082" y="1573384"/>
                </a:cubicBezTo>
                <a:cubicBezTo>
                  <a:pt x="6056088" y="1579743"/>
                  <a:pt x="6056960" y="1587224"/>
                  <a:pt x="6056960" y="1594207"/>
                </a:cubicBezTo>
                <a:cubicBezTo>
                  <a:pt x="6056836" y="1625753"/>
                  <a:pt x="6056710" y="1657301"/>
                  <a:pt x="6056960" y="1688723"/>
                </a:cubicBezTo>
                <a:cubicBezTo>
                  <a:pt x="6057085" y="1696952"/>
                  <a:pt x="6054217" y="1702937"/>
                  <a:pt x="6049977" y="1710295"/>
                </a:cubicBezTo>
                <a:cubicBezTo>
                  <a:pt x="6043618" y="1721392"/>
                  <a:pt x="6041498" y="1735232"/>
                  <a:pt x="6039005" y="1748200"/>
                </a:cubicBezTo>
                <a:cubicBezTo>
                  <a:pt x="6037134" y="1757552"/>
                  <a:pt x="6040126" y="1767277"/>
                  <a:pt x="6033269" y="1776505"/>
                </a:cubicBezTo>
                <a:cubicBezTo>
                  <a:pt x="6030026" y="1781119"/>
                  <a:pt x="6030152" y="1791843"/>
                  <a:pt x="6033269" y="1797079"/>
                </a:cubicBezTo>
                <a:cubicBezTo>
                  <a:pt x="6042870" y="1813289"/>
                  <a:pt x="6037633" y="1830247"/>
                  <a:pt x="6038630" y="1846707"/>
                </a:cubicBezTo>
                <a:cubicBezTo>
                  <a:pt x="6039628" y="1862292"/>
                  <a:pt x="6036261" y="1878876"/>
                  <a:pt x="6045240" y="1892717"/>
                </a:cubicBezTo>
                <a:cubicBezTo>
                  <a:pt x="6050725" y="1901321"/>
                  <a:pt x="6048481" y="1910173"/>
                  <a:pt x="6044366" y="1914787"/>
                </a:cubicBezTo>
                <a:cubicBezTo>
                  <a:pt x="6035389" y="1925012"/>
                  <a:pt x="6035762" y="1938479"/>
                  <a:pt x="6040002" y="1945711"/>
                </a:cubicBezTo>
                <a:cubicBezTo>
                  <a:pt x="6051224" y="1964913"/>
                  <a:pt x="6050974" y="1984864"/>
                  <a:pt x="6051224" y="2005313"/>
                </a:cubicBezTo>
                <a:cubicBezTo>
                  <a:pt x="6051224" y="2007807"/>
                  <a:pt x="6054341" y="2010176"/>
                  <a:pt x="6057833" y="2015288"/>
                </a:cubicBezTo>
                <a:cubicBezTo>
                  <a:pt x="6052721" y="2019528"/>
                  <a:pt x="6044741" y="2023393"/>
                  <a:pt x="6041249" y="2029752"/>
                </a:cubicBezTo>
                <a:cubicBezTo>
                  <a:pt x="6036386" y="2038731"/>
                  <a:pt x="6027782" y="2049453"/>
                  <a:pt x="6033393" y="2059429"/>
                </a:cubicBezTo>
                <a:cubicBezTo>
                  <a:pt x="6041000" y="2072771"/>
                  <a:pt x="6037757" y="2086363"/>
                  <a:pt x="6038880" y="2099828"/>
                </a:cubicBezTo>
                <a:cubicBezTo>
                  <a:pt x="6040750" y="2121276"/>
                  <a:pt x="6036510" y="2142847"/>
                  <a:pt x="6043992" y="2164668"/>
                </a:cubicBezTo>
                <a:cubicBezTo>
                  <a:pt x="6047608" y="2175017"/>
                  <a:pt x="6050226" y="2190229"/>
                  <a:pt x="6039753" y="2201951"/>
                </a:cubicBezTo>
                <a:cubicBezTo>
                  <a:pt x="6037258" y="2204819"/>
                  <a:pt x="6039005" y="2211676"/>
                  <a:pt x="6039005" y="2216664"/>
                </a:cubicBezTo>
                <a:cubicBezTo>
                  <a:pt x="6038880" y="2245093"/>
                  <a:pt x="6035264" y="2274147"/>
                  <a:pt x="6039753" y="2301828"/>
                </a:cubicBezTo>
                <a:cubicBezTo>
                  <a:pt x="6047733" y="2350832"/>
                  <a:pt x="6042994" y="2399835"/>
                  <a:pt x="6045240" y="2448713"/>
                </a:cubicBezTo>
                <a:cubicBezTo>
                  <a:pt x="6045489" y="2456071"/>
                  <a:pt x="6051100" y="2463427"/>
                  <a:pt x="6050601" y="2470535"/>
                </a:cubicBezTo>
                <a:cubicBezTo>
                  <a:pt x="6049728" y="2484999"/>
                  <a:pt x="6053593" y="2499213"/>
                  <a:pt x="6046112" y="2514301"/>
                </a:cubicBezTo>
                <a:cubicBezTo>
                  <a:pt x="6041249" y="2524276"/>
                  <a:pt x="6045489" y="2539739"/>
                  <a:pt x="6048106" y="2552208"/>
                </a:cubicBezTo>
                <a:cubicBezTo>
                  <a:pt x="6052097" y="2570911"/>
                  <a:pt x="6052222" y="2588991"/>
                  <a:pt x="6048106" y="2607569"/>
                </a:cubicBezTo>
                <a:cubicBezTo>
                  <a:pt x="6044366" y="2624528"/>
                  <a:pt x="6040002" y="2641611"/>
                  <a:pt x="6039378" y="2658693"/>
                </a:cubicBezTo>
                <a:cubicBezTo>
                  <a:pt x="6038132" y="2696225"/>
                  <a:pt x="6039504" y="2733881"/>
                  <a:pt x="6038756" y="2771413"/>
                </a:cubicBezTo>
                <a:cubicBezTo>
                  <a:pt x="6038381" y="2787873"/>
                  <a:pt x="6042496" y="2804581"/>
                  <a:pt x="6033518" y="2821041"/>
                </a:cubicBezTo>
                <a:cubicBezTo>
                  <a:pt x="6029653" y="2828024"/>
                  <a:pt x="6029029" y="2841989"/>
                  <a:pt x="6033518" y="2847476"/>
                </a:cubicBezTo>
                <a:cubicBezTo>
                  <a:pt x="6045240" y="2861940"/>
                  <a:pt x="6037633" y="2874533"/>
                  <a:pt x="6031398" y="2885008"/>
                </a:cubicBezTo>
                <a:cubicBezTo>
                  <a:pt x="6026660" y="2892988"/>
                  <a:pt x="6024166" y="2902340"/>
                  <a:pt x="6027408" y="2907077"/>
                </a:cubicBezTo>
                <a:cubicBezTo>
                  <a:pt x="6035888" y="2919423"/>
                  <a:pt x="6032521" y="2932140"/>
                  <a:pt x="6032645" y="2944609"/>
                </a:cubicBezTo>
                <a:cubicBezTo>
                  <a:pt x="6033269" y="2982141"/>
                  <a:pt x="6032894" y="3019799"/>
                  <a:pt x="6032894" y="3057331"/>
                </a:cubicBezTo>
                <a:cubicBezTo>
                  <a:pt x="6032978" y="3071707"/>
                  <a:pt x="6037052" y="3084264"/>
                  <a:pt x="6045114" y="3094987"/>
                </a:cubicBezTo>
                <a:cubicBezTo>
                  <a:pt x="6030401" y="3119925"/>
                  <a:pt x="6026286" y="3145112"/>
                  <a:pt x="6043992" y="3171048"/>
                </a:cubicBezTo>
                <a:cubicBezTo>
                  <a:pt x="6039129" y="3180276"/>
                  <a:pt x="6033269" y="3189752"/>
                  <a:pt x="6029154" y="3199976"/>
                </a:cubicBezTo>
                <a:cubicBezTo>
                  <a:pt x="6027284" y="3204591"/>
                  <a:pt x="6028780" y="3210825"/>
                  <a:pt x="6029528" y="3216311"/>
                </a:cubicBezTo>
                <a:cubicBezTo>
                  <a:pt x="6030026" y="3219927"/>
                  <a:pt x="6032645" y="3223419"/>
                  <a:pt x="6032894" y="3227035"/>
                </a:cubicBezTo>
                <a:cubicBezTo>
                  <a:pt x="6035140" y="3268807"/>
                  <a:pt x="6036760" y="3310703"/>
                  <a:pt x="6039254" y="3352473"/>
                </a:cubicBezTo>
                <a:cubicBezTo>
                  <a:pt x="6040501" y="3372923"/>
                  <a:pt x="6043992" y="3393372"/>
                  <a:pt x="6044990" y="3413947"/>
                </a:cubicBezTo>
                <a:cubicBezTo>
                  <a:pt x="6045988" y="3435144"/>
                  <a:pt x="6047358" y="3456840"/>
                  <a:pt x="6044616" y="3477788"/>
                </a:cubicBezTo>
                <a:cubicBezTo>
                  <a:pt x="6041124" y="3505469"/>
                  <a:pt x="6033768" y="3533775"/>
                  <a:pt x="6040126" y="3560457"/>
                </a:cubicBezTo>
                <a:cubicBezTo>
                  <a:pt x="6047733" y="3592504"/>
                  <a:pt x="6043493" y="3624051"/>
                  <a:pt x="6044865" y="3655723"/>
                </a:cubicBezTo>
                <a:cubicBezTo>
                  <a:pt x="6045240" y="3665947"/>
                  <a:pt x="6040376" y="3676296"/>
                  <a:pt x="6039378" y="3686769"/>
                </a:cubicBezTo>
                <a:cubicBezTo>
                  <a:pt x="6038381" y="3696745"/>
                  <a:pt x="6039129" y="3706969"/>
                  <a:pt x="6039129" y="3717195"/>
                </a:cubicBezTo>
                <a:cubicBezTo>
                  <a:pt x="6039129" y="3734901"/>
                  <a:pt x="6046610" y="3751360"/>
                  <a:pt x="6045862" y="3769565"/>
                </a:cubicBezTo>
                <a:cubicBezTo>
                  <a:pt x="6045114" y="3785525"/>
                  <a:pt x="6041748" y="3800488"/>
                  <a:pt x="6039254" y="3815825"/>
                </a:cubicBezTo>
                <a:cubicBezTo>
                  <a:pt x="6036636" y="3831163"/>
                  <a:pt x="6042994" y="3847372"/>
                  <a:pt x="6033393" y="3862335"/>
                </a:cubicBezTo>
                <a:cubicBezTo>
                  <a:pt x="6030650" y="3866575"/>
                  <a:pt x="6033020" y="3874180"/>
                  <a:pt x="6033020" y="3880291"/>
                </a:cubicBezTo>
                <a:cubicBezTo>
                  <a:pt x="6033642" y="3918571"/>
                  <a:pt x="6023917" y="3954980"/>
                  <a:pt x="6014565" y="3991515"/>
                </a:cubicBezTo>
                <a:cubicBezTo>
                  <a:pt x="6012694" y="3998747"/>
                  <a:pt x="6008206" y="4004981"/>
                  <a:pt x="6008580" y="4013460"/>
                </a:cubicBezTo>
                <a:cubicBezTo>
                  <a:pt x="6010076" y="4042887"/>
                  <a:pt x="6001972" y="4071192"/>
                  <a:pt x="5998106" y="4099996"/>
                </a:cubicBezTo>
                <a:cubicBezTo>
                  <a:pt x="5995238" y="4121068"/>
                  <a:pt x="5987757" y="4142515"/>
                  <a:pt x="5990874" y="4164212"/>
                </a:cubicBezTo>
                <a:cubicBezTo>
                  <a:pt x="5993617" y="4183539"/>
                  <a:pt x="5983766" y="4200871"/>
                  <a:pt x="5984390" y="4219699"/>
                </a:cubicBezTo>
                <a:cubicBezTo>
                  <a:pt x="5984889" y="4237904"/>
                  <a:pt x="5982270" y="4256608"/>
                  <a:pt x="5984889" y="4274439"/>
                </a:cubicBezTo>
                <a:cubicBezTo>
                  <a:pt x="5995861" y="4347632"/>
                  <a:pt x="5987757" y="4421075"/>
                  <a:pt x="5990749" y="4494393"/>
                </a:cubicBezTo>
                <a:cubicBezTo>
                  <a:pt x="5991124" y="4503744"/>
                  <a:pt x="5994614" y="4512972"/>
                  <a:pt x="5996609" y="4522324"/>
                </a:cubicBezTo>
                <a:cubicBezTo>
                  <a:pt x="6000725" y="4541401"/>
                  <a:pt x="5994241" y="4559980"/>
                  <a:pt x="5989377" y="4577312"/>
                </a:cubicBezTo>
                <a:cubicBezTo>
                  <a:pt x="5986010" y="4589157"/>
                  <a:pt x="5984889" y="4600256"/>
                  <a:pt x="5984640" y="4611727"/>
                </a:cubicBezTo>
                <a:cubicBezTo>
                  <a:pt x="5984141" y="4634047"/>
                  <a:pt x="5988629" y="4657489"/>
                  <a:pt x="5983268" y="4678437"/>
                </a:cubicBezTo>
                <a:cubicBezTo>
                  <a:pt x="5978405" y="4697389"/>
                  <a:pt x="5981148" y="4715844"/>
                  <a:pt x="5978030" y="4734049"/>
                </a:cubicBezTo>
                <a:cubicBezTo>
                  <a:pt x="5975661" y="4747765"/>
                  <a:pt x="5983393" y="4758613"/>
                  <a:pt x="5984640" y="4771207"/>
                </a:cubicBezTo>
                <a:cubicBezTo>
                  <a:pt x="5985886" y="4782553"/>
                  <a:pt x="5980649" y="4794275"/>
                  <a:pt x="5989877" y="4805747"/>
                </a:cubicBezTo>
                <a:cubicBezTo>
                  <a:pt x="5995113" y="4812355"/>
                  <a:pt x="5985761" y="4825572"/>
                  <a:pt x="5994989" y="4833801"/>
                </a:cubicBezTo>
                <a:cubicBezTo>
                  <a:pt x="5993617" y="4835423"/>
                  <a:pt x="5992370" y="4837044"/>
                  <a:pt x="5990874" y="4838416"/>
                </a:cubicBezTo>
                <a:cubicBezTo>
                  <a:pt x="5987009" y="4842031"/>
                  <a:pt x="5981148" y="4858615"/>
                  <a:pt x="5981772" y="4863229"/>
                </a:cubicBezTo>
                <a:cubicBezTo>
                  <a:pt x="5982769" y="4870960"/>
                  <a:pt x="5983517" y="4878815"/>
                  <a:pt x="5984390" y="4886545"/>
                </a:cubicBezTo>
                <a:cubicBezTo>
                  <a:pt x="5986136" y="4903005"/>
                  <a:pt x="5982394" y="4919340"/>
                  <a:pt x="5989377" y="4936297"/>
                </a:cubicBezTo>
                <a:cubicBezTo>
                  <a:pt x="5993493" y="4946397"/>
                  <a:pt x="5993742" y="4961360"/>
                  <a:pt x="5986634" y="4973955"/>
                </a:cubicBezTo>
                <a:cubicBezTo>
                  <a:pt x="5983517" y="4979316"/>
                  <a:pt x="5983393" y="4987671"/>
                  <a:pt x="5984640" y="4994155"/>
                </a:cubicBezTo>
                <a:cubicBezTo>
                  <a:pt x="5987258" y="5008120"/>
                  <a:pt x="5991872" y="5021585"/>
                  <a:pt x="5995113" y="5035427"/>
                </a:cubicBezTo>
                <a:cubicBezTo>
                  <a:pt x="5996360" y="5041163"/>
                  <a:pt x="5996360" y="5047272"/>
                  <a:pt x="5996360" y="5053257"/>
                </a:cubicBezTo>
                <a:cubicBezTo>
                  <a:pt x="5996485" y="5085803"/>
                  <a:pt x="5997358" y="5118347"/>
                  <a:pt x="5996110" y="5150765"/>
                </a:cubicBezTo>
                <a:cubicBezTo>
                  <a:pt x="5995488" y="5166976"/>
                  <a:pt x="5997981" y="5182812"/>
                  <a:pt x="6004714" y="5196029"/>
                </a:cubicBezTo>
                <a:cubicBezTo>
                  <a:pt x="6009952" y="5206377"/>
                  <a:pt x="6009702" y="5216104"/>
                  <a:pt x="6008081" y="5224832"/>
                </a:cubicBezTo>
                <a:cubicBezTo>
                  <a:pt x="6000476" y="5266728"/>
                  <a:pt x="5999228" y="5275332"/>
                  <a:pt x="6011573" y="5307004"/>
                </a:cubicBezTo>
                <a:cubicBezTo>
                  <a:pt x="6015438" y="5317228"/>
                  <a:pt x="6015688" y="5326580"/>
                  <a:pt x="6013692" y="5335807"/>
                </a:cubicBezTo>
                <a:cubicBezTo>
                  <a:pt x="6007708" y="5363364"/>
                  <a:pt x="6007333" y="5363240"/>
                  <a:pt x="6013692" y="5389424"/>
                </a:cubicBezTo>
                <a:cubicBezTo>
                  <a:pt x="6015064" y="5395160"/>
                  <a:pt x="6014565" y="5401395"/>
                  <a:pt x="6014565" y="5407380"/>
                </a:cubicBezTo>
                <a:cubicBezTo>
                  <a:pt x="6014690" y="5454139"/>
                  <a:pt x="6014814" y="5500773"/>
                  <a:pt x="6014441" y="5547532"/>
                </a:cubicBezTo>
                <a:cubicBezTo>
                  <a:pt x="6014441" y="5556012"/>
                  <a:pt x="6017932" y="5565239"/>
                  <a:pt x="6009453" y="5572969"/>
                </a:cubicBezTo>
                <a:cubicBezTo>
                  <a:pt x="6006834" y="5575339"/>
                  <a:pt x="6008954" y="5582571"/>
                  <a:pt x="6008580" y="5587559"/>
                </a:cubicBezTo>
                <a:cubicBezTo>
                  <a:pt x="6007708" y="5599528"/>
                  <a:pt x="6017184" y="5608880"/>
                  <a:pt x="6015313" y="5621724"/>
                </a:cubicBezTo>
                <a:cubicBezTo>
                  <a:pt x="6013817" y="5631699"/>
                  <a:pt x="6010076" y="5643795"/>
                  <a:pt x="6020550" y="5652896"/>
                </a:cubicBezTo>
                <a:cubicBezTo>
                  <a:pt x="6022046" y="5654143"/>
                  <a:pt x="6021049" y="5658757"/>
                  <a:pt x="6020674" y="5661749"/>
                </a:cubicBezTo>
                <a:cubicBezTo>
                  <a:pt x="6016560" y="5692797"/>
                  <a:pt x="6026785" y="5722848"/>
                  <a:pt x="6026785" y="5753647"/>
                </a:cubicBezTo>
                <a:cubicBezTo>
                  <a:pt x="6026785" y="5784071"/>
                  <a:pt x="6026410" y="5814620"/>
                  <a:pt x="6027034" y="5845045"/>
                </a:cubicBezTo>
                <a:cubicBezTo>
                  <a:pt x="6027158" y="5853524"/>
                  <a:pt x="6024790" y="5861879"/>
                  <a:pt x="6030900" y="5870981"/>
                </a:cubicBezTo>
                <a:cubicBezTo>
                  <a:pt x="6035014" y="5877091"/>
                  <a:pt x="6034390" y="5889061"/>
                  <a:pt x="6031398" y="5896792"/>
                </a:cubicBezTo>
                <a:cubicBezTo>
                  <a:pt x="6023044" y="5918363"/>
                  <a:pt x="6024292" y="5938813"/>
                  <a:pt x="6034765" y="5958513"/>
                </a:cubicBezTo>
                <a:cubicBezTo>
                  <a:pt x="6041498" y="5971108"/>
                  <a:pt x="6040750" y="5983701"/>
                  <a:pt x="6036386" y="5995423"/>
                </a:cubicBezTo>
                <a:cubicBezTo>
                  <a:pt x="6033393" y="6003403"/>
                  <a:pt x="6031149" y="6009013"/>
                  <a:pt x="6037009" y="6016620"/>
                </a:cubicBezTo>
                <a:cubicBezTo>
                  <a:pt x="6039504" y="6019861"/>
                  <a:pt x="6038756" y="6026096"/>
                  <a:pt x="6038756" y="6030959"/>
                </a:cubicBezTo>
                <a:cubicBezTo>
                  <a:pt x="6039129" y="6040187"/>
                  <a:pt x="6039877" y="6049413"/>
                  <a:pt x="6038756" y="6058391"/>
                </a:cubicBezTo>
                <a:cubicBezTo>
                  <a:pt x="6035014" y="6087569"/>
                  <a:pt x="6042870" y="6114752"/>
                  <a:pt x="6053094" y="6140936"/>
                </a:cubicBezTo>
                <a:cubicBezTo>
                  <a:pt x="6055713" y="6147919"/>
                  <a:pt x="6055962" y="6154029"/>
                  <a:pt x="6057085" y="6160637"/>
                </a:cubicBezTo>
                <a:cubicBezTo>
                  <a:pt x="6058706" y="6169989"/>
                  <a:pt x="6054217" y="6175601"/>
                  <a:pt x="6046361" y="6179591"/>
                </a:cubicBezTo>
                <a:cubicBezTo>
                  <a:pt x="6025662" y="6190189"/>
                  <a:pt x="6011074" y="6206773"/>
                  <a:pt x="6015562" y="6230589"/>
                </a:cubicBezTo>
                <a:cubicBezTo>
                  <a:pt x="6018306" y="6245179"/>
                  <a:pt x="6018556" y="6259767"/>
                  <a:pt x="6021424" y="6273857"/>
                </a:cubicBezTo>
                <a:cubicBezTo>
                  <a:pt x="6024041" y="6286327"/>
                  <a:pt x="6032272" y="6297673"/>
                  <a:pt x="6038880" y="6311389"/>
                </a:cubicBezTo>
                <a:cubicBezTo>
                  <a:pt x="6025413" y="6314631"/>
                  <a:pt x="6019428" y="6322361"/>
                  <a:pt x="6020301" y="6337575"/>
                </a:cubicBezTo>
                <a:cubicBezTo>
                  <a:pt x="6021922" y="6366876"/>
                  <a:pt x="6021174" y="6396428"/>
                  <a:pt x="6020550" y="6425855"/>
                </a:cubicBezTo>
                <a:cubicBezTo>
                  <a:pt x="6020301" y="6441316"/>
                  <a:pt x="6021298" y="6456529"/>
                  <a:pt x="6015937" y="6472489"/>
                </a:cubicBezTo>
                <a:cubicBezTo>
                  <a:pt x="6011822" y="6484835"/>
                  <a:pt x="6014565" y="6503787"/>
                  <a:pt x="6021797" y="6514635"/>
                </a:cubicBezTo>
                <a:cubicBezTo>
                  <a:pt x="6032770" y="6530969"/>
                  <a:pt x="6021049" y="6542567"/>
                  <a:pt x="6018556" y="6555284"/>
                </a:cubicBezTo>
                <a:cubicBezTo>
                  <a:pt x="6017433" y="6561395"/>
                  <a:pt x="6016310" y="6568377"/>
                  <a:pt x="6014565" y="6574736"/>
                </a:cubicBezTo>
                <a:cubicBezTo>
                  <a:pt x="6011448" y="6585959"/>
                  <a:pt x="6028281" y="6593815"/>
                  <a:pt x="6017682" y="6607780"/>
                </a:cubicBezTo>
                <a:cubicBezTo>
                  <a:pt x="6012196" y="6615012"/>
                  <a:pt x="6015189" y="6628977"/>
                  <a:pt x="6014814" y="6639825"/>
                </a:cubicBezTo>
                <a:cubicBezTo>
                  <a:pt x="6014441" y="6652044"/>
                  <a:pt x="6015438" y="6664264"/>
                  <a:pt x="6014441" y="6676360"/>
                </a:cubicBezTo>
                <a:cubicBezTo>
                  <a:pt x="6013568" y="6686833"/>
                  <a:pt x="6010201" y="6696933"/>
                  <a:pt x="6008705" y="6707408"/>
                </a:cubicBezTo>
                <a:cubicBezTo>
                  <a:pt x="6007209" y="6717881"/>
                  <a:pt x="6012072" y="6729477"/>
                  <a:pt x="6002594" y="6738455"/>
                </a:cubicBezTo>
                <a:cubicBezTo>
                  <a:pt x="6002221" y="6738955"/>
                  <a:pt x="6002594" y="6740451"/>
                  <a:pt x="6002594" y="6741448"/>
                </a:cubicBezTo>
                <a:cubicBezTo>
                  <a:pt x="6000226" y="6778980"/>
                  <a:pt x="5997857" y="6816637"/>
                  <a:pt x="5995238" y="6856288"/>
                </a:cubicBezTo>
                <a:lnTo>
                  <a:pt x="6209454" y="6856288"/>
                </a:lnTo>
                <a:lnTo>
                  <a:pt x="6209454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70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A182D47-2845-B7F2-7FD4-C83BA4C9DAF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1" y="-1"/>
            <a:ext cx="6209454" cy="6858001"/>
          </a:xfrm>
          <a:custGeom>
            <a:avLst/>
            <a:gdLst>
              <a:gd name="connsiteX0" fmla="*/ 0 w 6209454"/>
              <a:gd name="connsiteY0" fmla="*/ 0 h 6858001"/>
              <a:gd name="connsiteX1" fmla="*/ 6068768 w 6209454"/>
              <a:gd name="connsiteY1" fmla="*/ 0 h 6858001"/>
              <a:gd name="connsiteX2" fmla="*/ 6064941 w 6209454"/>
              <a:gd name="connsiteY2" fmla="*/ 22743 h 6858001"/>
              <a:gd name="connsiteX3" fmla="*/ 6062696 w 6209454"/>
              <a:gd name="connsiteY3" fmla="*/ 47665 h 6858001"/>
              <a:gd name="connsiteX4" fmla="*/ 6068806 w 6209454"/>
              <a:gd name="connsiteY4" fmla="*/ 99911 h 6858001"/>
              <a:gd name="connsiteX5" fmla="*/ 6070177 w 6209454"/>
              <a:gd name="connsiteY5" fmla="*/ 154276 h 6858001"/>
              <a:gd name="connsiteX6" fmla="*/ 6081025 w 6209454"/>
              <a:gd name="connsiteY6" fmla="*/ 219864 h 6858001"/>
              <a:gd name="connsiteX7" fmla="*/ 6081025 w 6209454"/>
              <a:gd name="connsiteY7" fmla="*/ 228841 h 6858001"/>
              <a:gd name="connsiteX8" fmla="*/ 6075414 w 6209454"/>
              <a:gd name="connsiteY8" fmla="*/ 290439 h 6858001"/>
              <a:gd name="connsiteX9" fmla="*/ 6075414 w 6209454"/>
              <a:gd name="connsiteY9" fmla="*/ 707904 h 6858001"/>
              <a:gd name="connsiteX10" fmla="*/ 6068057 w 6209454"/>
              <a:gd name="connsiteY10" fmla="*/ 824240 h 6858001"/>
              <a:gd name="connsiteX11" fmla="*/ 6063693 w 6209454"/>
              <a:gd name="connsiteY11" fmla="*/ 861024 h 6858001"/>
              <a:gd name="connsiteX12" fmla="*/ 6067933 w 6209454"/>
              <a:gd name="connsiteY12" fmla="*/ 946936 h 6858001"/>
              <a:gd name="connsiteX13" fmla="*/ 6064566 w 6209454"/>
              <a:gd name="connsiteY13" fmla="*/ 1069383 h 6858001"/>
              <a:gd name="connsiteX14" fmla="*/ 6068930 w 6209454"/>
              <a:gd name="connsiteY14" fmla="*/ 1185844 h 6858001"/>
              <a:gd name="connsiteX15" fmla="*/ 6064441 w 6209454"/>
              <a:gd name="connsiteY15" fmla="*/ 1214523 h 6858001"/>
              <a:gd name="connsiteX16" fmla="*/ 6063818 w 6209454"/>
              <a:gd name="connsiteY16" fmla="*/ 1243825 h 6858001"/>
              <a:gd name="connsiteX17" fmla="*/ 6068182 w 6209454"/>
              <a:gd name="connsiteY17" fmla="*/ 1296445 h 6858001"/>
              <a:gd name="connsiteX18" fmla="*/ 6063444 w 6209454"/>
              <a:gd name="connsiteY18" fmla="*/ 1452559 h 6858001"/>
              <a:gd name="connsiteX19" fmla="*/ 6068556 w 6209454"/>
              <a:gd name="connsiteY19" fmla="*/ 1504804 h 6858001"/>
              <a:gd name="connsiteX20" fmla="*/ 6058082 w 6209454"/>
              <a:gd name="connsiteY20" fmla="*/ 1573384 h 6858001"/>
              <a:gd name="connsiteX21" fmla="*/ 6056960 w 6209454"/>
              <a:gd name="connsiteY21" fmla="*/ 1594207 h 6858001"/>
              <a:gd name="connsiteX22" fmla="*/ 6056960 w 6209454"/>
              <a:gd name="connsiteY22" fmla="*/ 1688723 h 6858001"/>
              <a:gd name="connsiteX23" fmla="*/ 6049977 w 6209454"/>
              <a:gd name="connsiteY23" fmla="*/ 1710295 h 6858001"/>
              <a:gd name="connsiteX24" fmla="*/ 6039005 w 6209454"/>
              <a:gd name="connsiteY24" fmla="*/ 1748200 h 6858001"/>
              <a:gd name="connsiteX25" fmla="*/ 6033269 w 6209454"/>
              <a:gd name="connsiteY25" fmla="*/ 1776505 h 6858001"/>
              <a:gd name="connsiteX26" fmla="*/ 6033269 w 6209454"/>
              <a:gd name="connsiteY26" fmla="*/ 1797079 h 6858001"/>
              <a:gd name="connsiteX27" fmla="*/ 6038630 w 6209454"/>
              <a:gd name="connsiteY27" fmla="*/ 1846707 h 6858001"/>
              <a:gd name="connsiteX28" fmla="*/ 6045240 w 6209454"/>
              <a:gd name="connsiteY28" fmla="*/ 1892717 h 6858001"/>
              <a:gd name="connsiteX29" fmla="*/ 6044366 w 6209454"/>
              <a:gd name="connsiteY29" fmla="*/ 1914787 h 6858001"/>
              <a:gd name="connsiteX30" fmla="*/ 6040002 w 6209454"/>
              <a:gd name="connsiteY30" fmla="*/ 1945711 h 6858001"/>
              <a:gd name="connsiteX31" fmla="*/ 6051224 w 6209454"/>
              <a:gd name="connsiteY31" fmla="*/ 2005313 h 6858001"/>
              <a:gd name="connsiteX32" fmla="*/ 6057833 w 6209454"/>
              <a:gd name="connsiteY32" fmla="*/ 2015288 h 6858001"/>
              <a:gd name="connsiteX33" fmla="*/ 6041249 w 6209454"/>
              <a:gd name="connsiteY33" fmla="*/ 2029752 h 6858001"/>
              <a:gd name="connsiteX34" fmla="*/ 6033393 w 6209454"/>
              <a:gd name="connsiteY34" fmla="*/ 2059429 h 6858001"/>
              <a:gd name="connsiteX35" fmla="*/ 6038880 w 6209454"/>
              <a:gd name="connsiteY35" fmla="*/ 2099828 h 6858001"/>
              <a:gd name="connsiteX36" fmla="*/ 6043992 w 6209454"/>
              <a:gd name="connsiteY36" fmla="*/ 2164668 h 6858001"/>
              <a:gd name="connsiteX37" fmla="*/ 6039753 w 6209454"/>
              <a:gd name="connsiteY37" fmla="*/ 2201951 h 6858001"/>
              <a:gd name="connsiteX38" fmla="*/ 6039005 w 6209454"/>
              <a:gd name="connsiteY38" fmla="*/ 2216664 h 6858001"/>
              <a:gd name="connsiteX39" fmla="*/ 6039753 w 6209454"/>
              <a:gd name="connsiteY39" fmla="*/ 2301828 h 6858001"/>
              <a:gd name="connsiteX40" fmla="*/ 6045240 w 6209454"/>
              <a:gd name="connsiteY40" fmla="*/ 2448713 h 6858001"/>
              <a:gd name="connsiteX41" fmla="*/ 6050601 w 6209454"/>
              <a:gd name="connsiteY41" fmla="*/ 2470535 h 6858001"/>
              <a:gd name="connsiteX42" fmla="*/ 6046112 w 6209454"/>
              <a:gd name="connsiteY42" fmla="*/ 2514301 h 6858001"/>
              <a:gd name="connsiteX43" fmla="*/ 6048106 w 6209454"/>
              <a:gd name="connsiteY43" fmla="*/ 2552208 h 6858001"/>
              <a:gd name="connsiteX44" fmla="*/ 6048106 w 6209454"/>
              <a:gd name="connsiteY44" fmla="*/ 2607569 h 6858001"/>
              <a:gd name="connsiteX45" fmla="*/ 6039378 w 6209454"/>
              <a:gd name="connsiteY45" fmla="*/ 2658693 h 6858001"/>
              <a:gd name="connsiteX46" fmla="*/ 6038756 w 6209454"/>
              <a:gd name="connsiteY46" fmla="*/ 2771413 h 6858001"/>
              <a:gd name="connsiteX47" fmla="*/ 6033518 w 6209454"/>
              <a:gd name="connsiteY47" fmla="*/ 2821041 h 6858001"/>
              <a:gd name="connsiteX48" fmla="*/ 6033518 w 6209454"/>
              <a:gd name="connsiteY48" fmla="*/ 2847476 h 6858001"/>
              <a:gd name="connsiteX49" fmla="*/ 6031398 w 6209454"/>
              <a:gd name="connsiteY49" fmla="*/ 2885008 h 6858001"/>
              <a:gd name="connsiteX50" fmla="*/ 6027408 w 6209454"/>
              <a:gd name="connsiteY50" fmla="*/ 2907077 h 6858001"/>
              <a:gd name="connsiteX51" fmla="*/ 6032645 w 6209454"/>
              <a:gd name="connsiteY51" fmla="*/ 2944609 h 6858001"/>
              <a:gd name="connsiteX52" fmla="*/ 6032894 w 6209454"/>
              <a:gd name="connsiteY52" fmla="*/ 3057331 h 6858001"/>
              <a:gd name="connsiteX53" fmla="*/ 6045114 w 6209454"/>
              <a:gd name="connsiteY53" fmla="*/ 3094987 h 6858001"/>
              <a:gd name="connsiteX54" fmla="*/ 6043992 w 6209454"/>
              <a:gd name="connsiteY54" fmla="*/ 3171048 h 6858001"/>
              <a:gd name="connsiteX55" fmla="*/ 6029154 w 6209454"/>
              <a:gd name="connsiteY55" fmla="*/ 3199976 h 6858001"/>
              <a:gd name="connsiteX56" fmla="*/ 6029528 w 6209454"/>
              <a:gd name="connsiteY56" fmla="*/ 3216311 h 6858001"/>
              <a:gd name="connsiteX57" fmla="*/ 6032894 w 6209454"/>
              <a:gd name="connsiteY57" fmla="*/ 3227035 h 6858001"/>
              <a:gd name="connsiteX58" fmla="*/ 6039254 w 6209454"/>
              <a:gd name="connsiteY58" fmla="*/ 3352473 h 6858001"/>
              <a:gd name="connsiteX59" fmla="*/ 6044990 w 6209454"/>
              <a:gd name="connsiteY59" fmla="*/ 3413947 h 6858001"/>
              <a:gd name="connsiteX60" fmla="*/ 6044616 w 6209454"/>
              <a:gd name="connsiteY60" fmla="*/ 3477788 h 6858001"/>
              <a:gd name="connsiteX61" fmla="*/ 6040126 w 6209454"/>
              <a:gd name="connsiteY61" fmla="*/ 3560457 h 6858001"/>
              <a:gd name="connsiteX62" fmla="*/ 6044865 w 6209454"/>
              <a:gd name="connsiteY62" fmla="*/ 3655723 h 6858001"/>
              <a:gd name="connsiteX63" fmla="*/ 6039378 w 6209454"/>
              <a:gd name="connsiteY63" fmla="*/ 3686769 h 6858001"/>
              <a:gd name="connsiteX64" fmla="*/ 6039129 w 6209454"/>
              <a:gd name="connsiteY64" fmla="*/ 3717195 h 6858001"/>
              <a:gd name="connsiteX65" fmla="*/ 6045862 w 6209454"/>
              <a:gd name="connsiteY65" fmla="*/ 3769565 h 6858001"/>
              <a:gd name="connsiteX66" fmla="*/ 6039254 w 6209454"/>
              <a:gd name="connsiteY66" fmla="*/ 3815825 h 6858001"/>
              <a:gd name="connsiteX67" fmla="*/ 6033393 w 6209454"/>
              <a:gd name="connsiteY67" fmla="*/ 3862335 h 6858001"/>
              <a:gd name="connsiteX68" fmla="*/ 6033020 w 6209454"/>
              <a:gd name="connsiteY68" fmla="*/ 3880291 h 6858001"/>
              <a:gd name="connsiteX69" fmla="*/ 6014565 w 6209454"/>
              <a:gd name="connsiteY69" fmla="*/ 3991515 h 6858001"/>
              <a:gd name="connsiteX70" fmla="*/ 6008580 w 6209454"/>
              <a:gd name="connsiteY70" fmla="*/ 4013460 h 6858001"/>
              <a:gd name="connsiteX71" fmla="*/ 5998106 w 6209454"/>
              <a:gd name="connsiteY71" fmla="*/ 4099996 h 6858001"/>
              <a:gd name="connsiteX72" fmla="*/ 5990874 w 6209454"/>
              <a:gd name="connsiteY72" fmla="*/ 4164212 h 6858001"/>
              <a:gd name="connsiteX73" fmla="*/ 5984390 w 6209454"/>
              <a:gd name="connsiteY73" fmla="*/ 4219699 h 6858001"/>
              <a:gd name="connsiteX74" fmla="*/ 5984889 w 6209454"/>
              <a:gd name="connsiteY74" fmla="*/ 4274439 h 6858001"/>
              <a:gd name="connsiteX75" fmla="*/ 5990749 w 6209454"/>
              <a:gd name="connsiteY75" fmla="*/ 4494393 h 6858001"/>
              <a:gd name="connsiteX76" fmla="*/ 5996609 w 6209454"/>
              <a:gd name="connsiteY76" fmla="*/ 4522324 h 6858001"/>
              <a:gd name="connsiteX77" fmla="*/ 5989377 w 6209454"/>
              <a:gd name="connsiteY77" fmla="*/ 4577312 h 6858001"/>
              <a:gd name="connsiteX78" fmla="*/ 5984640 w 6209454"/>
              <a:gd name="connsiteY78" fmla="*/ 4611727 h 6858001"/>
              <a:gd name="connsiteX79" fmla="*/ 5983268 w 6209454"/>
              <a:gd name="connsiteY79" fmla="*/ 4678437 h 6858001"/>
              <a:gd name="connsiteX80" fmla="*/ 5978030 w 6209454"/>
              <a:gd name="connsiteY80" fmla="*/ 4734049 h 6858001"/>
              <a:gd name="connsiteX81" fmla="*/ 5984640 w 6209454"/>
              <a:gd name="connsiteY81" fmla="*/ 4771207 h 6858001"/>
              <a:gd name="connsiteX82" fmla="*/ 5989877 w 6209454"/>
              <a:gd name="connsiteY82" fmla="*/ 4805747 h 6858001"/>
              <a:gd name="connsiteX83" fmla="*/ 5994989 w 6209454"/>
              <a:gd name="connsiteY83" fmla="*/ 4833801 h 6858001"/>
              <a:gd name="connsiteX84" fmla="*/ 5990874 w 6209454"/>
              <a:gd name="connsiteY84" fmla="*/ 4838416 h 6858001"/>
              <a:gd name="connsiteX85" fmla="*/ 5981772 w 6209454"/>
              <a:gd name="connsiteY85" fmla="*/ 4863229 h 6858001"/>
              <a:gd name="connsiteX86" fmla="*/ 5984390 w 6209454"/>
              <a:gd name="connsiteY86" fmla="*/ 4886545 h 6858001"/>
              <a:gd name="connsiteX87" fmla="*/ 5989377 w 6209454"/>
              <a:gd name="connsiteY87" fmla="*/ 4936297 h 6858001"/>
              <a:gd name="connsiteX88" fmla="*/ 5986634 w 6209454"/>
              <a:gd name="connsiteY88" fmla="*/ 4973955 h 6858001"/>
              <a:gd name="connsiteX89" fmla="*/ 5984640 w 6209454"/>
              <a:gd name="connsiteY89" fmla="*/ 4994155 h 6858001"/>
              <a:gd name="connsiteX90" fmla="*/ 5995113 w 6209454"/>
              <a:gd name="connsiteY90" fmla="*/ 5035427 h 6858001"/>
              <a:gd name="connsiteX91" fmla="*/ 5996360 w 6209454"/>
              <a:gd name="connsiteY91" fmla="*/ 5053257 h 6858001"/>
              <a:gd name="connsiteX92" fmla="*/ 5996110 w 6209454"/>
              <a:gd name="connsiteY92" fmla="*/ 5150765 h 6858001"/>
              <a:gd name="connsiteX93" fmla="*/ 6004714 w 6209454"/>
              <a:gd name="connsiteY93" fmla="*/ 5196029 h 6858001"/>
              <a:gd name="connsiteX94" fmla="*/ 6008081 w 6209454"/>
              <a:gd name="connsiteY94" fmla="*/ 5224832 h 6858001"/>
              <a:gd name="connsiteX95" fmla="*/ 6011573 w 6209454"/>
              <a:gd name="connsiteY95" fmla="*/ 5307004 h 6858001"/>
              <a:gd name="connsiteX96" fmla="*/ 6013692 w 6209454"/>
              <a:gd name="connsiteY96" fmla="*/ 5335807 h 6858001"/>
              <a:gd name="connsiteX97" fmla="*/ 6013692 w 6209454"/>
              <a:gd name="connsiteY97" fmla="*/ 5389424 h 6858001"/>
              <a:gd name="connsiteX98" fmla="*/ 6014565 w 6209454"/>
              <a:gd name="connsiteY98" fmla="*/ 5407380 h 6858001"/>
              <a:gd name="connsiteX99" fmla="*/ 6014441 w 6209454"/>
              <a:gd name="connsiteY99" fmla="*/ 5547532 h 6858001"/>
              <a:gd name="connsiteX100" fmla="*/ 6009453 w 6209454"/>
              <a:gd name="connsiteY100" fmla="*/ 5572969 h 6858001"/>
              <a:gd name="connsiteX101" fmla="*/ 6008580 w 6209454"/>
              <a:gd name="connsiteY101" fmla="*/ 5587559 h 6858001"/>
              <a:gd name="connsiteX102" fmla="*/ 6015313 w 6209454"/>
              <a:gd name="connsiteY102" fmla="*/ 5621724 h 6858001"/>
              <a:gd name="connsiteX103" fmla="*/ 6020550 w 6209454"/>
              <a:gd name="connsiteY103" fmla="*/ 5652896 h 6858001"/>
              <a:gd name="connsiteX104" fmla="*/ 6020674 w 6209454"/>
              <a:gd name="connsiteY104" fmla="*/ 5661749 h 6858001"/>
              <a:gd name="connsiteX105" fmla="*/ 6026785 w 6209454"/>
              <a:gd name="connsiteY105" fmla="*/ 5753647 h 6858001"/>
              <a:gd name="connsiteX106" fmla="*/ 6027034 w 6209454"/>
              <a:gd name="connsiteY106" fmla="*/ 5845045 h 6858001"/>
              <a:gd name="connsiteX107" fmla="*/ 6030900 w 6209454"/>
              <a:gd name="connsiteY107" fmla="*/ 5870981 h 6858001"/>
              <a:gd name="connsiteX108" fmla="*/ 6031398 w 6209454"/>
              <a:gd name="connsiteY108" fmla="*/ 5896792 h 6858001"/>
              <a:gd name="connsiteX109" fmla="*/ 6034765 w 6209454"/>
              <a:gd name="connsiteY109" fmla="*/ 5958513 h 6858001"/>
              <a:gd name="connsiteX110" fmla="*/ 6036386 w 6209454"/>
              <a:gd name="connsiteY110" fmla="*/ 5995423 h 6858001"/>
              <a:gd name="connsiteX111" fmla="*/ 6037009 w 6209454"/>
              <a:gd name="connsiteY111" fmla="*/ 6016620 h 6858001"/>
              <a:gd name="connsiteX112" fmla="*/ 6038756 w 6209454"/>
              <a:gd name="connsiteY112" fmla="*/ 6030959 h 6858001"/>
              <a:gd name="connsiteX113" fmla="*/ 6038756 w 6209454"/>
              <a:gd name="connsiteY113" fmla="*/ 6058391 h 6858001"/>
              <a:gd name="connsiteX114" fmla="*/ 6053094 w 6209454"/>
              <a:gd name="connsiteY114" fmla="*/ 6140936 h 6858001"/>
              <a:gd name="connsiteX115" fmla="*/ 6057085 w 6209454"/>
              <a:gd name="connsiteY115" fmla="*/ 6160637 h 6858001"/>
              <a:gd name="connsiteX116" fmla="*/ 6046361 w 6209454"/>
              <a:gd name="connsiteY116" fmla="*/ 6179591 h 6858001"/>
              <a:gd name="connsiteX117" fmla="*/ 6015562 w 6209454"/>
              <a:gd name="connsiteY117" fmla="*/ 6230589 h 6858001"/>
              <a:gd name="connsiteX118" fmla="*/ 6021424 w 6209454"/>
              <a:gd name="connsiteY118" fmla="*/ 6273857 h 6858001"/>
              <a:gd name="connsiteX119" fmla="*/ 6038880 w 6209454"/>
              <a:gd name="connsiteY119" fmla="*/ 6311389 h 6858001"/>
              <a:gd name="connsiteX120" fmla="*/ 6020301 w 6209454"/>
              <a:gd name="connsiteY120" fmla="*/ 6337575 h 6858001"/>
              <a:gd name="connsiteX121" fmla="*/ 6020550 w 6209454"/>
              <a:gd name="connsiteY121" fmla="*/ 6425855 h 6858001"/>
              <a:gd name="connsiteX122" fmla="*/ 6015937 w 6209454"/>
              <a:gd name="connsiteY122" fmla="*/ 6472489 h 6858001"/>
              <a:gd name="connsiteX123" fmla="*/ 6021797 w 6209454"/>
              <a:gd name="connsiteY123" fmla="*/ 6514635 h 6858001"/>
              <a:gd name="connsiteX124" fmla="*/ 6018556 w 6209454"/>
              <a:gd name="connsiteY124" fmla="*/ 6555284 h 6858001"/>
              <a:gd name="connsiteX125" fmla="*/ 6014565 w 6209454"/>
              <a:gd name="connsiteY125" fmla="*/ 6574736 h 6858001"/>
              <a:gd name="connsiteX126" fmla="*/ 6017682 w 6209454"/>
              <a:gd name="connsiteY126" fmla="*/ 6607780 h 6858001"/>
              <a:gd name="connsiteX127" fmla="*/ 6014814 w 6209454"/>
              <a:gd name="connsiteY127" fmla="*/ 6639825 h 6858001"/>
              <a:gd name="connsiteX128" fmla="*/ 6014441 w 6209454"/>
              <a:gd name="connsiteY128" fmla="*/ 6676360 h 6858001"/>
              <a:gd name="connsiteX129" fmla="*/ 6008705 w 6209454"/>
              <a:gd name="connsiteY129" fmla="*/ 6707408 h 6858001"/>
              <a:gd name="connsiteX130" fmla="*/ 6002594 w 6209454"/>
              <a:gd name="connsiteY130" fmla="*/ 6738455 h 6858001"/>
              <a:gd name="connsiteX131" fmla="*/ 6002594 w 6209454"/>
              <a:gd name="connsiteY131" fmla="*/ 6741448 h 6858001"/>
              <a:gd name="connsiteX132" fmla="*/ 5995238 w 6209454"/>
              <a:gd name="connsiteY132" fmla="*/ 6856288 h 6858001"/>
              <a:gd name="connsiteX133" fmla="*/ 6209454 w 6209454"/>
              <a:gd name="connsiteY133" fmla="*/ 6856288 h 6858001"/>
              <a:gd name="connsiteX134" fmla="*/ 6209454 w 6209454"/>
              <a:gd name="connsiteY134" fmla="*/ 6858001 h 6858001"/>
              <a:gd name="connsiteX135" fmla="*/ 0 w 6209454"/>
              <a:gd name="connsiteY13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0" y="0"/>
                </a:moveTo>
                <a:lnTo>
                  <a:pt x="6068768" y="0"/>
                </a:lnTo>
                <a:lnTo>
                  <a:pt x="6064941" y="22743"/>
                </a:lnTo>
                <a:cubicBezTo>
                  <a:pt x="6062852" y="30801"/>
                  <a:pt x="6061076" y="38937"/>
                  <a:pt x="6062696" y="47665"/>
                </a:cubicBezTo>
                <a:cubicBezTo>
                  <a:pt x="6065938" y="64873"/>
                  <a:pt x="6067808" y="82455"/>
                  <a:pt x="6068806" y="99911"/>
                </a:cubicBezTo>
                <a:cubicBezTo>
                  <a:pt x="6069804" y="118116"/>
                  <a:pt x="6064317" y="138191"/>
                  <a:pt x="6070177" y="154276"/>
                </a:cubicBezTo>
                <a:cubicBezTo>
                  <a:pt x="6078157" y="176097"/>
                  <a:pt x="6068806" y="199664"/>
                  <a:pt x="6081025" y="219864"/>
                </a:cubicBezTo>
                <a:cubicBezTo>
                  <a:pt x="6082397" y="222108"/>
                  <a:pt x="6082272" y="226472"/>
                  <a:pt x="6081025" y="228841"/>
                </a:cubicBezTo>
                <a:cubicBezTo>
                  <a:pt x="6070053" y="248668"/>
                  <a:pt x="6075414" y="269989"/>
                  <a:pt x="6075414" y="290439"/>
                </a:cubicBezTo>
                <a:cubicBezTo>
                  <a:pt x="6074916" y="429593"/>
                  <a:pt x="6074790" y="568749"/>
                  <a:pt x="6075414" y="707904"/>
                </a:cubicBezTo>
                <a:cubicBezTo>
                  <a:pt x="6075538" y="746808"/>
                  <a:pt x="6066312" y="784963"/>
                  <a:pt x="6068057" y="824240"/>
                </a:cubicBezTo>
                <a:cubicBezTo>
                  <a:pt x="6068556" y="835463"/>
                  <a:pt x="6059578" y="849553"/>
                  <a:pt x="6063693" y="861024"/>
                </a:cubicBezTo>
                <a:cubicBezTo>
                  <a:pt x="6073918" y="889579"/>
                  <a:pt x="6072173" y="919380"/>
                  <a:pt x="6067933" y="946936"/>
                </a:cubicBezTo>
                <a:cubicBezTo>
                  <a:pt x="6061698" y="988084"/>
                  <a:pt x="6059953" y="1029357"/>
                  <a:pt x="6064566" y="1069383"/>
                </a:cubicBezTo>
                <a:cubicBezTo>
                  <a:pt x="6069180" y="1108411"/>
                  <a:pt x="6067684" y="1147065"/>
                  <a:pt x="6068930" y="1185844"/>
                </a:cubicBezTo>
                <a:cubicBezTo>
                  <a:pt x="6069180" y="1195196"/>
                  <a:pt x="6070801" y="1204548"/>
                  <a:pt x="6064441" y="1214523"/>
                </a:cubicBezTo>
                <a:cubicBezTo>
                  <a:pt x="6059828" y="1221755"/>
                  <a:pt x="6059454" y="1236469"/>
                  <a:pt x="6063818" y="1243825"/>
                </a:cubicBezTo>
                <a:cubicBezTo>
                  <a:pt x="6074168" y="1261407"/>
                  <a:pt x="6071174" y="1280235"/>
                  <a:pt x="6068182" y="1296445"/>
                </a:cubicBezTo>
                <a:cubicBezTo>
                  <a:pt x="6058332" y="1348441"/>
                  <a:pt x="6065065" y="1400563"/>
                  <a:pt x="6063444" y="1452559"/>
                </a:cubicBezTo>
                <a:cubicBezTo>
                  <a:pt x="6062945" y="1469891"/>
                  <a:pt x="6069305" y="1487472"/>
                  <a:pt x="6068556" y="1504804"/>
                </a:cubicBezTo>
                <a:cubicBezTo>
                  <a:pt x="6067558" y="1527872"/>
                  <a:pt x="6064940" y="1550939"/>
                  <a:pt x="6058082" y="1573384"/>
                </a:cubicBezTo>
                <a:cubicBezTo>
                  <a:pt x="6056088" y="1579743"/>
                  <a:pt x="6056960" y="1587224"/>
                  <a:pt x="6056960" y="1594207"/>
                </a:cubicBezTo>
                <a:cubicBezTo>
                  <a:pt x="6056836" y="1625753"/>
                  <a:pt x="6056710" y="1657301"/>
                  <a:pt x="6056960" y="1688723"/>
                </a:cubicBezTo>
                <a:cubicBezTo>
                  <a:pt x="6057085" y="1696952"/>
                  <a:pt x="6054217" y="1702937"/>
                  <a:pt x="6049977" y="1710295"/>
                </a:cubicBezTo>
                <a:cubicBezTo>
                  <a:pt x="6043618" y="1721392"/>
                  <a:pt x="6041498" y="1735232"/>
                  <a:pt x="6039005" y="1748200"/>
                </a:cubicBezTo>
                <a:cubicBezTo>
                  <a:pt x="6037134" y="1757552"/>
                  <a:pt x="6040126" y="1767277"/>
                  <a:pt x="6033269" y="1776505"/>
                </a:cubicBezTo>
                <a:cubicBezTo>
                  <a:pt x="6030026" y="1781119"/>
                  <a:pt x="6030152" y="1791843"/>
                  <a:pt x="6033269" y="1797079"/>
                </a:cubicBezTo>
                <a:cubicBezTo>
                  <a:pt x="6042870" y="1813289"/>
                  <a:pt x="6037633" y="1830247"/>
                  <a:pt x="6038630" y="1846707"/>
                </a:cubicBezTo>
                <a:cubicBezTo>
                  <a:pt x="6039628" y="1862292"/>
                  <a:pt x="6036261" y="1878876"/>
                  <a:pt x="6045240" y="1892717"/>
                </a:cubicBezTo>
                <a:cubicBezTo>
                  <a:pt x="6050725" y="1901321"/>
                  <a:pt x="6048481" y="1910173"/>
                  <a:pt x="6044366" y="1914787"/>
                </a:cubicBezTo>
                <a:cubicBezTo>
                  <a:pt x="6035389" y="1925012"/>
                  <a:pt x="6035762" y="1938479"/>
                  <a:pt x="6040002" y="1945711"/>
                </a:cubicBezTo>
                <a:cubicBezTo>
                  <a:pt x="6051224" y="1964913"/>
                  <a:pt x="6050974" y="1984864"/>
                  <a:pt x="6051224" y="2005313"/>
                </a:cubicBezTo>
                <a:cubicBezTo>
                  <a:pt x="6051224" y="2007807"/>
                  <a:pt x="6054341" y="2010176"/>
                  <a:pt x="6057833" y="2015288"/>
                </a:cubicBezTo>
                <a:cubicBezTo>
                  <a:pt x="6052721" y="2019528"/>
                  <a:pt x="6044741" y="2023393"/>
                  <a:pt x="6041249" y="2029752"/>
                </a:cubicBezTo>
                <a:cubicBezTo>
                  <a:pt x="6036386" y="2038731"/>
                  <a:pt x="6027782" y="2049453"/>
                  <a:pt x="6033393" y="2059429"/>
                </a:cubicBezTo>
                <a:cubicBezTo>
                  <a:pt x="6041000" y="2072771"/>
                  <a:pt x="6037757" y="2086363"/>
                  <a:pt x="6038880" y="2099828"/>
                </a:cubicBezTo>
                <a:cubicBezTo>
                  <a:pt x="6040750" y="2121276"/>
                  <a:pt x="6036510" y="2142847"/>
                  <a:pt x="6043992" y="2164668"/>
                </a:cubicBezTo>
                <a:cubicBezTo>
                  <a:pt x="6047608" y="2175017"/>
                  <a:pt x="6050226" y="2190229"/>
                  <a:pt x="6039753" y="2201951"/>
                </a:cubicBezTo>
                <a:cubicBezTo>
                  <a:pt x="6037258" y="2204819"/>
                  <a:pt x="6039005" y="2211676"/>
                  <a:pt x="6039005" y="2216664"/>
                </a:cubicBezTo>
                <a:cubicBezTo>
                  <a:pt x="6038880" y="2245093"/>
                  <a:pt x="6035264" y="2274147"/>
                  <a:pt x="6039753" y="2301828"/>
                </a:cubicBezTo>
                <a:cubicBezTo>
                  <a:pt x="6047733" y="2350832"/>
                  <a:pt x="6042994" y="2399835"/>
                  <a:pt x="6045240" y="2448713"/>
                </a:cubicBezTo>
                <a:cubicBezTo>
                  <a:pt x="6045489" y="2456071"/>
                  <a:pt x="6051100" y="2463427"/>
                  <a:pt x="6050601" y="2470535"/>
                </a:cubicBezTo>
                <a:cubicBezTo>
                  <a:pt x="6049728" y="2484999"/>
                  <a:pt x="6053593" y="2499213"/>
                  <a:pt x="6046112" y="2514301"/>
                </a:cubicBezTo>
                <a:cubicBezTo>
                  <a:pt x="6041249" y="2524276"/>
                  <a:pt x="6045489" y="2539739"/>
                  <a:pt x="6048106" y="2552208"/>
                </a:cubicBezTo>
                <a:cubicBezTo>
                  <a:pt x="6052097" y="2570911"/>
                  <a:pt x="6052222" y="2588991"/>
                  <a:pt x="6048106" y="2607569"/>
                </a:cubicBezTo>
                <a:cubicBezTo>
                  <a:pt x="6044366" y="2624528"/>
                  <a:pt x="6040002" y="2641611"/>
                  <a:pt x="6039378" y="2658693"/>
                </a:cubicBezTo>
                <a:cubicBezTo>
                  <a:pt x="6038132" y="2696225"/>
                  <a:pt x="6039504" y="2733881"/>
                  <a:pt x="6038756" y="2771413"/>
                </a:cubicBezTo>
                <a:cubicBezTo>
                  <a:pt x="6038381" y="2787873"/>
                  <a:pt x="6042496" y="2804581"/>
                  <a:pt x="6033518" y="2821041"/>
                </a:cubicBezTo>
                <a:cubicBezTo>
                  <a:pt x="6029653" y="2828024"/>
                  <a:pt x="6029029" y="2841989"/>
                  <a:pt x="6033518" y="2847476"/>
                </a:cubicBezTo>
                <a:cubicBezTo>
                  <a:pt x="6045240" y="2861940"/>
                  <a:pt x="6037633" y="2874533"/>
                  <a:pt x="6031398" y="2885008"/>
                </a:cubicBezTo>
                <a:cubicBezTo>
                  <a:pt x="6026660" y="2892988"/>
                  <a:pt x="6024166" y="2902340"/>
                  <a:pt x="6027408" y="2907077"/>
                </a:cubicBezTo>
                <a:cubicBezTo>
                  <a:pt x="6035888" y="2919423"/>
                  <a:pt x="6032521" y="2932140"/>
                  <a:pt x="6032645" y="2944609"/>
                </a:cubicBezTo>
                <a:cubicBezTo>
                  <a:pt x="6033269" y="2982141"/>
                  <a:pt x="6032894" y="3019799"/>
                  <a:pt x="6032894" y="3057331"/>
                </a:cubicBezTo>
                <a:cubicBezTo>
                  <a:pt x="6032978" y="3071707"/>
                  <a:pt x="6037052" y="3084264"/>
                  <a:pt x="6045114" y="3094987"/>
                </a:cubicBezTo>
                <a:cubicBezTo>
                  <a:pt x="6030401" y="3119925"/>
                  <a:pt x="6026286" y="3145112"/>
                  <a:pt x="6043992" y="3171048"/>
                </a:cubicBezTo>
                <a:cubicBezTo>
                  <a:pt x="6039129" y="3180276"/>
                  <a:pt x="6033269" y="3189752"/>
                  <a:pt x="6029154" y="3199976"/>
                </a:cubicBezTo>
                <a:cubicBezTo>
                  <a:pt x="6027284" y="3204591"/>
                  <a:pt x="6028780" y="3210825"/>
                  <a:pt x="6029528" y="3216311"/>
                </a:cubicBezTo>
                <a:cubicBezTo>
                  <a:pt x="6030026" y="3219927"/>
                  <a:pt x="6032645" y="3223419"/>
                  <a:pt x="6032894" y="3227035"/>
                </a:cubicBezTo>
                <a:cubicBezTo>
                  <a:pt x="6035140" y="3268807"/>
                  <a:pt x="6036760" y="3310703"/>
                  <a:pt x="6039254" y="3352473"/>
                </a:cubicBezTo>
                <a:cubicBezTo>
                  <a:pt x="6040501" y="3372923"/>
                  <a:pt x="6043992" y="3393372"/>
                  <a:pt x="6044990" y="3413947"/>
                </a:cubicBezTo>
                <a:cubicBezTo>
                  <a:pt x="6045988" y="3435144"/>
                  <a:pt x="6047358" y="3456840"/>
                  <a:pt x="6044616" y="3477788"/>
                </a:cubicBezTo>
                <a:cubicBezTo>
                  <a:pt x="6041124" y="3505469"/>
                  <a:pt x="6033768" y="3533775"/>
                  <a:pt x="6040126" y="3560457"/>
                </a:cubicBezTo>
                <a:cubicBezTo>
                  <a:pt x="6047733" y="3592504"/>
                  <a:pt x="6043493" y="3624051"/>
                  <a:pt x="6044865" y="3655723"/>
                </a:cubicBezTo>
                <a:cubicBezTo>
                  <a:pt x="6045240" y="3665947"/>
                  <a:pt x="6040376" y="3676296"/>
                  <a:pt x="6039378" y="3686769"/>
                </a:cubicBezTo>
                <a:cubicBezTo>
                  <a:pt x="6038381" y="3696745"/>
                  <a:pt x="6039129" y="3706969"/>
                  <a:pt x="6039129" y="3717195"/>
                </a:cubicBezTo>
                <a:cubicBezTo>
                  <a:pt x="6039129" y="3734901"/>
                  <a:pt x="6046610" y="3751360"/>
                  <a:pt x="6045862" y="3769565"/>
                </a:cubicBezTo>
                <a:cubicBezTo>
                  <a:pt x="6045114" y="3785525"/>
                  <a:pt x="6041748" y="3800488"/>
                  <a:pt x="6039254" y="3815825"/>
                </a:cubicBezTo>
                <a:cubicBezTo>
                  <a:pt x="6036636" y="3831163"/>
                  <a:pt x="6042994" y="3847372"/>
                  <a:pt x="6033393" y="3862335"/>
                </a:cubicBezTo>
                <a:cubicBezTo>
                  <a:pt x="6030650" y="3866575"/>
                  <a:pt x="6033020" y="3874180"/>
                  <a:pt x="6033020" y="3880291"/>
                </a:cubicBezTo>
                <a:cubicBezTo>
                  <a:pt x="6033642" y="3918571"/>
                  <a:pt x="6023917" y="3954980"/>
                  <a:pt x="6014565" y="3991515"/>
                </a:cubicBezTo>
                <a:cubicBezTo>
                  <a:pt x="6012694" y="3998747"/>
                  <a:pt x="6008206" y="4004981"/>
                  <a:pt x="6008580" y="4013460"/>
                </a:cubicBezTo>
                <a:cubicBezTo>
                  <a:pt x="6010076" y="4042887"/>
                  <a:pt x="6001972" y="4071192"/>
                  <a:pt x="5998106" y="4099996"/>
                </a:cubicBezTo>
                <a:cubicBezTo>
                  <a:pt x="5995238" y="4121068"/>
                  <a:pt x="5987757" y="4142515"/>
                  <a:pt x="5990874" y="4164212"/>
                </a:cubicBezTo>
                <a:cubicBezTo>
                  <a:pt x="5993617" y="4183539"/>
                  <a:pt x="5983766" y="4200871"/>
                  <a:pt x="5984390" y="4219699"/>
                </a:cubicBezTo>
                <a:cubicBezTo>
                  <a:pt x="5984889" y="4237904"/>
                  <a:pt x="5982270" y="4256608"/>
                  <a:pt x="5984889" y="4274439"/>
                </a:cubicBezTo>
                <a:cubicBezTo>
                  <a:pt x="5995861" y="4347632"/>
                  <a:pt x="5987757" y="4421075"/>
                  <a:pt x="5990749" y="4494393"/>
                </a:cubicBezTo>
                <a:cubicBezTo>
                  <a:pt x="5991124" y="4503744"/>
                  <a:pt x="5994614" y="4512972"/>
                  <a:pt x="5996609" y="4522324"/>
                </a:cubicBezTo>
                <a:cubicBezTo>
                  <a:pt x="6000725" y="4541401"/>
                  <a:pt x="5994241" y="4559980"/>
                  <a:pt x="5989377" y="4577312"/>
                </a:cubicBezTo>
                <a:cubicBezTo>
                  <a:pt x="5986010" y="4589157"/>
                  <a:pt x="5984889" y="4600256"/>
                  <a:pt x="5984640" y="4611727"/>
                </a:cubicBezTo>
                <a:cubicBezTo>
                  <a:pt x="5984141" y="4634047"/>
                  <a:pt x="5988629" y="4657489"/>
                  <a:pt x="5983268" y="4678437"/>
                </a:cubicBezTo>
                <a:cubicBezTo>
                  <a:pt x="5978405" y="4697389"/>
                  <a:pt x="5981148" y="4715844"/>
                  <a:pt x="5978030" y="4734049"/>
                </a:cubicBezTo>
                <a:cubicBezTo>
                  <a:pt x="5975661" y="4747765"/>
                  <a:pt x="5983393" y="4758613"/>
                  <a:pt x="5984640" y="4771207"/>
                </a:cubicBezTo>
                <a:cubicBezTo>
                  <a:pt x="5985886" y="4782553"/>
                  <a:pt x="5980649" y="4794275"/>
                  <a:pt x="5989877" y="4805747"/>
                </a:cubicBezTo>
                <a:cubicBezTo>
                  <a:pt x="5995113" y="4812355"/>
                  <a:pt x="5985761" y="4825572"/>
                  <a:pt x="5994989" y="4833801"/>
                </a:cubicBezTo>
                <a:cubicBezTo>
                  <a:pt x="5993617" y="4835423"/>
                  <a:pt x="5992370" y="4837044"/>
                  <a:pt x="5990874" y="4838416"/>
                </a:cubicBezTo>
                <a:cubicBezTo>
                  <a:pt x="5987009" y="4842031"/>
                  <a:pt x="5981148" y="4858615"/>
                  <a:pt x="5981772" y="4863229"/>
                </a:cubicBezTo>
                <a:cubicBezTo>
                  <a:pt x="5982769" y="4870960"/>
                  <a:pt x="5983517" y="4878815"/>
                  <a:pt x="5984390" y="4886545"/>
                </a:cubicBezTo>
                <a:cubicBezTo>
                  <a:pt x="5986136" y="4903005"/>
                  <a:pt x="5982394" y="4919340"/>
                  <a:pt x="5989377" y="4936297"/>
                </a:cubicBezTo>
                <a:cubicBezTo>
                  <a:pt x="5993493" y="4946397"/>
                  <a:pt x="5993742" y="4961360"/>
                  <a:pt x="5986634" y="4973955"/>
                </a:cubicBezTo>
                <a:cubicBezTo>
                  <a:pt x="5983517" y="4979316"/>
                  <a:pt x="5983393" y="4987671"/>
                  <a:pt x="5984640" y="4994155"/>
                </a:cubicBezTo>
                <a:cubicBezTo>
                  <a:pt x="5987258" y="5008120"/>
                  <a:pt x="5991872" y="5021585"/>
                  <a:pt x="5995113" y="5035427"/>
                </a:cubicBezTo>
                <a:cubicBezTo>
                  <a:pt x="5996360" y="5041163"/>
                  <a:pt x="5996360" y="5047272"/>
                  <a:pt x="5996360" y="5053257"/>
                </a:cubicBezTo>
                <a:cubicBezTo>
                  <a:pt x="5996485" y="5085803"/>
                  <a:pt x="5997358" y="5118347"/>
                  <a:pt x="5996110" y="5150765"/>
                </a:cubicBezTo>
                <a:cubicBezTo>
                  <a:pt x="5995488" y="5166976"/>
                  <a:pt x="5997981" y="5182812"/>
                  <a:pt x="6004714" y="5196029"/>
                </a:cubicBezTo>
                <a:cubicBezTo>
                  <a:pt x="6009952" y="5206377"/>
                  <a:pt x="6009702" y="5216104"/>
                  <a:pt x="6008081" y="5224832"/>
                </a:cubicBezTo>
                <a:cubicBezTo>
                  <a:pt x="6000476" y="5266728"/>
                  <a:pt x="5999228" y="5275332"/>
                  <a:pt x="6011573" y="5307004"/>
                </a:cubicBezTo>
                <a:cubicBezTo>
                  <a:pt x="6015438" y="5317228"/>
                  <a:pt x="6015688" y="5326580"/>
                  <a:pt x="6013692" y="5335807"/>
                </a:cubicBezTo>
                <a:cubicBezTo>
                  <a:pt x="6007708" y="5363364"/>
                  <a:pt x="6007333" y="5363240"/>
                  <a:pt x="6013692" y="5389424"/>
                </a:cubicBezTo>
                <a:cubicBezTo>
                  <a:pt x="6015064" y="5395160"/>
                  <a:pt x="6014565" y="5401395"/>
                  <a:pt x="6014565" y="5407380"/>
                </a:cubicBezTo>
                <a:cubicBezTo>
                  <a:pt x="6014690" y="5454139"/>
                  <a:pt x="6014814" y="5500773"/>
                  <a:pt x="6014441" y="5547532"/>
                </a:cubicBezTo>
                <a:cubicBezTo>
                  <a:pt x="6014441" y="5556012"/>
                  <a:pt x="6017932" y="5565239"/>
                  <a:pt x="6009453" y="5572969"/>
                </a:cubicBezTo>
                <a:cubicBezTo>
                  <a:pt x="6006834" y="5575339"/>
                  <a:pt x="6008954" y="5582571"/>
                  <a:pt x="6008580" y="5587559"/>
                </a:cubicBezTo>
                <a:cubicBezTo>
                  <a:pt x="6007708" y="5599528"/>
                  <a:pt x="6017184" y="5608880"/>
                  <a:pt x="6015313" y="5621724"/>
                </a:cubicBezTo>
                <a:cubicBezTo>
                  <a:pt x="6013817" y="5631699"/>
                  <a:pt x="6010076" y="5643795"/>
                  <a:pt x="6020550" y="5652896"/>
                </a:cubicBezTo>
                <a:cubicBezTo>
                  <a:pt x="6022046" y="5654143"/>
                  <a:pt x="6021049" y="5658757"/>
                  <a:pt x="6020674" y="5661749"/>
                </a:cubicBezTo>
                <a:cubicBezTo>
                  <a:pt x="6016560" y="5692797"/>
                  <a:pt x="6026785" y="5722848"/>
                  <a:pt x="6026785" y="5753647"/>
                </a:cubicBezTo>
                <a:cubicBezTo>
                  <a:pt x="6026785" y="5784071"/>
                  <a:pt x="6026410" y="5814620"/>
                  <a:pt x="6027034" y="5845045"/>
                </a:cubicBezTo>
                <a:cubicBezTo>
                  <a:pt x="6027158" y="5853524"/>
                  <a:pt x="6024790" y="5861879"/>
                  <a:pt x="6030900" y="5870981"/>
                </a:cubicBezTo>
                <a:cubicBezTo>
                  <a:pt x="6035014" y="5877091"/>
                  <a:pt x="6034390" y="5889061"/>
                  <a:pt x="6031398" y="5896792"/>
                </a:cubicBezTo>
                <a:cubicBezTo>
                  <a:pt x="6023044" y="5918363"/>
                  <a:pt x="6024292" y="5938813"/>
                  <a:pt x="6034765" y="5958513"/>
                </a:cubicBezTo>
                <a:cubicBezTo>
                  <a:pt x="6041498" y="5971108"/>
                  <a:pt x="6040750" y="5983701"/>
                  <a:pt x="6036386" y="5995423"/>
                </a:cubicBezTo>
                <a:cubicBezTo>
                  <a:pt x="6033393" y="6003403"/>
                  <a:pt x="6031149" y="6009013"/>
                  <a:pt x="6037009" y="6016620"/>
                </a:cubicBezTo>
                <a:cubicBezTo>
                  <a:pt x="6039504" y="6019861"/>
                  <a:pt x="6038756" y="6026096"/>
                  <a:pt x="6038756" y="6030959"/>
                </a:cubicBezTo>
                <a:cubicBezTo>
                  <a:pt x="6039129" y="6040187"/>
                  <a:pt x="6039877" y="6049413"/>
                  <a:pt x="6038756" y="6058391"/>
                </a:cubicBezTo>
                <a:cubicBezTo>
                  <a:pt x="6035014" y="6087569"/>
                  <a:pt x="6042870" y="6114752"/>
                  <a:pt x="6053094" y="6140936"/>
                </a:cubicBezTo>
                <a:cubicBezTo>
                  <a:pt x="6055713" y="6147919"/>
                  <a:pt x="6055962" y="6154029"/>
                  <a:pt x="6057085" y="6160637"/>
                </a:cubicBezTo>
                <a:cubicBezTo>
                  <a:pt x="6058706" y="6169989"/>
                  <a:pt x="6054217" y="6175601"/>
                  <a:pt x="6046361" y="6179591"/>
                </a:cubicBezTo>
                <a:cubicBezTo>
                  <a:pt x="6025662" y="6190189"/>
                  <a:pt x="6011074" y="6206773"/>
                  <a:pt x="6015562" y="6230589"/>
                </a:cubicBezTo>
                <a:cubicBezTo>
                  <a:pt x="6018306" y="6245179"/>
                  <a:pt x="6018556" y="6259767"/>
                  <a:pt x="6021424" y="6273857"/>
                </a:cubicBezTo>
                <a:cubicBezTo>
                  <a:pt x="6024041" y="6286327"/>
                  <a:pt x="6032272" y="6297673"/>
                  <a:pt x="6038880" y="6311389"/>
                </a:cubicBezTo>
                <a:cubicBezTo>
                  <a:pt x="6025413" y="6314631"/>
                  <a:pt x="6019428" y="6322361"/>
                  <a:pt x="6020301" y="6337575"/>
                </a:cubicBezTo>
                <a:cubicBezTo>
                  <a:pt x="6021922" y="6366876"/>
                  <a:pt x="6021174" y="6396428"/>
                  <a:pt x="6020550" y="6425855"/>
                </a:cubicBezTo>
                <a:cubicBezTo>
                  <a:pt x="6020301" y="6441316"/>
                  <a:pt x="6021298" y="6456529"/>
                  <a:pt x="6015937" y="6472489"/>
                </a:cubicBezTo>
                <a:cubicBezTo>
                  <a:pt x="6011822" y="6484835"/>
                  <a:pt x="6014565" y="6503787"/>
                  <a:pt x="6021797" y="6514635"/>
                </a:cubicBezTo>
                <a:cubicBezTo>
                  <a:pt x="6032770" y="6530969"/>
                  <a:pt x="6021049" y="6542567"/>
                  <a:pt x="6018556" y="6555284"/>
                </a:cubicBezTo>
                <a:cubicBezTo>
                  <a:pt x="6017433" y="6561395"/>
                  <a:pt x="6016310" y="6568377"/>
                  <a:pt x="6014565" y="6574736"/>
                </a:cubicBezTo>
                <a:cubicBezTo>
                  <a:pt x="6011448" y="6585959"/>
                  <a:pt x="6028281" y="6593815"/>
                  <a:pt x="6017682" y="6607780"/>
                </a:cubicBezTo>
                <a:cubicBezTo>
                  <a:pt x="6012196" y="6615012"/>
                  <a:pt x="6015189" y="6628977"/>
                  <a:pt x="6014814" y="6639825"/>
                </a:cubicBezTo>
                <a:cubicBezTo>
                  <a:pt x="6014441" y="6652044"/>
                  <a:pt x="6015438" y="6664264"/>
                  <a:pt x="6014441" y="6676360"/>
                </a:cubicBezTo>
                <a:cubicBezTo>
                  <a:pt x="6013568" y="6686833"/>
                  <a:pt x="6010201" y="6696933"/>
                  <a:pt x="6008705" y="6707408"/>
                </a:cubicBezTo>
                <a:cubicBezTo>
                  <a:pt x="6007209" y="6717881"/>
                  <a:pt x="6012072" y="6729477"/>
                  <a:pt x="6002594" y="6738455"/>
                </a:cubicBezTo>
                <a:cubicBezTo>
                  <a:pt x="6002221" y="6738955"/>
                  <a:pt x="6002594" y="6740451"/>
                  <a:pt x="6002594" y="6741448"/>
                </a:cubicBezTo>
                <a:cubicBezTo>
                  <a:pt x="6000226" y="6778980"/>
                  <a:pt x="5997857" y="6816637"/>
                  <a:pt x="5995238" y="6856288"/>
                </a:cubicBezTo>
                <a:lnTo>
                  <a:pt x="6209454" y="6856288"/>
                </a:lnTo>
                <a:lnTo>
                  <a:pt x="6209454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701FAC-1BA7-746C-E877-F79DD00C2847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50316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FD1C1A-3581-AF76-C519-236798A662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 flipH="1">
            <a:off x="5982546" y="-1"/>
            <a:ext cx="6209454" cy="6858001"/>
          </a:xfrm>
          <a:custGeom>
            <a:avLst/>
            <a:gdLst>
              <a:gd name="connsiteX0" fmla="*/ 0 w 6209454"/>
              <a:gd name="connsiteY0" fmla="*/ 0 h 6858001"/>
              <a:gd name="connsiteX1" fmla="*/ 6068768 w 6209454"/>
              <a:gd name="connsiteY1" fmla="*/ 0 h 6858001"/>
              <a:gd name="connsiteX2" fmla="*/ 6064941 w 6209454"/>
              <a:gd name="connsiteY2" fmla="*/ 22743 h 6858001"/>
              <a:gd name="connsiteX3" fmla="*/ 6062696 w 6209454"/>
              <a:gd name="connsiteY3" fmla="*/ 47665 h 6858001"/>
              <a:gd name="connsiteX4" fmla="*/ 6068806 w 6209454"/>
              <a:gd name="connsiteY4" fmla="*/ 99911 h 6858001"/>
              <a:gd name="connsiteX5" fmla="*/ 6070177 w 6209454"/>
              <a:gd name="connsiteY5" fmla="*/ 154276 h 6858001"/>
              <a:gd name="connsiteX6" fmla="*/ 6081025 w 6209454"/>
              <a:gd name="connsiteY6" fmla="*/ 219864 h 6858001"/>
              <a:gd name="connsiteX7" fmla="*/ 6081025 w 6209454"/>
              <a:gd name="connsiteY7" fmla="*/ 228841 h 6858001"/>
              <a:gd name="connsiteX8" fmla="*/ 6075414 w 6209454"/>
              <a:gd name="connsiteY8" fmla="*/ 290439 h 6858001"/>
              <a:gd name="connsiteX9" fmla="*/ 6075414 w 6209454"/>
              <a:gd name="connsiteY9" fmla="*/ 707904 h 6858001"/>
              <a:gd name="connsiteX10" fmla="*/ 6068057 w 6209454"/>
              <a:gd name="connsiteY10" fmla="*/ 824240 h 6858001"/>
              <a:gd name="connsiteX11" fmla="*/ 6063693 w 6209454"/>
              <a:gd name="connsiteY11" fmla="*/ 861024 h 6858001"/>
              <a:gd name="connsiteX12" fmla="*/ 6067933 w 6209454"/>
              <a:gd name="connsiteY12" fmla="*/ 946936 h 6858001"/>
              <a:gd name="connsiteX13" fmla="*/ 6064566 w 6209454"/>
              <a:gd name="connsiteY13" fmla="*/ 1069383 h 6858001"/>
              <a:gd name="connsiteX14" fmla="*/ 6068930 w 6209454"/>
              <a:gd name="connsiteY14" fmla="*/ 1185844 h 6858001"/>
              <a:gd name="connsiteX15" fmla="*/ 6064441 w 6209454"/>
              <a:gd name="connsiteY15" fmla="*/ 1214523 h 6858001"/>
              <a:gd name="connsiteX16" fmla="*/ 6063818 w 6209454"/>
              <a:gd name="connsiteY16" fmla="*/ 1243825 h 6858001"/>
              <a:gd name="connsiteX17" fmla="*/ 6068182 w 6209454"/>
              <a:gd name="connsiteY17" fmla="*/ 1296445 h 6858001"/>
              <a:gd name="connsiteX18" fmla="*/ 6063444 w 6209454"/>
              <a:gd name="connsiteY18" fmla="*/ 1452559 h 6858001"/>
              <a:gd name="connsiteX19" fmla="*/ 6068556 w 6209454"/>
              <a:gd name="connsiteY19" fmla="*/ 1504804 h 6858001"/>
              <a:gd name="connsiteX20" fmla="*/ 6058082 w 6209454"/>
              <a:gd name="connsiteY20" fmla="*/ 1573384 h 6858001"/>
              <a:gd name="connsiteX21" fmla="*/ 6056960 w 6209454"/>
              <a:gd name="connsiteY21" fmla="*/ 1594207 h 6858001"/>
              <a:gd name="connsiteX22" fmla="*/ 6056960 w 6209454"/>
              <a:gd name="connsiteY22" fmla="*/ 1688723 h 6858001"/>
              <a:gd name="connsiteX23" fmla="*/ 6049977 w 6209454"/>
              <a:gd name="connsiteY23" fmla="*/ 1710295 h 6858001"/>
              <a:gd name="connsiteX24" fmla="*/ 6039005 w 6209454"/>
              <a:gd name="connsiteY24" fmla="*/ 1748200 h 6858001"/>
              <a:gd name="connsiteX25" fmla="*/ 6033269 w 6209454"/>
              <a:gd name="connsiteY25" fmla="*/ 1776505 h 6858001"/>
              <a:gd name="connsiteX26" fmla="*/ 6033269 w 6209454"/>
              <a:gd name="connsiteY26" fmla="*/ 1797079 h 6858001"/>
              <a:gd name="connsiteX27" fmla="*/ 6038630 w 6209454"/>
              <a:gd name="connsiteY27" fmla="*/ 1846707 h 6858001"/>
              <a:gd name="connsiteX28" fmla="*/ 6045240 w 6209454"/>
              <a:gd name="connsiteY28" fmla="*/ 1892717 h 6858001"/>
              <a:gd name="connsiteX29" fmla="*/ 6044366 w 6209454"/>
              <a:gd name="connsiteY29" fmla="*/ 1914787 h 6858001"/>
              <a:gd name="connsiteX30" fmla="*/ 6040002 w 6209454"/>
              <a:gd name="connsiteY30" fmla="*/ 1945711 h 6858001"/>
              <a:gd name="connsiteX31" fmla="*/ 6051224 w 6209454"/>
              <a:gd name="connsiteY31" fmla="*/ 2005313 h 6858001"/>
              <a:gd name="connsiteX32" fmla="*/ 6057833 w 6209454"/>
              <a:gd name="connsiteY32" fmla="*/ 2015288 h 6858001"/>
              <a:gd name="connsiteX33" fmla="*/ 6041249 w 6209454"/>
              <a:gd name="connsiteY33" fmla="*/ 2029752 h 6858001"/>
              <a:gd name="connsiteX34" fmla="*/ 6033393 w 6209454"/>
              <a:gd name="connsiteY34" fmla="*/ 2059429 h 6858001"/>
              <a:gd name="connsiteX35" fmla="*/ 6038880 w 6209454"/>
              <a:gd name="connsiteY35" fmla="*/ 2099828 h 6858001"/>
              <a:gd name="connsiteX36" fmla="*/ 6043992 w 6209454"/>
              <a:gd name="connsiteY36" fmla="*/ 2164668 h 6858001"/>
              <a:gd name="connsiteX37" fmla="*/ 6039753 w 6209454"/>
              <a:gd name="connsiteY37" fmla="*/ 2201951 h 6858001"/>
              <a:gd name="connsiteX38" fmla="*/ 6039005 w 6209454"/>
              <a:gd name="connsiteY38" fmla="*/ 2216664 h 6858001"/>
              <a:gd name="connsiteX39" fmla="*/ 6039753 w 6209454"/>
              <a:gd name="connsiteY39" fmla="*/ 2301828 h 6858001"/>
              <a:gd name="connsiteX40" fmla="*/ 6045240 w 6209454"/>
              <a:gd name="connsiteY40" fmla="*/ 2448713 h 6858001"/>
              <a:gd name="connsiteX41" fmla="*/ 6050601 w 6209454"/>
              <a:gd name="connsiteY41" fmla="*/ 2470535 h 6858001"/>
              <a:gd name="connsiteX42" fmla="*/ 6046112 w 6209454"/>
              <a:gd name="connsiteY42" fmla="*/ 2514301 h 6858001"/>
              <a:gd name="connsiteX43" fmla="*/ 6048106 w 6209454"/>
              <a:gd name="connsiteY43" fmla="*/ 2552208 h 6858001"/>
              <a:gd name="connsiteX44" fmla="*/ 6048106 w 6209454"/>
              <a:gd name="connsiteY44" fmla="*/ 2607569 h 6858001"/>
              <a:gd name="connsiteX45" fmla="*/ 6039378 w 6209454"/>
              <a:gd name="connsiteY45" fmla="*/ 2658693 h 6858001"/>
              <a:gd name="connsiteX46" fmla="*/ 6038756 w 6209454"/>
              <a:gd name="connsiteY46" fmla="*/ 2771413 h 6858001"/>
              <a:gd name="connsiteX47" fmla="*/ 6033518 w 6209454"/>
              <a:gd name="connsiteY47" fmla="*/ 2821041 h 6858001"/>
              <a:gd name="connsiteX48" fmla="*/ 6033518 w 6209454"/>
              <a:gd name="connsiteY48" fmla="*/ 2847476 h 6858001"/>
              <a:gd name="connsiteX49" fmla="*/ 6031398 w 6209454"/>
              <a:gd name="connsiteY49" fmla="*/ 2885008 h 6858001"/>
              <a:gd name="connsiteX50" fmla="*/ 6027408 w 6209454"/>
              <a:gd name="connsiteY50" fmla="*/ 2907077 h 6858001"/>
              <a:gd name="connsiteX51" fmla="*/ 6032645 w 6209454"/>
              <a:gd name="connsiteY51" fmla="*/ 2944609 h 6858001"/>
              <a:gd name="connsiteX52" fmla="*/ 6032894 w 6209454"/>
              <a:gd name="connsiteY52" fmla="*/ 3057331 h 6858001"/>
              <a:gd name="connsiteX53" fmla="*/ 6045114 w 6209454"/>
              <a:gd name="connsiteY53" fmla="*/ 3094987 h 6858001"/>
              <a:gd name="connsiteX54" fmla="*/ 6043992 w 6209454"/>
              <a:gd name="connsiteY54" fmla="*/ 3171048 h 6858001"/>
              <a:gd name="connsiteX55" fmla="*/ 6029154 w 6209454"/>
              <a:gd name="connsiteY55" fmla="*/ 3199976 h 6858001"/>
              <a:gd name="connsiteX56" fmla="*/ 6029528 w 6209454"/>
              <a:gd name="connsiteY56" fmla="*/ 3216311 h 6858001"/>
              <a:gd name="connsiteX57" fmla="*/ 6032894 w 6209454"/>
              <a:gd name="connsiteY57" fmla="*/ 3227035 h 6858001"/>
              <a:gd name="connsiteX58" fmla="*/ 6039254 w 6209454"/>
              <a:gd name="connsiteY58" fmla="*/ 3352473 h 6858001"/>
              <a:gd name="connsiteX59" fmla="*/ 6044990 w 6209454"/>
              <a:gd name="connsiteY59" fmla="*/ 3413947 h 6858001"/>
              <a:gd name="connsiteX60" fmla="*/ 6044616 w 6209454"/>
              <a:gd name="connsiteY60" fmla="*/ 3477788 h 6858001"/>
              <a:gd name="connsiteX61" fmla="*/ 6040126 w 6209454"/>
              <a:gd name="connsiteY61" fmla="*/ 3560457 h 6858001"/>
              <a:gd name="connsiteX62" fmla="*/ 6044865 w 6209454"/>
              <a:gd name="connsiteY62" fmla="*/ 3655723 h 6858001"/>
              <a:gd name="connsiteX63" fmla="*/ 6039378 w 6209454"/>
              <a:gd name="connsiteY63" fmla="*/ 3686769 h 6858001"/>
              <a:gd name="connsiteX64" fmla="*/ 6039129 w 6209454"/>
              <a:gd name="connsiteY64" fmla="*/ 3717195 h 6858001"/>
              <a:gd name="connsiteX65" fmla="*/ 6045862 w 6209454"/>
              <a:gd name="connsiteY65" fmla="*/ 3769565 h 6858001"/>
              <a:gd name="connsiteX66" fmla="*/ 6039254 w 6209454"/>
              <a:gd name="connsiteY66" fmla="*/ 3815825 h 6858001"/>
              <a:gd name="connsiteX67" fmla="*/ 6033393 w 6209454"/>
              <a:gd name="connsiteY67" fmla="*/ 3862335 h 6858001"/>
              <a:gd name="connsiteX68" fmla="*/ 6033020 w 6209454"/>
              <a:gd name="connsiteY68" fmla="*/ 3880291 h 6858001"/>
              <a:gd name="connsiteX69" fmla="*/ 6014565 w 6209454"/>
              <a:gd name="connsiteY69" fmla="*/ 3991515 h 6858001"/>
              <a:gd name="connsiteX70" fmla="*/ 6008580 w 6209454"/>
              <a:gd name="connsiteY70" fmla="*/ 4013460 h 6858001"/>
              <a:gd name="connsiteX71" fmla="*/ 5998106 w 6209454"/>
              <a:gd name="connsiteY71" fmla="*/ 4099996 h 6858001"/>
              <a:gd name="connsiteX72" fmla="*/ 5990874 w 6209454"/>
              <a:gd name="connsiteY72" fmla="*/ 4164212 h 6858001"/>
              <a:gd name="connsiteX73" fmla="*/ 5984390 w 6209454"/>
              <a:gd name="connsiteY73" fmla="*/ 4219699 h 6858001"/>
              <a:gd name="connsiteX74" fmla="*/ 5984889 w 6209454"/>
              <a:gd name="connsiteY74" fmla="*/ 4274439 h 6858001"/>
              <a:gd name="connsiteX75" fmla="*/ 5990749 w 6209454"/>
              <a:gd name="connsiteY75" fmla="*/ 4494393 h 6858001"/>
              <a:gd name="connsiteX76" fmla="*/ 5996609 w 6209454"/>
              <a:gd name="connsiteY76" fmla="*/ 4522324 h 6858001"/>
              <a:gd name="connsiteX77" fmla="*/ 5989377 w 6209454"/>
              <a:gd name="connsiteY77" fmla="*/ 4577312 h 6858001"/>
              <a:gd name="connsiteX78" fmla="*/ 5984640 w 6209454"/>
              <a:gd name="connsiteY78" fmla="*/ 4611727 h 6858001"/>
              <a:gd name="connsiteX79" fmla="*/ 5983268 w 6209454"/>
              <a:gd name="connsiteY79" fmla="*/ 4678437 h 6858001"/>
              <a:gd name="connsiteX80" fmla="*/ 5978030 w 6209454"/>
              <a:gd name="connsiteY80" fmla="*/ 4734049 h 6858001"/>
              <a:gd name="connsiteX81" fmla="*/ 5984640 w 6209454"/>
              <a:gd name="connsiteY81" fmla="*/ 4771207 h 6858001"/>
              <a:gd name="connsiteX82" fmla="*/ 5989877 w 6209454"/>
              <a:gd name="connsiteY82" fmla="*/ 4805747 h 6858001"/>
              <a:gd name="connsiteX83" fmla="*/ 5994989 w 6209454"/>
              <a:gd name="connsiteY83" fmla="*/ 4833801 h 6858001"/>
              <a:gd name="connsiteX84" fmla="*/ 5990874 w 6209454"/>
              <a:gd name="connsiteY84" fmla="*/ 4838416 h 6858001"/>
              <a:gd name="connsiteX85" fmla="*/ 5981772 w 6209454"/>
              <a:gd name="connsiteY85" fmla="*/ 4863229 h 6858001"/>
              <a:gd name="connsiteX86" fmla="*/ 5984390 w 6209454"/>
              <a:gd name="connsiteY86" fmla="*/ 4886545 h 6858001"/>
              <a:gd name="connsiteX87" fmla="*/ 5989377 w 6209454"/>
              <a:gd name="connsiteY87" fmla="*/ 4936297 h 6858001"/>
              <a:gd name="connsiteX88" fmla="*/ 5986634 w 6209454"/>
              <a:gd name="connsiteY88" fmla="*/ 4973955 h 6858001"/>
              <a:gd name="connsiteX89" fmla="*/ 5984640 w 6209454"/>
              <a:gd name="connsiteY89" fmla="*/ 4994155 h 6858001"/>
              <a:gd name="connsiteX90" fmla="*/ 5995113 w 6209454"/>
              <a:gd name="connsiteY90" fmla="*/ 5035427 h 6858001"/>
              <a:gd name="connsiteX91" fmla="*/ 5996360 w 6209454"/>
              <a:gd name="connsiteY91" fmla="*/ 5053257 h 6858001"/>
              <a:gd name="connsiteX92" fmla="*/ 5996110 w 6209454"/>
              <a:gd name="connsiteY92" fmla="*/ 5150765 h 6858001"/>
              <a:gd name="connsiteX93" fmla="*/ 6004714 w 6209454"/>
              <a:gd name="connsiteY93" fmla="*/ 5196029 h 6858001"/>
              <a:gd name="connsiteX94" fmla="*/ 6008081 w 6209454"/>
              <a:gd name="connsiteY94" fmla="*/ 5224832 h 6858001"/>
              <a:gd name="connsiteX95" fmla="*/ 6011573 w 6209454"/>
              <a:gd name="connsiteY95" fmla="*/ 5307004 h 6858001"/>
              <a:gd name="connsiteX96" fmla="*/ 6013692 w 6209454"/>
              <a:gd name="connsiteY96" fmla="*/ 5335807 h 6858001"/>
              <a:gd name="connsiteX97" fmla="*/ 6013692 w 6209454"/>
              <a:gd name="connsiteY97" fmla="*/ 5389424 h 6858001"/>
              <a:gd name="connsiteX98" fmla="*/ 6014565 w 6209454"/>
              <a:gd name="connsiteY98" fmla="*/ 5407380 h 6858001"/>
              <a:gd name="connsiteX99" fmla="*/ 6014441 w 6209454"/>
              <a:gd name="connsiteY99" fmla="*/ 5547532 h 6858001"/>
              <a:gd name="connsiteX100" fmla="*/ 6009453 w 6209454"/>
              <a:gd name="connsiteY100" fmla="*/ 5572969 h 6858001"/>
              <a:gd name="connsiteX101" fmla="*/ 6008580 w 6209454"/>
              <a:gd name="connsiteY101" fmla="*/ 5587559 h 6858001"/>
              <a:gd name="connsiteX102" fmla="*/ 6015313 w 6209454"/>
              <a:gd name="connsiteY102" fmla="*/ 5621724 h 6858001"/>
              <a:gd name="connsiteX103" fmla="*/ 6020550 w 6209454"/>
              <a:gd name="connsiteY103" fmla="*/ 5652896 h 6858001"/>
              <a:gd name="connsiteX104" fmla="*/ 6020674 w 6209454"/>
              <a:gd name="connsiteY104" fmla="*/ 5661749 h 6858001"/>
              <a:gd name="connsiteX105" fmla="*/ 6026785 w 6209454"/>
              <a:gd name="connsiteY105" fmla="*/ 5753647 h 6858001"/>
              <a:gd name="connsiteX106" fmla="*/ 6027034 w 6209454"/>
              <a:gd name="connsiteY106" fmla="*/ 5845045 h 6858001"/>
              <a:gd name="connsiteX107" fmla="*/ 6030900 w 6209454"/>
              <a:gd name="connsiteY107" fmla="*/ 5870981 h 6858001"/>
              <a:gd name="connsiteX108" fmla="*/ 6031398 w 6209454"/>
              <a:gd name="connsiteY108" fmla="*/ 5896792 h 6858001"/>
              <a:gd name="connsiteX109" fmla="*/ 6034765 w 6209454"/>
              <a:gd name="connsiteY109" fmla="*/ 5958513 h 6858001"/>
              <a:gd name="connsiteX110" fmla="*/ 6036386 w 6209454"/>
              <a:gd name="connsiteY110" fmla="*/ 5995423 h 6858001"/>
              <a:gd name="connsiteX111" fmla="*/ 6037009 w 6209454"/>
              <a:gd name="connsiteY111" fmla="*/ 6016620 h 6858001"/>
              <a:gd name="connsiteX112" fmla="*/ 6038756 w 6209454"/>
              <a:gd name="connsiteY112" fmla="*/ 6030959 h 6858001"/>
              <a:gd name="connsiteX113" fmla="*/ 6038756 w 6209454"/>
              <a:gd name="connsiteY113" fmla="*/ 6058391 h 6858001"/>
              <a:gd name="connsiteX114" fmla="*/ 6053094 w 6209454"/>
              <a:gd name="connsiteY114" fmla="*/ 6140936 h 6858001"/>
              <a:gd name="connsiteX115" fmla="*/ 6057085 w 6209454"/>
              <a:gd name="connsiteY115" fmla="*/ 6160637 h 6858001"/>
              <a:gd name="connsiteX116" fmla="*/ 6046361 w 6209454"/>
              <a:gd name="connsiteY116" fmla="*/ 6179591 h 6858001"/>
              <a:gd name="connsiteX117" fmla="*/ 6015562 w 6209454"/>
              <a:gd name="connsiteY117" fmla="*/ 6230589 h 6858001"/>
              <a:gd name="connsiteX118" fmla="*/ 6021424 w 6209454"/>
              <a:gd name="connsiteY118" fmla="*/ 6273857 h 6858001"/>
              <a:gd name="connsiteX119" fmla="*/ 6038880 w 6209454"/>
              <a:gd name="connsiteY119" fmla="*/ 6311389 h 6858001"/>
              <a:gd name="connsiteX120" fmla="*/ 6020301 w 6209454"/>
              <a:gd name="connsiteY120" fmla="*/ 6337575 h 6858001"/>
              <a:gd name="connsiteX121" fmla="*/ 6020550 w 6209454"/>
              <a:gd name="connsiteY121" fmla="*/ 6425855 h 6858001"/>
              <a:gd name="connsiteX122" fmla="*/ 6015937 w 6209454"/>
              <a:gd name="connsiteY122" fmla="*/ 6472489 h 6858001"/>
              <a:gd name="connsiteX123" fmla="*/ 6021797 w 6209454"/>
              <a:gd name="connsiteY123" fmla="*/ 6514635 h 6858001"/>
              <a:gd name="connsiteX124" fmla="*/ 6018556 w 6209454"/>
              <a:gd name="connsiteY124" fmla="*/ 6555284 h 6858001"/>
              <a:gd name="connsiteX125" fmla="*/ 6014565 w 6209454"/>
              <a:gd name="connsiteY125" fmla="*/ 6574736 h 6858001"/>
              <a:gd name="connsiteX126" fmla="*/ 6017682 w 6209454"/>
              <a:gd name="connsiteY126" fmla="*/ 6607780 h 6858001"/>
              <a:gd name="connsiteX127" fmla="*/ 6014814 w 6209454"/>
              <a:gd name="connsiteY127" fmla="*/ 6639825 h 6858001"/>
              <a:gd name="connsiteX128" fmla="*/ 6014441 w 6209454"/>
              <a:gd name="connsiteY128" fmla="*/ 6676360 h 6858001"/>
              <a:gd name="connsiteX129" fmla="*/ 6008705 w 6209454"/>
              <a:gd name="connsiteY129" fmla="*/ 6707408 h 6858001"/>
              <a:gd name="connsiteX130" fmla="*/ 6002594 w 6209454"/>
              <a:gd name="connsiteY130" fmla="*/ 6738455 h 6858001"/>
              <a:gd name="connsiteX131" fmla="*/ 6002594 w 6209454"/>
              <a:gd name="connsiteY131" fmla="*/ 6741448 h 6858001"/>
              <a:gd name="connsiteX132" fmla="*/ 5995238 w 6209454"/>
              <a:gd name="connsiteY132" fmla="*/ 6856288 h 6858001"/>
              <a:gd name="connsiteX133" fmla="*/ 6209454 w 6209454"/>
              <a:gd name="connsiteY133" fmla="*/ 6856288 h 6858001"/>
              <a:gd name="connsiteX134" fmla="*/ 6209454 w 6209454"/>
              <a:gd name="connsiteY134" fmla="*/ 6858001 h 6858001"/>
              <a:gd name="connsiteX135" fmla="*/ 0 w 6209454"/>
              <a:gd name="connsiteY13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0" y="0"/>
                </a:moveTo>
                <a:lnTo>
                  <a:pt x="6068768" y="0"/>
                </a:lnTo>
                <a:lnTo>
                  <a:pt x="6064941" y="22743"/>
                </a:lnTo>
                <a:cubicBezTo>
                  <a:pt x="6062852" y="30801"/>
                  <a:pt x="6061076" y="38937"/>
                  <a:pt x="6062696" y="47665"/>
                </a:cubicBezTo>
                <a:cubicBezTo>
                  <a:pt x="6065938" y="64873"/>
                  <a:pt x="6067808" y="82455"/>
                  <a:pt x="6068806" y="99911"/>
                </a:cubicBezTo>
                <a:cubicBezTo>
                  <a:pt x="6069804" y="118116"/>
                  <a:pt x="6064317" y="138191"/>
                  <a:pt x="6070177" y="154276"/>
                </a:cubicBezTo>
                <a:cubicBezTo>
                  <a:pt x="6078157" y="176097"/>
                  <a:pt x="6068806" y="199664"/>
                  <a:pt x="6081025" y="219864"/>
                </a:cubicBezTo>
                <a:cubicBezTo>
                  <a:pt x="6082397" y="222108"/>
                  <a:pt x="6082272" y="226472"/>
                  <a:pt x="6081025" y="228841"/>
                </a:cubicBezTo>
                <a:cubicBezTo>
                  <a:pt x="6070053" y="248668"/>
                  <a:pt x="6075414" y="269989"/>
                  <a:pt x="6075414" y="290439"/>
                </a:cubicBezTo>
                <a:cubicBezTo>
                  <a:pt x="6074916" y="429593"/>
                  <a:pt x="6074790" y="568749"/>
                  <a:pt x="6075414" y="707904"/>
                </a:cubicBezTo>
                <a:cubicBezTo>
                  <a:pt x="6075538" y="746808"/>
                  <a:pt x="6066312" y="784963"/>
                  <a:pt x="6068057" y="824240"/>
                </a:cubicBezTo>
                <a:cubicBezTo>
                  <a:pt x="6068556" y="835463"/>
                  <a:pt x="6059578" y="849553"/>
                  <a:pt x="6063693" y="861024"/>
                </a:cubicBezTo>
                <a:cubicBezTo>
                  <a:pt x="6073918" y="889579"/>
                  <a:pt x="6072173" y="919380"/>
                  <a:pt x="6067933" y="946936"/>
                </a:cubicBezTo>
                <a:cubicBezTo>
                  <a:pt x="6061698" y="988084"/>
                  <a:pt x="6059953" y="1029357"/>
                  <a:pt x="6064566" y="1069383"/>
                </a:cubicBezTo>
                <a:cubicBezTo>
                  <a:pt x="6069180" y="1108411"/>
                  <a:pt x="6067684" y="1147065"/>
                  <a:pt x="6068930" y="1185844"/>
                </a:cubicBezTo>
                <a:cubicBezTo>
                  <a:pt x="6069180" y="1195196"/>
                  <a:pt x="6070801" y="1204548"/>
                  <a:pt x="6064441" y="1214523"/>
                </a:cubicBezTo>
                <a:cubicBezTo>
                  <a:pt x="6059828" y="1221755"/>
                  <a:pt x="6059454" y="1236469"/>
                  <a:pt x="6063818" y="1243825"/>
                </a:cubicBezTo>
                <a:cubicBezTo>
                  <a:pt x="6074168" y="1261407"/>
                  <a:pt x="6071174" y="1280235"/>
                  <a:pt x="6068182" y="1296445"/>
                </a:cubicBezTo>
                <a:cubicBezTo>
                  <a:pt x="6058332" y="1348441"/>
                  <a:pt x="6065065" y="1400563"/>
                  <a:pt x="6063444" y="1452559"/>
                </a:cubicBezTo>
                <a:cubicBezTo>
                  <a:pt x="6062945" y="1469891"/>
                  <a:pt x="6069305" y="1487472"/>
                  <a:pt x="6068556" y="1504804"/>
                </a:cubicBezTo>
                <a:cubicBezTo>
                  <a:pt x="6067558" y="1527872"/>
                  <a:pt x="6064940" y="1550939"/>
                  <a:pt x="6058082" y="1573384"/>
                </a:cubicBezTo>
                <a:cubicBezTo>
                  <a:pt x="6056088" y="1579743"/>
                  <a:pt x="6056960" y="1587224"/>
                  <a:pt x="6056960" y="1594207"/>
                </a:cubicBezTo>
                <a:cubicBezTo>
                  <a:pt x="6056836" y="1625753"/>
                  <a:pt x="6056710" y="1657301"/>
                  <a:pt x="6056960" y="1688723"/>
                </a:cubicBezTo>
                <a:cubicBezTo>
                  <a:pt x="6057085" y="1696952"/>
                  <a:pt x="6054217" y="1702937"/>
                  <a:pt x="6049977" y="1710295"/>
                </a:cubicBezTo>
                <a:cubicBezTo>
                  <a:pt x="6043618" y="1721392"/>
                  <a:pt x="6041498" y="1735232"/>
                  <a:pt x="6039005" y="1748200"/>
                </a:cubicBezTo>
                <a:cubicBezTo>
                  <a:pt x="6037134" y="1757552"/>
                  <a:pt x="6040126" y="1767277"/>
                  <a:pt x="6033269" y="1776505"/>
                </a:cubicBezTo>
                <a:cubicBezTo>
                  <a:pt x="6030026" y="1781119"/>
                  <a:pt x="6030152" y="1791843"/>
                  <a:pt x="6033269" y="1797079"/>
                </a:cubicBezTo>
                <a:cubicBezTo>
                  <a:pt x="6042870" y="1813289"/>
                  <a:pt x="6037633" y="1830247"/>
                  <a:pt x="6038630" y="1846707"/>
                </a:cubicBezTo>
                <a:cubicBezTo>
                  <a:pt x="6039628" y="1862292"/>
                  <a:pt x="6036261" y="1878876"/>
                  <a:pt x="6045240" y="1892717"/>
                </a:cubicBezTo>
                <a:cubicBezTo>
                  <a:pt x="6050725" y="1901321"/>
                  <a:pt x="6048481" y="1910173"/>
                  <a:pt x="6044366" y="1914787"/>
                </a:cubicBezTo>
                <a:cubicBezTo>
                  <a:pt x="6035389" y="1925012"/>
                  <a:pt x="6035762" y="1938479"/>
                  <a:pt x="6040002" y="1945711"/>
                </a:cubicBezTo>
                <a:cubicBezTo>
                  <a:pt x="6051224" y="1964913"/>
                  <a:pt x="6050974" y="1984864"/>
                  <a:pt x="6051224" y="2005313"/>
                </a:cubicBezTo>
                <a:cubicBezTo>
                  <a:pt x="6051224" y="2007807"/>
                  <a:pt x="6054341" y="2010176"/>
                  <a:pt x="6057833" y="2015288"/>
                </a:cubicBezTo>
                <a:cubicBezTo>
                  <a:pt x="6052721" y="2019528"/>
                  <a:pt x="6044741" y="2023393"/>
                  <a:pt x="6041249" y="2029752"/>
                </a:cubicBezTo>
                <a:cubicBezTo>
                  <a:pt x="6036386" y="2038731"/>
                  <a:pt x="6027782" y="2049453"/>
                  <a:pt x="6033393" y="2059429"/>
                </a:cubicBezTo>
                <a:cubicBezTo>
                  <a:pt x="6041000" y="2072771"/>
                  <a:pt x="6037757" y="2086363"/>
                  <a:pt x="6038880" y="2099828"/>
                </a:cubicBezTo>
                <a:cubicBezTo>
                  <a:pt x="6040750" y="2121276"/>
                  <a:pt x="6036510" y="2142847"/>
                  <a:pt x="6043992" y="2164668"/>
                </a:cubicBezTo>
                <a:cubicBezTo>
                  <a:pt x="6047608" y="2175017"/>
                  <a:pt x="6050226" y="2190229"/>
                  <a:pt x="6039753" y="2201951"/>
                </a:cubicBezTo>
                <a:cubicBezTo>
                  <a:pt x="6037258" y="2204819"/>
                  <a:pt x="6039005" y="2211676"/>
                  <a:pt x="6039005" y="2216664"/>
                </a:cubicBezTo>
                <a:cubicBezTo>
                  <a:pt x="6038880" y="2245093"/>
                  <a:pt x="6035264" y="2274147"/>
                  <a:pt x="6039753" y="2301828"/>
                </a:cubicBezTo>
                <a:cubicBezTo>
                  <a:pt x="6047733" y="2350832"/>
                  <a:pt x="6042994" y="2399835"/>
                  <a:pt x="6045240" y="2448713"/>
                </a:cubicBezTo>
                <a:cubicBezTo>
                  <a:pt x="6045489" y="2456071"/>
                  <a:pt x="6051100" y="2463427"/>
                  <a:pt x="6050601" y="2470535"/>
                </a:cubicBezTo>
                <a:cubicBezTo>
                  <a:pt x="6049728" y="2484999"/>
                  <a:pt x="6053593" y="2499213"/>
                  <a:pt x="6046112" y="2514301"/>
                </a:cubicBezTo>
                <a:cubicBezTo>
                  <a:pt x="6041249" y="2524276"/>
                  <a:pt x="6045489" y="2539739"/>
                  <a:pt x="6048106" y="2552208"/>
                </a:cubicBezTo>
                <a:cubicBezTo>
                  <a:pt x="6052097" y="2570911"/>
                  <a:pt x="6052222" y="2588991"/>
                  <a:pt x="6048106" y="2607569"/>
                </a:cubicBezTo>
                <a:cubicBezTo>
                  <a:pt x="6044366" y="2624528"/>
                  <a:pt x="6040002" y="2641611"/>
                  <a:pt x="6039378" y="2658693"/>
                </a:cubicBezTo>
                <a:cubicBezTo>
                  <a:pt x="6038132" y="2696225"/>
                  <a:pt x="6039504" y="2733881"/>
                  <a:pt x="6038756" y="2771413"/>
                </a:cubicBezTo>
                <a:cubicBezTo>
                  <a:pt x="6038381" y="2787873"/>
                  <a:pt x="6042496" y="2804581"/>
                  <a:pt x="6033518" y="2821041"/>
                </a:cubicBezTo>
                <a:cubicBezTo>
                  <a:pt x="6029653" y="2828024"/>
                  <a:pt x="6029029" y="2841989"/>
                  <a:pt x="6033518" y="2847476"/>
                </a:cubicBezTo>
                <a:cubicBezTo>
                  <a:pt x="6045240" y="2861940"/>
                  <a:pt x="6037633" y="2874533"/>
                  <a:pt x="6031398" y="2885008"/>
                </a:cubicBezTo>
                <a:cubicBezTo>
                  <a:pt x="6026660" y="2892988"/>
                  <a:pt x="6024166" y="2902340"/>
                  <a:pt x="6027408" y="2907077"/>
                </a:cubicBezTo>
                <a:cubicBezTo>
                  <a:pt x="6035888" y="2919423"/>
                  <a:pt x="6032521" y="2932140"/>
                  <a:pt x="6032645" y="2944609"/>
                </a:cubicBezTo>
                <a:cubicBezTo>
                  <a:pt x="6033269" y="2982141"/>
                  <a:pt x="6032894" y="3019799"/>
                  <a:pt x="6032894" y="3057331"/>
                </a:cubicBezTo>
                <a:cubicBezTo>
                  <a:pt x="6032978" y="3071707"/>
                  <a:pt x="6037052" y="3084264"/>
                  <a:pt x="6045114" y="3094987"/>
                </a:cubicBezTo>
                <a:cubicBezTo>
                  <a:pt x="6030401" y="3119925"/>
                  <a:pt x="6026286" y="3145112"/>
                  <a:pt x="6043992" y="3171048"/>
                </a:cubicBezTo>
                <a:cubicBezTo>
                  <a:pt x="6039129" y="3180276"/>
                  <a:pt x="6033269" y="3189752"/>
                  <a:pt x="6029154" y="3199976"/>
                </a:cubicBezTo>
                <a:cubicBezTo>
                  <a:pt x="6027284" y="3204591"/>
                  <a:pt x="6028780" y="3210825"/>
                  <a:pt x="6029528" y="3216311"/>
                </a:cubicBezTo>
                <a:cubicBezTo>
                  <a:pt x="6030026" y="3219927"/>
                  <a:pt x="6032645" y="3223419"/>
                  <a:pt x="6032894" y="3227035"/>
                </a:cubicBezTo>
                <a:cubicBezTo>
                  <a:pt x="6035140" y="3268807"/>
                  <a:pt x="6036760" y="3310703"/>
                  <a:pt x="6039254" y="3352473"/>
                </a:cubicBezTo>
                <a:cubicBezTo>
                  <a:pt x="6040501" y="3372923"/>
                  <a:pt x="6043992" y="3393372"/>
                  <a:pt x="6044990" y="3413947"/>
                </a:cubicBezTo>
                <a:cubicBezTo>
                  <a:pt x="6045988" y="3435144"/>
                  <a:pt x="6047358" y="3456840"/>
                  <a:pt x="6044616" y="3477788"/>
                </a:cubicBezTo>
                <a:cubicBezTo>
                  <a:pt x="6041124" y="3505469"/>
                  <a:pt x="6033768" y="3533775"/>
                  <a:pt x="6040126" y="3560457"/>
                </a:cubicBezTo>
                <a:cubicBezTo>
                  <a:pt x="6047733" y="3592504"/>
                  <a:pt x="6043493" y="3624051"/>
                  <a:pt x="6044865" y="3655723"/>
                </a:cubicBezTo>
                <a:cubicBezTo>
                  <a:pt x="6045240" y="3665947"/>
                  <a:pt x="6040376" y="3676296"/>
                  <a:pt x="6039378" y="3686769"/>
                </a:cubicBezTo>
                <a:cubicBezTo>
                  <a:pt x="6038381" y="3696745"/>
                  <a:pt x="6039129" y="3706969"/>
                  <a:pt x="6039129" y="3717195"/>
                </a:cubicBezTo>
                <a:cubicBezTo>
                  <a:pt x="6039129" y="3734901"/>
                  <a:pt x="6046610" y="3751360"/>
                  <a:pt x="6045862" y="3769565"/>
                </a:cubicBezTo>
                <a:cubicBezTo>
                  <a:pt x="6045114" y="3785525"/>
                  <a:pt x="6041748" y="3800488"/>
                  <a:pt x="6039254" y="3815825"/>
                </a:cubicBezTo>
                <a:cubicBezTo>
                  <a:pt x="6036636" y="3831163"/>
                  <a:pt x="6042994" y="3847372"/>
                  <a:pt x="6033393" y="3862335"/>
                </a:cubicBezTo>
                <a:cubicBezTo>
                  <a:pt x="6030650" y="3866575"/>
                  <a:pt x="6033020" y="3874180"/>
                  <a:pt x="6033020" y="3880291"/>
                </a:cubicBezTo>
                <a:cubicBezTo>
                  <a:pt x="6033642" y="3918571"/>
                  <a:pt x="6023917" y="3954980"/>
                  <a:pt x="6014565" y="3991515"/>
                </a:cubicBezTo>
                <a:cubicBezTo>
                  <a:pt x="6012694" y="3998747"/>
                  <a:pt x="6008206" y="4004981"/>
                  <a:pt x="6008580" y="4013460"/>
                </a:cubicBezTo>
                <a:cubicBezTo>
                  <a:pt x="6010076" y="4042887"/>
                  <a:pt x="6001972" y="4071192"/>
                  <a:pt x="5998106" y="4099996"/>
                </a:cubicBezTo>
                <a:cubicBezTo>
                  <a:pt x="5995238" y="4121068"/>
                  <a:pt x="5987757" y="4142515"/>
                  <a:pt x="5990874" y="4164212"/>
                </a:cubicBezTo>
                <a:cubicBezTo>
                  <a:pt x="5993617" y="4183539"/>
                  <a:pt x="5983766" y="4200871"/>
                  <a:pt x="5984390" y="4219699"/>
                </a:cubicBezTo>
                <a:cubicBezTo>
                  <a:pt x="5984889" y="4237904"/>
                  <a:pt x="5982270" y="4256608"/>
                  <a:pt x="5984889" y="4274439"/>
                </a:cubicBezTo>
                <a:cubicBezTo>
                  <a:pt x="5995861" y="4347632"/>
                  <a:pt x="5987757" y="4421075"/>
                  <a:pt x="5990749" y="4494393"/>
                </a:cubicBezTo>
                <a:cubicBezTo>
                  <a:pt x="5991124" y="4503744"/>
                  <a:pt x="5994614" y="4512972"/>
                  <a:pt x="5996609" y="4522324"/>
                </a:cubicBezTo>
                <a:cubicBezTo>
                  <a:pt x="6000725" y="4541401"/>
                  <a:pt x="5994241" y="4559980"/>
                  <a:pt x="5989377" y="4577312"/>
                </a:cubicBezTo>
                <a:cubicBezTo>
                  <a:pt x="5986010" y="4589157"/>
                  <a:pt x="5984889" y="4600256"/>
                  <a:pt x="5984640" y="4611727"/>
                </a:cubicBezTo>
                <a:cubicBezTo>
                  <a:pt x="5984141" y="4634047"/>
                  <a:pt x="5988629" y="4657489"/>
                  <a:pt x="5983268" y="4678437"/>
                </a:cubicBezTo>
                <a:cubicBezTo>
                  <a:pt x="5978405" y="4697389"/>
                  <a:pt x="5981148" y="4715844"/>
                  <a:pt x="5978030" y="4734049"/>
                </a:cubicBezTo>
                <a:cubicBezTo>
                  <a:pt x="5975661" y="4747765"/>
                  <a:pt x="5983393" y="4758613"/>
                  <a:pt x="5984640" y="4771207"/>
                </a:cubicBezTo>
                <a:cubicBezTo>
                  <a:pt x="5985886" y="4782553"/>
                  <a:pt x="5980649" y="4794275"/>
                  <a:pt x="5989877" y="4805747"/>
                </a:cubicBezTo>
                <a:cubicBezTo>
                  <a:pt x="5995113" y="4812355"/>
                  <a:pt x="5985761" y="4825572"/>
                  <a:pt x="5994989" y="4833801"/>
                </a:cubicBezTo>
                <a:cubicBezTo>
                  <a:pt x="5993617" y="4835423"/>
                  <a:pt x="5992370" y="4837044"/>
                  <a:pt x="5990874" y="4838416"/>
                </a:cubicBezTo>
                <a:cubicBezTo>
                  <a:pt x="5987009" y="4842031"/>
                  <a:pt x="5981148" y="4858615"/>
                  <a:pt x="5981772" y="4863229"/>
                </a:cubicBezTo>
                <a:cubicBezTo>
                  <a:pt x="5982769" y="4870960"/>
                  <a:pt x="5983517" y="4878815"/>
                  <a:pt x="5984390" y="4886545"/>
                </a:cubicBezTo>
                <a:cubicBezTo>
                  <a:pt x="5986136" y="4903005"/>
                  <a:pt x="5982394" y="4919340"/>
                  <a:pt x="5989377" y="4936297"/>
                </a:cubicBezTo>
                <a:cubicBezTo>
                  <a:pt x="5993493" y="4946397"/>
                  <a:pt x="5993742" y="4961360"/>
                  <a:pt x="5986634" y="4973955"/>
                </a:cubicBezTo>
                <a:cubicBezTo>
                  <a:pt x="5983517" y="4979316"/>
                  <a:pt x="5983393" y="4987671"/>
                  <a:pt x="5984640" y="4994155"/>
                </a:cubicBezTo>
                <a:cubicBezTo>
                  <a:pt x="5987258" y="5008120"/>
                  <a:pt x="5991872" y="5021585"/>
                  <a:pt x="5995113" y="5035427"/>
                </a:cubicBezTo>
                <a:cubicBezTo>
                  <a:pt x="5996360" y="5041163"/>
                  <a:pt x="5996360" y="5047272"/>
                  <a:pt x="5996360" y="5053257"/>
                </a:cubicBezTo>
                <a:cubicBezTo>
                  <a:pt x="5996485" y="5085803"/>
                  <a:pt x="5997358" y="5118347"/>
                  <a:pt x="5996110" y="5150765"/>
                </a:cubicBezTo>
                <a:cubicBezTo>
                  <a:pt x="5995488" y="5166976"/>
                  <a:pt x="5997981" y="5182812"/>
                  <a:pt x="6004714" y="5196029"/>
                </a:cubicBezTo>
                <a:cubicBezTo>
                  <a:pt x="6009952" y="5206377"/>
                  <a:pt x="6009702" y="5216104"/>
                  <a:pt x="6008081" y="5224832"/>
                </a:cubicBezTo>
                <a:cubicBezTo>
                  <a:pt x="6000476" y="5266728"/>
                  <a:pt x="5999228" y="5275332"/>
                  <a:pt x="6011573" y="5307004"/>
                </a:cubicBezTo>
                <a:cubicBezTo>
                  <a:pt x="6015438" y="5317228"/>
                  <a:pt x="6015688" y="5326580"/>
                  <a:pt x="6013692" y="5335807"/>
                </a:cubicBezTo>
                <a:cubicBezTo>
                  <a:pt x="6007708" y="5363364"/>
                  <a:pt x="6007333" y="5363240"/>
                  <a:pt x="6013692" y="5389424"/>
                </a:cubicBezTo>
                <a:cubicBezTo>
                  <a:pt x="6015064" y="5395160"/>
                  <a:pt x="6014565" y="5401395"/>
                  <a:pt x="6014565" y="5407380"/>
                </a:cubicBezTo>
                <a:cubicBezTo>
                  <a:pt x="6014690" y="5454139"/>
                  <a:pt x="6014814" y="5500773"/>
                  <a:pt x="6014441" y="5547532"/>
                </a:cubicBezTo>
                <a:cubicBezTo>
                  <a:pt x="6014441" y="5556012"/>
                  <a:pt x="6017932" y="5565239"/>
                  <a:pt x="6009453" y="5572969"/>
                </a:cubicBezTo>
                <a:cubicBezTo>
                  <a:pt x="6006834" y="5575339"/>
                  <a:pt x="6008954" y="5582571"/>
                  <a:pt x="6008580" y="5587559"/>
                </a:cubicBezTo>
                <a:cubicBezTo>
                  <a:pt x="6007708" y="5599528"/>
                  <a:pt x="6017184" y="5608880"/>
                  <a:pt x="6015313" y="5621724"/>
                </a:cubicBezTo>
                <a:cubicBezTo>
                  <a:pt x="6013817" y="5631699"/>
                  <a:pt x="6010076" y="5643795"/>
                  <a:pt x="6020550" y="5652896"/>
                </a:cubicBezTo>
                <a:cubicBezTo>
                  <a:pt x="6022046" y="5654143"/>
                  <a:pt x="6021049" y="5658757"/>
                  <a:pt x="6020674" y="5661749"/>
                </a:cubicBezTo>
                <a:cubicBezTo>
                  <a:pt x="6016560" y="5692797"/>
                  <a:pt x="6026785" y="5722848"/>
                  <a:pt x="6026785" y="5753647"/>
                </a:cubicBezTo>
                <a:cubicBezTo>
                  <a:pt x="6026785" y="5784071"/>
                  <a:pt x="6026410" y="5814620"/>
                  <a:pt x="6027034" y="5845045"/>
                </a:cubicBezTo>
                <a:cubicBezTo>
                  <a:pt x="6027158" y="5853524"/>
                  <a:pt x="6024790" y="5861879"/>
                  <a:pt x="6030900" y="5870981"/>
                </a:cubicBezTo>
                <a:cubicBezTo>
                  <a:pt x="6035014" y="5877091"/>
                  <a:pt x="6034390" y="5889061"/>
                  <a:pt x="6031398" y="5896792"/>
                </a:cubicBezTo>
                <a:cubicBezTo>
                  <a:pt x="6023044" y="5918363"/>
                  <a:pt x="6024292" y="5938813"/>
                  <a:pt x="6034765" y="5958513"/>
                </a:cubicBezTo>
                <a:cubicBezTo>
                  <a:pt x="6041498" y="5971108"/>
                  <a:pt x="6040750" y="5983701"/>
                  <a:pt x="6036386" y="5995423"/>
                </a:cubicBezTo>
                <a:cubicBezTo>
                  <a:pt x="6033393" y="6003403"/>
                  <a:pt x="6031149" y="6009013"/>
                  <a:pt x="6037009" y="6016620"/>
                </a:cubicBezTo>
                <a:cubicBezTo>
                  <a:pt x="6039504" y="6019861"/>
                  <a:pt x="6038756" y="6026096"/>
                  <a:pt x="6038756" y="6030959"/>
                </a:cubicBezTo>
                <a:cubicBezTo>
                  <a:pt x="6039129" y="6040187"/>
                  <a:pt x="6039877" y="6049413"/>
                  <a:pt x="6038756" y="6058391"/>
                </a:cubicBezTo>
                <a:cubicBezTo>
                  <a:pt x="6035014" y="6087569"/>
                  <a:pt x="6042870" y="6114752"/>
                  <a:pt x="6053094" y="6140936"/>
                </a:cubicBezTo>
                <a:cubicBezTo>
                  <a:pt x="6055713" y="6147919"/>
                  <a:pt x="6055962" y="6154029"/>
                  <a:pt x="6057085" y="6160637"/>
                </a:cubicBezTo>
                <a:cubicBezTo>
                  <a:pt x="6058706" y="6169989"/>
                  <a:pt x="6054217" y="6175601"/>
                  <a:pt x="6046361" y="6179591"/>
                </a:cubicBezTo>
                <a:cubicBezTo>
                  <a:pt x="6025662" y="6190189"/>
                  <a:pt x="6011074" y="6206773"/>
                  <a:pt x="6015562" y="6230589"/>
                </a:cubicBezTo>
                <a:cubicBezTo>
                  <a:pt x="6018306" y="6245179"/>
                  <a:pt x="6018556" y="6259767"/>
                  <a:pt x="6021424" y="6273857"/>
                </a:cubicBezTo>
                <a:cubicBezTo>
                  <a:pt x="6024041" y="6286327"/>
                  <a:pt x="6032272" y="6297673"/>
                  <a:pt x="6038880" y="6311389"/>
                </a:cubicBezTo>
                <a:cubicBezTo>
                  <a:pt x="6025413" y="6314631"/>
                  <a:pt x="6019428" y="6322361"/>
                  <a:pt x="6020301" y="6337575"/>
                </a:cubicBezTo>
                <a:cubicBezTo>
                  <a:pt x="6021922" y="6366876"/>
                  <a:pt x="6021174" y="6396428"/>
                  <a:pt x="6020550" y="6425855"/>
                </a:cubicBezTo>
                <a:cubicBezTo>
                  <a:pt x="6020301" y="6441316"/>
                  <a:pt x="6021298" y="6456529"/>
                  <a:pt x="6015937" y="6472489"/>
                </a:cubicBezTo>
                <a:cubicBezTo>
                  <a:pt x="6011822" y="6484835"/>
                  <a:pt x="6014565" y="6503787"/>
                  <a:pt x="6021797" y="6514635"/>
                </a:cubicBezTo>
                <a:cubicBezTo>
                  <a:pt x="6032770" y="6530969"/>
                  <a:pt x="6021049" y="6542567"/>
                  <a:pt x="6018556" y="6555284"/>
                </a:cubicBezTo>
                <a:cubicBezTo>
                  <a:pt x="6017433" y="6561395"/>
                  <a:pt x="6016310" y="6568377"/>
                  <a:pt x="6014565" y="6574736"/>
                </a:cubicBezTo>
                <a:cubicBezTo>
                  <a:pt x="6011448" y="6585959"/>
                  <a:pt x="6028281" y="6593815"/>
                  <a:pt x="6017682" y="6607780"/>
                </a:cubicBezTo>
                <a:cubicBezTo>
                  <a:pt x="6012196" y="6615012"/>
                  <a:pt x="6015189" y="6628977"/>
                  <a:pt x="6014814" y="6639825"/>
                </a:cubicBezTo>
                <a:cubicBezTo>
                  <a:pt x="6014441" y="6652044"/>
                  <a:pt x="6015438" y="6664264"/>
                  <a:pt x="6014441" y="6676360"/>
                </a:cubicBezTo>
                <a:cubicBezTo>
                  <a:pt x="6013568" y="6686833"/>
                  <a:pt x="6010201" y="6696933"/>
                  <a:pt x="6008705" y="6707408"/>
                </a:cubicBezTo>
                <a:cubicBezTo>
                  <a:pt x="6007209" y="6717881"/>
                  <a:pt x="6012072" y="6729477"/>
                  <a:pt x="6002594" y="6738455"/>
                </a:cubicBezTo>
                <a:cubicBezTo>
                  <a:pt x="6002221" y="6738955"/>
                  <a:pt x="6002594" y="6740451"/>
                  <a:pt x="6002594" y="6741448"/>
                </a:cubicBezTo>
                <a:cubicBezTo>
                  <a:pt x="6000226" y="6778980"/>
                  <a:pt x="5997857" y="6816637"/>
                  <a:pt x="5995238" y="6856288"/>
                </a:cubicBezTo>
                <a:lnTo>
                  <a:pt x="6209454" y="6856288"/>
                </a:lnTo>
                <a:lnTo>
                  <a:pt x="6209454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74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EEBE114-E216-8D63-0A05-20235879BD4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5982546" y="-1"/>
            <a:ext cx="6209454" cy="6858001"/>
          </a:xfrm>
          <a:custGeom>
            <a:avLst/>
            <a:gdLst>
              <a:gd name="connsiteX0" fmla="*/ 140686 w 6209454"/>
              <a:gd name="connsiteY0" fmla="*/ 0 h 6858001"/>
              <a:gd name="connsiteX1" fmla="*/ 6209454 w 6209454"/>
              <a:gd name="connsiteY1" fmla="*/ 0 h 6858001"/>
              <a:gd name="connsiteX2" fmla="*/ 6209454 w 6209454"/>
              <a:gd name="connsiteY2" fmla="*/ 6858001 h 6858001"/>
              <a:gd name="connsiteX3" fmla="*/ 0 w 6209454"/>
              <a:gd name="connsiteY3" fmla="*/ 6858001 h 6858001"/>
              <a:gd name="connsiteX4" fmla="*/ 0 w 6209454"/>
              <a:gd name="connsiteY4" fmla="*/ 6856288 h 6858001"/>
              <a:gd name="connsiteX5" fmla="*/ 214216 w 6209454"/>
              <a:gd name="connsiteY5" fmla="*/ 6856288 h 6858001"/>
              <a:gd name="connsiteX6" fmla="*/ 206860 w 6209454"/>
              <a:gd name="connsiteY6" fmla="*/ 6741448 h 6858001"/>
              <a:gd name="connsiteX7" fmla="*/ 206860 w 6209454"/>
              <a:gd name="connsiteY7" fmla="*/ 6738455 h 6858001"/>
              <a:gd name="connsiteX8" fmla="*/ 200749 w 6209454"/>
              <a:gd name="connsiteY8" fmla="*/ 6707408 h 6858001"/>
              <a:gd name="connsiteX9" fmla="*/ 195013 w 6209454"/>
              <a:gd name="connsiteY9" fmla="*/ 6676360 h 6858001"/>
              <a:gd name="connsiteX10" fmla="*/ 194640 w 6209454"/>
              <a:gd name="connsiteY10" fmla="*/ 6639825 h 6858001"/>
              <a:gd name="connsiteX11" fmla="*/ 191772 w 6209454"/>
              <a:gd name="connsiteY11" fmla="*/ 6607780 h 6858001"/>
              <a:gd name="connsiteX12" fmla="*/ 194889 w 6209454"/>
              <a:gd name="connsiteY12" fmla="*/ 6574736 h 6858001"/>
              <a:gd name="connsiteX13" fmla="*/ 190898 w 6209454"/>
              <a:gd name="connsiteY13" fmla="*/ 6555284 h 6858001"/>
              <a:gd name="connsiteX14" fmla="*/ 187657 w 6209454"/>
              <a:gd name="connsiteY14" fmla="*/ 6514635 h 6858001"/>
              <a:gd name="connsiteX15" fmla="*/ 193517 w 6209454"/>
              <a:gd name="connsiteY15" fmla="*/ 6472489 h 6858001"/>
              <a:gd name="connsiteX16" fmla="*/ 188904 w 6209454"/>
              <a:gd name="connsiteY16" fmla="*/ 6425855 h 6858001"/>
              <a:gd name="connsiteX17" fmla="*/ 189153 w 6209454"/>
              <a:gd name="connsiteY17" fmla="*/ 6337575 h 6858001"/>
              <a:gd name="connsiteX18" fmla="*/ 170574 w 6209454"/>
              <a:gd name="connsiteY18" fmla="*/ 6311389 h 6858001"/>
              <a:gd name="connsiteX19" fmla="*/ 188030 w 6209454"/>
              <a:gd name="connsiteY19" fmla="*/ 6273857 h 6858001"/>
              <a:gd name="connsiteX20" fmla="*/ 193892 w 6209454"/>
              <a:gd name="connsiteY20" fmla="*/ 6230589 h 6858001"/>
              <a:gd name="connsiteX21" fmla="*/ 163093 w 6209454"/>
              <a:gd name="connsiteY21" fmla="*/ 6179591 h 6858001"/>
              <a:gd name="connsiteX22" fmla="*/ 152369 w 6209454"/>
              <a:gd name="connsiteY22" fmla="*/ 6160637 h 6858001"/>
              <a:gd name="connsiteX23" fmla="*/ 156360 w 6209454"/>
              <a:gd name="connsiteY23" fmla="*/ 6140936 h 6858001"/>
              <a:gd name="connsiteX24" fmla="*/ 170698 w 6209454"/>
              <a:gd name="connsiteY24" fmla="*/ 6058391 h 6858001"/>
              <a:gd name="connsiteX25" fmla="*/ 170698 w 6209454"/>
              <a:gd name="connsiteY25" fmla="*/ 6030959 h 6858001"/>
              <a:gd name="connsiteX26" fmla="*/ 172445 w 6209454"/>
              <a:gd name="connsiteY26" fmla="*/ 6016620 h 6858001"/>
              <a:gd name="connsiteX27" fmla="*/ 173068 w 6209454"/>
              <a:gd name="connsiteY27" fmla="*/ 5995423 h 6858001"/>
              <a:gd name="connsiteX28" fmla="*/ 174689 w 6209454"/>
              <a:gd name="connsiteY28" fmla="*/ 5958513 h 6858001"/>
              <a:gd name="connsiteX29" fmla="*/ 178056 w 6209454"/>
              <a:gd name="connsiteY29" fmla="*/ 5896792 h 6858001"/>
              <a:gd name="connsiteX30" fmla="*/ 178554 w 6209454"/>
              <a:gd name="connsiteY30" fmla="*/ 5870981 h 6858001"/>
              <a:gd name="connsiteX31" fmla="*/ 182420 w 6209454"/>
              <a:gd name="connsiteY31" fmla="*/ 5845045 h 6858001"/>
              <a:gd name="connsiteX32" fmla="*/ 182669 w 6209454"/>
              <a:gd name="connsiteY32" fmla="*/ 5753647 h 6858001"/>
              <a:gd name="connsiteX33" fmla="*/ 188780 w 6209454"/>
              <a:gd name="connsiteY33" fmla="*/ 5661749 h 6858001"/>
              <a:gd name="connsiteX34" fmla="*/ 188904 w 6209454"/>
              <a:gd name="connsiteY34" fmla="*/ 5652896 h 6858001"/>
              <a:gd name="connsiteX35" fmla="*/ 194141 w 6209454"/>
              <a:gd name="connsiteY35" fmla="*/ 5621724 h 6858001"/>
              <a:gd name="connsiteX36" fmla="*/ 200874 w 6209454"/>
              <a:gd name="connsiteY36" fmla="*/ 5587559 h 6858001"/>
              <a:gd name="connsiteX37" fmla="*/ 200001 w 6209454"/>
              <a:gd name="connsiteY37" fmla="*/ 5572969 h 6858001"/>
              <a:gd name="connsiteX38" fmla="*/ 195013 w 6209454"/>
              <a:gd name="connsiteY38" fmla="*/ 5547532 h 6858001"/>
              <a:gd name="connsiteX39" fmla="*/ 194889 w 6209454"/>
              <a:gd name="connsiteY39" fmla="*/ 5407380 h 6858001"/>
              <a:gd name="connsiteX40" fmla="*/ 195762 w 6209454"/>
              <a:gd name="connsiteY40" fmla="*/ 5389424 h 6858001"/>
              <a:gd name="connsiteX41" fmla="*/ 195762 w 6209454"/>
              <a:gd name="connsiteY41" fmla="*/ 5335807 h 6858001"/>
              <a:gd name="connsiteX42" fmla="*/ 197881 w 6209454"/>
              <a:gd name="connsiteY42" fmla="*/ 5307004 h 6858001"/>
              <a:gd name="connsiteX43" fmla="*/ 201373 w 6209454"/>
              <a:gd name="connsiteY43" fmla="*/ 5224832 h 6858001"/>
              <a:gd name="connsiteX44" fmla="*/ 204740 w 6209454"/>
              <a:gd name="connsiteY44" fmla="*/ 5196029 h 6858001"/>
              <a:gd name="connsiteX45" fmla="*/ 213344 w 6209454"/>
              <a:gd name="connsiteY45" fmla="*/ 5150765 h 6858001"/>
              <a:gd name="connsiteX46" fmla="*/ 213094 w 6209454"/>
              <a:gd name="connsiteY46" fmla="*/ 5053257 h 6858001"/>
              <a:gd name="connsiteX47" fmla="*/ 214341 w 6209454"/>
              <a:gd name="connsiteY47" fmla="*/ 5035427 h 6858001"/>
              <a:gd name="connsiteX48" fmla="*/ 224814 w 6209454"/>
              <a:gd name="connsiteY48" fmla="*/ 4994155 h 6858001"/>
              <a:gd name="connsiteX49" fmla="*/ 222820 w 6209454"/>
              <a:gd name="connsiteY49" fmla="*/ 4973955 h 6858001"/>
              <a:gd name="connsiteX50" fmla="*/ 220077 w 6209454"/>
              <a:gd name="connsiteY50" fmla="*/ 4936297 h 6858001"/>
              <a:gd name="connsiteX51" fmla="*/ 225064 w 6209454"/>
              <a:gd name="connsiteY51" fmla="*/ 4886545 h 6858001"/>
              <a:gd name="connsiteX52" fmla="*/ 227682 w 6209454"/>
              <a:gd name="connsiteY52" fmla="*/ 4863229 h 6858001"/>
              <a:gd name="connsiteX53" fmla="*/ 218580 w 6209454"/>
              <a:gd name="connsiteY53" fmla="*/ 4838416 h 6858001"/>
              <a:gd name="connsiteX54" fmla="*/ 214465 w 6209454"/>
              <a:gd name="connsiteY54" fmla="*/ 4833801 h 6858001"/>
              <a:gd name="connsiteX55" fmla="*/ 219577 w 6209454"/>
              <a:gd name="connsiteY55" fmla="*/ 4805747 h 6858001"/>
              <a:gd name="connsiteX56" fmla="*/ 224814 w 6209454"/>
              <a:gd name="connsiteY56" fmla="*/ 4771207 h 6858001"/>
              <a:gd name="connsiteX57" fmla="*/ 231424 w 6209454"/>
              <a:gd name="connsiteY57" fmla="*/ 4734049 h 6858001"/>
              <a:gd name="connsiteX58" fmla="*/ 226186 w 6209454"/>
              <a:gd name="connsiteY58" fmla="*/ 4678437 h 6858001"/>
              <a:gd name="connsiteX59" fmla="*/ 224814 w 6209454"/>
              <a:gd name="connsiteY59" fmla="*/ 4611727 h 6858001"/>
              <a:gd name="connsiteX60" fmla="*/ 220077 w 6209454"/>
              <a:gd name="connsiteY60" fmla="*/ 4577312 h 6858001"/>
              <a:gd name="connsiteX61" fmla="*/ 212845 w 6209454"/>
              <a:gd name="connsiteY61" fmla="*/ 4522324 h 6858001"/>
              <a:gd name="connsiteX62" fmla="*/ 218705 w 6209454"/>
              <a:gd name="connsiteY62" fmla="*/ 4494393 h 6858001"/>
              <a:gd name="connsiteX63" fmla="*/ 224565 w 6209454"/>
              <a:gd name="connsiteY63" fmla="*/ 4274439 h 6858001"/>
              <a:gd name="connsiteX64" fmla="*/ 225064 w 6209454"/>
              <a:gd name="connsiteY64" fmla="*/ 4219699 h 6858001"/>
              <a:gd name="connsiteX65" fmla="*/ 218580 w 6209454"/>
              <a:gd name="connsiteY65" fmla="*/ 4164212 h 6858001"/>
              <a:gd name="connsiteX66" fmla="*/ 211348 w 6209454"/>
              <a:gd name="connsiteY66" fmla="*/ 4099996 h 6858001"/>
              <a:gd name="connsiteX67" fmla="*/ 200874 w 6209454"/>
              <a:gd name="connsiteY67" fmla="*/ 4013460 h 6858001"/>
              <a:gd name="connsiteX68" fmla="*/ 194889 w 6209454"/>
              <a:gd name="connsiteY68" fmla="*/ 3991515 h 6858001"/>
              <a:gd name="connsiteX69" fmla="*/ 176434 w 6209454"/>
              <a:gd name="connsiteY69" fmla="*/ 3880291 h 6858001"/>
              <a:gd name="connsiteX70" fmla="*/ 176061 w 6209454"/>
              <a:gd name="connsiteY70" fmla="*/ 3862335 h 6858001"/>
              <a:gd name="connsiteX71" fmla="*/ 170200 w 6209454"/>
              <a:gd name="connsiteY71" fmla="*/ 3815825 h 6858001"/>
              <a:gd name="connsiteX72" fmla="*/ 163592 w 6209454"/>
              <a:gd name="connsiteY72" fmla="*/ 3769565 h 6858001"/>
              <a:gd name="connsiteX73" fmla="*/ 170325 w 6209454"/>
              <a:gd name="connsiteY73" fmla="*/ 3717195 h 6858001"/>
              <a:gd name="connsiteX74" fmla="*/ 170076 w 6209454"/>
              <a:gd name="connsiteY74" fmla="*/ 3686769 h 6858001"/>
              <a:gd name="connsiteX75" fmla="*/ 164589 w 6209454"/>
              <a:gd name="connsiteY75" fmla="*/ 3655723 h 6858001"/>
              <a:gd name="connsiteX76" fmla="*/ 169328 w 6209454"/>
              <a:gd name="connsiteY76" fmla="*/ 3560457 h 6858001"/>
              <a:gd name="connsiteX77" fmla="*/ 164838 w 6209454"/>
              <a:gd name="connsiteY77" fmla="*/ 3477788 h 6858001"/>
              <a:gd name="connsiteX78" fmla="*/ 164464 w 6209454"/>
              <a:gd name="connsiteY78" fmla="*/ 3413947 h 6858001"/>
              <a:gd name="connsiteX79" fmla="*/ 170200 w 6209454"/>
              <a:gd name="connsiteY79" fmla="*/ 3352473 h 6858001"/>
              <a:gd name="connsiteX80" fmla="*/ 176560 w 6209454"/>
              <a:gd name="connsiteY80" fmla="*/ 3227035 h 6858001"/>
              <a:gd name="connsiteX81" fmla="*/ 179926 w 6209454"/>
              <a:gd name="connsiteY81" fmla="*/ 3216311 h 6858001"/>
              <a:gd name="connsiteX82" fmla="*/ 180300 w 6209454"/>
              <a:gd name="connsiteY82" fmla="*/ 3199976 h 6858001"/>
              <a:gd name="connsiteX83" fmla="*/ 165462 w 6209454"/>
              <a:gd name="connsiteY83" fmla="*/ 3171048 h 6858001"/>
              <a:gd name="connsiteX84" fmla="*/ 164340 w 6209454"/>
              <a:gd name="connsiteY84" fmla="*/ 3094987 h 6858001"/>
              <a:gd name="connsiteX85" fmla="*/ 176560 w 6209454"/>
              <a:gd name="connsiteY85" fmla="*/ 3057331 h 6858001"/>
              <a:gd name="connsiteX86" fmla="*/ 176809 w 6209454"/>
              <a:gd name="connsiteY86" fmla="*/ 2944609 h 6858001"/>
              <a:gd name="connsiteX87" fmla="*/ 182046 w 6209454"/>
              <a:gd name="connsiteY87" fmla="*/ 2907077 h 6858001"/>
              <a:gd name="connsiteX88" fmla="*/ 178056 w 6209454"/>
              <a:gd name="connsiteY88" fmla="*/ 2885008 h 6858001"/>
              <a:gd name="connsiteX89" fmla="*/ 175936 w 6209454"/>
              <a:gd name="connsiteY89" fmla="*/ 2847476 h 6858001"/>
              <a:gd name="connsiteX90" fmla="*/ 175936 w 6209454"/>
              <a:gd name="connsiteY90" fmla="*/ 2821041 h 6858001"/>
              <a:gd name="connsiteX91" fmla="*/ 170698 w 6209454"/>
              <a:gd name="connsiteY91" fmla="*/ 2771413 h 6858001"/>
              <a:gd name="connsiteX92" fmla="*/ 170076 w 6209454"/>
              <a:gd name="connsiteY92" fmla="*/ 2658693 h 6858001"/>
              <a:gd name="connsiteX93" fmla="*/ 161348 w 6209454"/>
              <a:gd name="connsiteY93" fmla="*/ 2607569 h 6858001"/>
              <a:gd name="connsiteX94" fmla="*/ 161348 w 6209454"/>
              <a:gd name="connsiteY94" fmla="*/ 2552208 h 6858001"/>
              <a:gd name="connsiteX95" fmla="*/ 163342 w 6209454"/>
              <a:gd name="connsiteY95" fmla="*/ 2514301 h 6858001"/>
              <a:gd name="connsiteX96" fmla="*/ 158853 w 6209454"/>
              <a:gd name="connsiteY96" fmla="*/ 2470535 h 6858001"/>
              <a:gd name="connsiteX97" fmla="*/ 164214 w 6209454"/>
              <a:gd name="connsiteY97" fmla="*/ 2448713 h 6858001"/>
              <a:gd name="connsiteX98" fmla="*/ 169701 w 6209454"/>
              <a:gd name="connsiteY98" fmla="*/ 2301828 h 6858001"/>
              <a:gd name="connsiteX99" fmla="*/ 170449 w 6209454"/>
              <a:gd name="connsiteY99" fmla="*/ 2216664 h 6858001"/>
              <a:gd name="connsiteX100" fmla="*/ 169701 w 6209454"/>
              <a:gd name="connsiteY100" fmla="*/ 2201951 h 6858001"/>
              <a:gd name="connsiteX101" fmla="*/ 165462 w 6209454"/>
              <a:gd name="connsiteY101" fmla="*/ 2164668 h 6858001"/>
              <a:gd name="connsiteX102" fmla="*/ 170574 w 6209454"/>
              <a:gd name="connsiteY102" fmla="*/ 2099828 h 6858001"/>
              <a:gd name="connsiteX103" fmla="*/ 176061 w 6209454"/>
              <a:gd name="connsiteY103" fmla="*/ 2059429 h 6858001"/>
              <a:gd name="connsiteX104" fmla="*/ 168205 w 6209454"/>
              <a:gd name="connsiteY104" fmla="*/ 2029752 h 6858001"/>
              <a:gd name="connsiteX105" fmla="*/ 151621 w 6209454"/>
              <a:gd name="connsiteY105" fmla="*/ 2015288 h 6858001"/>
              <a:gd name="connsiteX106" fmla="*/ 158230 w 6209454"/>
              <a:gd name="connsiteY106" fmla="*/ 2005313 h 6858001"/>
              <a:gd name="connsiteX107" fmla="*/ 169452 w 6209454"/>
              <a:gd name="connsiteY107" fmla="*/ 1945711 h 6858001"/>
              <a:gd name="connsiteX108" fmla="*/ 165088 w 6209454"/>
              <a:gd name="connsiteY108" fmla="*/ 1914787 h 6858001"/>
              <a:gd name="connsiteX109" fmla="*/ 164214 w 6209454"/>
              <a:gd name="connsiteY109" fmla="*/ 1892717 h 6858001"/>
              <a:gd name="connsiteX110" fmla="*/ 170824 w 6209454"/>
              <a:gd name="connsiteY110" fmla="*/ 1846707 h 6858001"/>
              <a:gd name="connsiteX111" fmla="*/ 176185 w 6209454"/>
              <a:gd name="connsiteY111" fmla="*/ 1797079 h 6858001"/>
              <a:gd name="connsiteX112" fmla="*/ 176185 w 6209454"/>
              <a:gd name="connsiteY112" fmla="*/ 1776505 h 6858001"/>
              <a:gd name="connsiteX113" fmla="*/ 170449 w 6209454"/>
              <a:gd name="connsiteY113" fmla="*/ 1748200 h 6858001"/>
              <a:gd name="connsiteX114" fmla="*/ 159477 w 6209454"/>
              <a:gd name="connsiteY114" fmla="*/ 1710295 h 6858001"/>
              <a:gd name="connsiteX115" fmla="*/ 152494 w 6209454"/>
              <a:gd name="connsiteY115" fmla="*/ 1688723 h 6858001"/>
              <a:gd name="connsiteX116" fmla="*/ 152494 w 6209454"/>
              <a:gd name="connsiteY116" fmla="*/ 1594207 h 6858001"/>
              <a:gd name="connsiteX117" fmla="*/ 151372 w 6209454"/>
              <a:gd name="connsiteY117" fmla="*/ 1573384 h 6858001"/>
              <a:gd name="connsiteX118" fmla="*/ 140898 w 6209454"/>
              <a:gd name="connsiteY118" fmla="*/ 1504804 h 6858001"/>
              <a:gd name="connsiteX119" fmla="*/ 146010 w 6209454"/>
              <a:gd name="connsiteY119" fmla="*/ 1452559 h 6858001"/>
              <a:gd name="connsiteX120" fmla="*/ 141272 w 6209454"/>
              <a:gd name="connsiteY120" fmla="*/ 1296445 h 6858001"/>
              <a:gd name="connsiteX121" fmla="*/ 145636 w 6209454"/>
              <a:gd name="connsiteY121" fmla="*/ 1243825 h 6858001"/>
              <a:gd name="connsiteX122" fmla="*/ 145013 w 6209454"/>
              <a:gd name="connsiteY122" fmla="*/ 1214523 h 6858001"/>
              <a:gd name="connsiteX123" fmla="*/ 140524 w 6209454"/>
              <a:gd name="connsiteY123" fmla="*/ 1185844 h 6858001"/>
              <a:gd name="connsiteX124" fmla="*/ 144888 w 6209454"/>
              <a:gd name="connsiteY124" fmla="*/ 1069383 h 6858001"/>
              <a:gd name="connsiteX125" fmla="*/ 141521 w 6209454"/>
              <a:gd name="connsiteY125" fmla="*/ 946936 h 6858001"/>
              <a:gd name="connsiteX126" fmla="*/ 145761 w 6209454"/>
              <a:gd name="connsiteY126" fmla="*/ 861024 h 6858001"/>
              <a:gd name="connsiteX127" fmla="*/ 141397 w 6209454"/>
              <a:gd name="connsiteY127" fmla="*/ 824240 h 6858001"/>
              <a:gd name="connsiteX128" fmla="*/ 134040 w 6209454"/>
              <a:gd name="connsiteY128" fmla="*/ 707904 h 6858001"/>
              <a:gd name="connsiteX129" fmla="*/ 134040 w 6209454"/>
              <a:gd name="connsiteY129" fmla="*/ 290439 h 6858001"/>
              <a:gd name="connsiteX130" fmla="*/ 128429 w 6209454"/>
              <a:gd name="connsiteY130" fmla="*/ 228841 h 6858001"/>
              <a:gd name="connsiteX131" fmla="*/ 128429 w 6209454"/>
              <a:gd name="connsiteY131" fmla="*/ 219864 h 6858001"/>
              <a:gd name="connsiteX132" fmla="*/ 139277 w 6209454"/>
              <a:gd name="connsiteY132" fmla="*/ 154276 h 6858001"/>
              <a:gd name="connsiteX133" fmla="*/ 140648 w 6209454"/>
              <a:gd name="connsiteY133" fmla="*/ 99911 h 6858001"/>
              <a:gd name="connsiteX134" fmla="*/ 146758 w 6209454"/>
              <a:gd name="connsiteY134" fmla="*/ 47665 h 6858001"/>
              <a:gd name="connsiteX135" fmla="*/ 144513 w 6209454"/>
              <a:gd name="connsiteY135" fmla="*/ 2274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140686" y="0"/>
                </a:moveTo>
                <a:lnTo>
                  <a:pt x="6209454" y="0"/>
                </a:lnTo>
                <a:lnTo>
                  <a:pt x="6209454" y="6858001"/>
                </a:lnTo>
                <a:lnTo>
                  <a:pt x="0" y="6858001"/>
                </a:lnTo>
                <a:lnTo>
                  <a:pt x="0" y="6856288"/>
                </a:lnTo>
                <a:lnTo>
                  <a:pt x="214216" y="6856288"/>
                </a:lnTo>
                <a:cubicBezTo>
                  <a:pt x="211597" y="6816637"/>
                  <a:pt x="209228" y="6778980"/>
                  <a:pt x="206860" y="6741448"/>
                </a:cubicBezTo>
                <a:cubicBezTo>
                  <a:pt x="206860" y="6740451"/>
                  <a:pt x="207233" y="6738955"/>
                  <a:pt x="206860" y="6738455"/>
                </a:cubicBezTo>
                <a:cubicBezTo>
                  <a:pt x="197382" y="6729477"/>
                  <a:pt x="202245" y="6717881"/>
                  <a:pt x="200749" y="6707408"/>
                </a:cubicBezTo>
                <a:cubicBezTo>
                  <a:pt x="199253" y="6696933"/>
                  <a:pt x="195886" y="6686833"/>
                  <a:pt x="195013" y="6676360"/>
                </a:cubicBezTo>
                <a:cubicBezTo>
                  <a:pt x="194016" y="6664264"/>
                  <a:pt x="195013" y="6652044"/>
                  <a:pt x="194640" y="6639825"/>
                </a:cubicBezTo>
                <a:cubicBezTo>
                  <a:pt x="194265" y="6628977"/>
                  <a:pt x="197258" y="6615012"/>
                  <a:pt x="191772" y="6607780"/>
                </a:cubicBezTo>
                <a:cubicBezTo>
                  <a:pt x="181173" y="6593815"/>
                  <a:pt x="198006" y="6585959"/>
                  <a:pt x="194889" y="6574736"/>
                </a:cubicBezTo>
                <a:cubicBezTo>
                  <a:pt x="193144" y="6568377"/>
                  <a:pt x="192021" y="6561395"/>
                  <a:pt x="190898" y="6555284"/>
                </a:cubicBezTo>
                <a:cubicBezTo>
                  <a:pt x="188405" y="6542567"/>
                  <a:pt x="176684" y="6530969"/>
                  <a:pt x="187657" y="6514635"/>
                </a:cubicBezTo>
                <a:cubicBezTo>
                  <a:pt x="194889" y="6503787"/>
                  <a:pt x="197632" y="6484835"/>
                  <a:pt x="193517" y="6472489"/>
                </a:cubicBezTo>
                <a:cubicBezTo>
                  <a:pt x="188156" y="6456529"/>
                  <a:pt x="189153" y="6441316"/>
                  <a:pt x="188904" y="6425855"/>
                </a:cubicBezTo>
                <a:cubicBezTo>
                  <a:pt x="188280" y="6396428"/>
                  <a:pt x="187532" y="6366876"/>
                  <a:pt x="189153" y="6337575"/>
                </a:cubicBezTo>
                <a:cubicBezTo>
                  <a:pt x="190026" y="6322361"/>
                  <a:pt x="184041" y="6314631"/>
                  <a:pt x="170574" y="6311389"/>
                </a:cubicBezTo>
                <a:cubicBezTo>
                  <a:pt x="177182" y="6297673"/>
                  <a:pt x="185413" y="6286327"/>
                  <a:pt x="188030" y="6273857"/>
                </a:cubicBezTo>
                <a:cubicBezTo>
                  <a:pt x="190898" y="6259767"/>
                  <a:pt x="191148" y="6245179"/>
                  <a:pt x="193892" y="6230589"/>
                </a:cubicBezTo>
                <a:cubicBezTo>
                  <a:pt x="198380" y="6206773"/>
                  <a:pt x="183792" y="6190189"/>
                  <a:pt x="163093" y="6179591"/>
                </a:cubicBezTo>
                <a:cubicBezTo>
                  <a:pt x="155237" y="6175601"/>
                  <a:pt x="150748" y="6169989"/>
                  <a:pt x="152369" y="6160637"/>
                </a:cubicBezTo>
                <a:cubicBezTo>
                  <a:pt x="153492" y="6154029"/>
                  <a:pt x="153741" y="6147919"/>
                  <a:pt x="156360" y="6140936"/>
                </a:cubicBezTo>
                <a:cubicBezTo>
                  <a:pt x="166584" y="6114752"/>
                  <a:pt x="174440" y="6087569"/>
                  <a:pt x="170698" y="6058391"/>
                </a:cubicBezTo>
                <a:cubicBezTo>
                  <a:pt x="169577" y="6049413"/>
                  <a:pt x="170325" y="6040187"/>
                  <a:pt x="170698" y="6030959"/>
                </a:cubicBezTo>
                <a:cubicBezTo>
                  <a:pt x="170698" y="6026096"/>
                  <a:pt x="169950" y="6019861"/>
                  <a:pt x="172445" y="6016620"/>
                </a:cubicBezTo>
                <a:cubicBezTo>
                  <a:pt x="178305" y="6009013"/>
                  <a:pt x="176061" y="6003403"/>
                  <a:pt x="173068" y="5995423"/>
                </a:cubicBezTo>
                <a:cubicBezTo>
                  <a:pt x="168704" y="5983701"/>
                  <a:pt x="167956" y="5971108"/>
                  <a:pt x="174689" y="5958513"/>
                </a:cubicBezTo>
                <a:cubicBezTo>
                  <a:pt x="185162" y="5938813"/>
                  <a:pt x="186410" y="5918363"/>
                  <a:pt x="178056" y="5896792"/>
                </a:cubicBezTo>
                <a:cubicBezTo>
                  <a:pt x="175064" y="5889061"/>
                  <a:pt x="174440" y="5877091"/>
                  <a:pt x="178554" y="5870981"/>
                </a:cubicBezTo>
                <a:cubicBezTo>
                  <a:pt x="184664" y="5861879"/>
                  <a:pt x="182296" y="5853524"/>
                  <a:pt x="182420" y="5845045"/>
                </a:cubicBezTo>
                <a:cubicBezTo>
                  <a:pt x="183044" y="5814620"/>
                  <a:pt x="182669" y="5784071"/>
                  <a:pt x="182669" y="5753647"/>
                </a:cubicBezTo>
                <a:cubicBezTo>
                  <a:pt x="182669" y="5722848"/>
                  <a:pt x="192894" y="5692797"/>
                  <a:pt x="188780" y="5661749"/>
                </a:cubicBezTo>
                <a:cubicBezTo>
                  <a:pt x="188405" y="5658757"/>
                  <a:pt x="187408" y="5654143"/>
                  <a:pt x="188904" y="5652896"/>
                </a:cubicBezTo>
                <a:cubicBezTo>
                  <a:pt x="199378" y="5643795"/>
                  <a:pt x="195637" y="5631699"/>
                  <a:pt x="194141" y="5621724"/>
                </a:cubicBezTo>
                <a:cubicBezTo>
                  <a:pt x="192270" y="5608880"/>
                  <a:pt x="201746" y="5599528"/>
                  <a:pt x="200874" y="5587559"/>
                </a:cubicBezTo>
                <a:cubicBezTo>
                  <a:pt x="200500" y="5582571"/>
                  <a:pt x="202620" y="5575339"/>
                  <a:pt x="200001" y="5572969"/>
                </a:cubicBezTo>
                <a:cubicBezTo>
                  <a:pt x="191522" y="5565239"/>
                  <a:pt x="195013" y="5556012"/>
                  <a:pt x="195013" y="5547532"/>
                </a:cubicBezTo>
                <a:cubicBezTo>
                  <a:pt x="194640" y="5500773"/>
                  <a:pt x="194764" y="5454139"/>
                  <a:pt x="194889" y="5407380"/>
                </a:cubicBezTo>
                <a:cubicBezTo>
                  <a:pt x="194889" y="5401395"/>
                  <a:pt x="194390" y="5395160"/>
                  <a:pt x="195762" y="5389424"/>
                </a:cubicBezTo>
                <a:cubicBezTo>
                  <a:pt x="202121" y="5363240"/>
                  <a:pt x="201746" y="5363364"/>
                  <a:pt x="195762" y="5335807"/>
                </a:cubicBezTo>
                <a:cubicBezTo>
                  <a:pt x="193766" y="5326580"/>
                  <a:pt x="194016" y="5317228"/>
                  <a:pt x="197881" y="5307004"/>
                </a:cubicBezTo>
                <a:cubicBezTo>
                  <a:pt x="210226" y="5275332"/>
                  <a:pt x="208978" y="5266728"/>
                  <a:pt x="201373" y="5224832"/>
                </a:cubicBezTo>
                <a:cubicBezTo>
                  <a:pt x="199752" y="5216104"/>
                  <a:pt x="199502" y="5206377"/>
                  <a:pt x="204740" y="5196029"/>
                </a:cubicBezTo>
                <a:cubicBezTo>
                  <a:pt x="211473" y="5182812"/>
                  <a:pt x="213966" y="5166976"/>
                  <a:pt x="213344" y="5150765"/>
                </a:cubicBezTo>
                <a:cubicBezTo>
                  <a:pt x="212096" y="5118347"/>
                  <a:pt x="212969" y="5085803"/>
                  <a:pt x="213094" y="5053257"/>
                </a:cubicBezTo>
                <a:cubicBezTo>
                  <a:pt x="213094" y="5047272"/>
                  <a:pt x="213094" y="5041163"/>
                  <a:pt x="214341" y="5035427"/>
                </a:cubicBezTo>
                <a:cubicBezTo>
                  <a:pt x="217582" y="5021585"/>
                  <a:pt x="222196" y="5008120"/>
                  <a:pt x="224814" y="4994155"/>
                </a:cubicBezTo>
                <a:cubicBezTo>
                  <a:pt x="226061" y="4987671"/>
                  <a:pt x="225937" y="4979316"/>
                  <a:pt x="222820" y="4973955"/>
                </a:cubicBezTo>
                <a:cubicBezTo>
                  <a:pt x="215712" y="4961360"/>
                  <a:pt x="215961" y="4946397"/>
                  <a:pt x="220077" y="4936297"/>
                </a:cubicBezTo>
                <a:cubicBezTo>
                  <a:pt x="227060" y="4919340"/>
                  <a:pt x="223318" y="4903005"/>
                  <a:pt x="225064" y="4886545"/>
                </a:cubicBezTo>
                <a:cubicBezTo>
                  <a:pt x="225937" y="4878815"/>
                  <a:pt x="226685" y="4870960"/>
                  <a:pt x="227682" y="4863229"/>
                </a:cubicBezTo>
                <a:cubicBezTo>
                  <a:pt x="228306" y="4858615"/>
                  <a:pt x="222445" y="4842031"/>
                  <a:pt x="218580" y="4838416"/>
                </a:cubicBezTo>
                <a:cubicBezTo>
                  <a:pt x="217084" y="4837044"/>
                  <a:pt x="215837" y="4835423"/>
                  <a:pt x="214465" y="4833801"/>
                </a:cubicBezTo>
                <a:cubicBezTo>
                  <a:pt x="223693" y="4825572"/>
                  <a:pt x="214341" y="4812355"/>
                  <a:pt x="219577" y="4805747"/>
                </a:cubicBezTo>
                <a:cubicBezTo>
                  <a:pt x="228805" y="4794275"/>
                  <a:pt x="223568" y="4782553"/>
                  <a:pt x="224814" y="4771207"/>
                </a:cubicBezTo>
                <a:cubicBezTo>
                  <a:pt x="226061" y="4758613"/>
                  <a:pt x="233793" y="4747765"/>
                  <a:pt x="231424" y="4734049"/>
                </a:cubicBezTo>
                <a:cubicBezTo>
                  <a:pt x="228306" y="4715844"/>
                  <a:pt x="231049" y="4697389"/>
                  <a:pt x="226186" y="4678437"/>
                </a:cubicBezTo>
                <a:cubicBezTo>
                  <a:pt x="220825" y="4657489"/>
                  <a:pt x="225313" y="4634047"/>
                  <a:pt x="224814" y="4611727"/>
                </a:cubicBezTo>
                <a:cubicBezTo>
                  <a:pt x="224565" y="4600256"/>
                  <a:pt x="223444" y="4589157"/>
                  <a:pt x="220077" y="4577312"/>
                </a:cubicBezTo>
                <a:cubicBezTo>
                  <a:pt x="215213" y="4559980"/>
                  <a:pt x="208729" y="4541401"/>
                  <a:pt x="212845" y="4522324"/>
                </a:cubicBezTo>
                <a:cubicBezTo>
                  <a:pt x="214840" y="4512972"/>
                  <a:pt x="218330" y="4503744"/>
                  <a:pt x="218705" y="4494393"/>
                </a:cubicBezTo>
                <a:cubicBezTo>
                  <a:pt x="221697" y="4421075"/>
                  <a:pt x="213593" y="4347632"/>
                  <a:pt x="224565" y="4274439"/>
                </a:cubicBezTo>
                <a:cubicBezTo>
                  <a:pt x="227184" y="4256608"/>
                  <a:pt x="224565" y="4237904"/>
                  <a:pt x="225064" y="4219699"/>
                </a:cubicBezTo>
                <a:cubicBezTo>
                  <a:pt x="225688" y="4200871"/>
                  <a:pt x="215837" y="4183539"/>
                  <a:pt x="218580" y="4164212"/>
                </a:cubicBezTo>
                <a:cubicBezTo>
                  <a:pt x="221697" y="4142515"/>
                  <a:pt x="214216" y="4121068"/>
                  <a:pt x="211348" y="4099996"/>
                </a:cubicBezTo>
                <a:cubicBezTo>
                  <a:pt x="207482" y="4071192"/>
                  <a:pt x="199378" y="4042887"/>
                  <a:pt x="200874" y="4013460"/>
                </a:cubicBezTo>
                <a:cubicBezTo>
                  <a:pt x="201248" y="4004981"/>
                  <a:pt x="196760" y="3998747"/>
                  <a:pt x="194889" y="3991515"/>
                </a:cubicBezTo>
                <a:cubicBezTo>
                  <a:pt x="185537" y="3954980"/>
                  <a:pt x="175812" y="3918571"/>
                  <a:pt x="176434" y="3880291"/>
                </a:cubicBezTo>
                <a:cubicBezTo>
                  <a:pt x="176434" y="3874180"/>
                  <a:pt x="178804" y="3866575"/>
                  <a:pt x="176061" y="3862335"/>
                </a:cubicBezTo>
                <a:cubicBezTo>
                  <a:pt x="166460" y="3847372"/>
                  <a:pt x="172818" y="3831163"/>
                  <a:pt x="170200" y="3815825"/>
                </a:cubicBezTo>
                <a:cubicBezTo>
                  <a:pt x="167706" y="3800488"/>
                  <a:pt x="164340" y="3785525"/>
                  <a:pt x="163592" y="3769565"/>
                </a:cubicBezTo>
                <a:cubicBezTo>
                  <a:pt x="162844" y="3751360"/>
                  <a:pt x="170325" y="3734901"/>
                  <a:pt x="170325" y="3717195"/>
                </a:cubicBezTo>
                <a:cubicBezTo>
                  <a:pt x="170325" y="3706969"/>
                  <a:pt x="171073" y="3696745"/>
                  <a:pt x="170076" y="3686769"/>
                </a:cubicBezTo>
                <a:cubicBezTo>
                  <a:pt x="169078" y="3676296"/>
                  <a:pt x="164214" y="3665947"/>
                  <a:pt x="164589" y="3655723"/>
                </a:cubicBezTo>
                <a:cubicBezTo>
                  <a:pt x="165961" y="3624051"/>
                  <a:pt x="161721" y="3592504"/>
                  <a:pt x="169328" y="3560457"/>
                </a:cubicBezTo>
                <a:cubicBezTo>
                  <a:pt x="175686" y="3533775"/>
                  <a:pt x="168330" y="3505469"/>
                  <a:pt x="164838" y="3477788"/>
                </a:cubicBezTo>
                <a:cubicBezTo>
                  <a:pt x="162096" y="3456840"/>
                  <a:pt x="163466" y="3435144"/>
                  <a:pt x="164464" y="3413947"/>
                </a:cubicBezTo>
                <a:cubicBezTo>
                  <a:pt x="165462" y="3393372"/>
                  <a:pt x="168953" y="3372923"/>
                  <a:pt x="170200" y="3352473"/>
                </a:cubicBezTo>
                <a:cubicBezTo>
                  <a:pt x="172694" y="3310703"/>
                  <a:pt x="174314" y="3268807"/>
                  <a:pt x="176560" y="3227035"/>
                </a:cubicBezTo>
                <a:cubicBezTo>
                  <a:pt x="176809" y="3223419"/>
                  <a:pt x="179428" y="3219927"/>
                  <a:pt x="179926" y="3216311"/>
                </a:cubicBezTo>
                <a:cubicBezTo>
                  <a:pt x="180674" y="3210825"/>
                  <a:pt x="182170" y="3204591"/>
                  <a:pt x="180300" y="3199976"/>
                </a:cubicBezTo>
                <a:cubicBezTo>
                  <a:pt x="176185" y="3189752"/>
                  <a:pt x="170325" y="3180276"/>
                  <a:pt x="165462" y="3171048"/>
                </a:cubicBezTo>
                <a:cubicBezTo>
                  <a:pt x="183168" y="3145112"/>
                  <a:pt x="179053" y="3119925"/>
                  <a:pt x="164340" y="3094987"/>
                </a:cubicBezTo>
                <a:cubicBezTo>
                  <a:pt x="172402" y="3084264"/>
                  <a:pt x="176476" y="3071707"/>
                  <a:pt x="176560" y="3057331"/>
                </a:cubicBezTo>
                <a:cubicBezTo>
                  <a:pt x="176560" y="3019799"/>
                  <a:pt x="176185" y="2982141"/>
                  <a:pt x="176809" y="2944609"/>
                </a:cubicBezTo>
                <a:cubicBezTo>
                  <a:pt x="176933" y="2932140"/>
                  <a:pt x="173566" y="2919423"/>
                  <a:pt x="182046" y="2907077"/>
                </a:cubicBezTo>
                <a:cubicBezTo>
                  <a:pt x="185288" y="2902340"/>
                  <a:pt x="182794" y="2892988"/>
                  <a:pt x="178056" y="2885008"/>
                </a:cubicBezTo>
                <a:cubicBezTo>
                  <a:pt x="171821" y="2874533"/>
                  <a:pt x="164214" y="2861940"/>
                  <a:pt x="175936" y="2847476"/>
                </a:cubicBezTo>
                <a:cubicBezTo>
                  <a:pt x="180425" y="2841989"/>
                  <a:pt x="179801" y="2828024"/>
                  <a:pt x="175936" y="2821041"/>
                </a:cubicBezTo>
                <a:cubicBezTo>
                  <a:pt x="166958" y="2804581"/>
                  <a:pt x="171073" y="2787873"/>
                  <a:pt x="170698" y="2771413"/>
                </a:cubicBezTo>
                <a:cubicBezTo>
                  <a:pt x="169950" y="2733881"/>
                  <a:pt x="171322" y="2696225"/>
                  <a:pt x="170076" y="2658693"/>
                </a:cubicBezTo>
                <a:cubicBezTo>
                  <a:pt x="169452" y="2641611"/>
                  <a:pt x="165088" y="2624528"/>
                  <a:pt x="161348" y="2607569"/>
                </a:cubicBezTo>
                <a:cubicBezTo>
                  <a:pt x="157232" y="2588991"/>
                  <a:pt x="157357" y="2570911"/>
                  <a:pt x="161348" y="2552208"/>
                </a:cubicBezTo>
                <a:cubicBezTo>
                  <a:pt x="163965" y="2539739"/>
                  <a:pt x="168205" y="2524276"/>
                  <a:pt x="163342" y="2514301"/>
                </a:cubicBezTo>
                <a:cubicBezTo>
                  <a:pt x="155861" y="2499213"/>
                  <a:pt x="159726" y="2484999"/>
                  <a:pt x="158853" y="2470535"/>
                </a:cubicBezTo>
                <a:cubicBezTo>
                  <a:pt x="158354" y="2463427"/>
                  <a:pt x="163965" y="2456071"/>
                  <a:pt x="164214" y="2448713"/>
                </a:cubicBezTo>
                <a:cubicBezTo>
                  <a:pt x="166460" y="2399835"/>
                  <a:pt x="161721" y="2350832"/>
                  <a:pt x="169701" y="2301828"/>
                </a:cubicBezTo>
                <a:cubicBezTo>
                  <a:pt x="174190" y="2274147"/>
                  <a:pt x="170574" y="2245093"/>
                  <a:pt x="170449" y="2216664"/>
                </a:cubicBezTo>
                <a:cubicBezTo>
                  <a:pt x="170449" y="2211676"/>
                  <a:pt x="172196" y="2204819"/>
                  <a:pt x="169701" y="2201951"/>
                </a:cubicBezTo>
                <a:cubicBezTo>
                  <a:pt x="159228" y="2190229"/>
                  <a:pt x="161846" y="2175017"/>
                  <a:pt x="165462" y="2164668"/>
                </a:cubicBezTo>
                <a:cubicBezTo>
                  <a:pt x="172944" y="2142847"/>
                  <a:pt x="168704" y="2121276"/>
                  <a:pt x="170574" y="2099828"/>
                </a:cubicBezTo>
                <a:cubicBezTo>
                  <a:pt x="171697" y="2086363"/>
                  <a:pt x="168454" y="2072771"/>
                  <a:pt x="176061" y="2059429"/>
                </a:cubicBezTo>
                <a:cubicBezTo>
                  <a:pt x="181672" y="2049453"/>
                  <a:pt x="173068" y="2038731"/>
                  <a:pt x="168205" y="2029752"/>
                </a:cubicBezTo>
                <a:cubicBezTo>
                  <a:pt x="164713" y="2023393"/>
                  <a:pt x="156733" y="2019528"/>
                  <a:pt x="151621" y="2015288"/>
                </a:cubicBezTo>
                <a:cubicBezTo>
                  <a:pt x="155113" y="2010176"/>
                  <a:pt x="158230" y="2007807"/>
                  <a:pt x="158230" y="2005313"/>
                </a:cubicBezTo>
                <a:cubicBezTo>
                  <a:pt x="158480" y="1984864"/>
                  <a:pt x="158230" y="1964913"/>
                  <a:pt x="169452" y="1945711"/>
                </a:cubicBezTo>
                <a:cubicBezTo>
                  <a:pt x="173692" y="1938479"/>
                  <a:pt x="174065" y="1925012"/>
                  <a:pt x="165088" y="1914787"/>
                </a:cubicBezTo>
                <a:cubicBezTo>
                  <a:pt x="160973" y="1910173"/>
                  <a:pt x="158729" y="1901321"/>
                  <a:pt x="164214" y="1892717"/>
                </a:cubicBezTo>
                <a:cubicBezTo>
                  <a:pt x="173193" y="1878876"/>
                  <a:pt x="169826" y="1862292"/>
                  <a:pt x="170824" y="1846707"/>
                </a:cubicBezTo>
                <a:cubicBezTo>
                  <a:pt x="171821" y="1830247"/>
                  <a:pt x="166584" y="1813289"/>
                  <a:pt x="176185" y="1797079"/>
                </a:cubicBezTo>
                <a:cubicBezTo>
                  <a:pt x="179302" y="1791843"/>
                  <a:pt x="179428" y="1781119"/>
                  <a:pt x="176185" y="1776505"/>
                </a:cubicBezTo>
                <a:cubicBezTo>
                  <a:pt x="169328" y="1767277"/>
                  <a:pt x="172320" y="1757552"/>
                  <a:pt x="170449" y="1748200"/>
                </a:cubicBezTo>
                <a:cubicBezTo>
                  <a:pt x="167956" y="1735232"/>
                  <a:pt x="165836" y="1721392"/>
                  <a:pt x="159477" y="1710295"/>
                </a:cubicBezTo>
                <a:cubicBezTo>
                  <a:pt x="155237" y="1702937"/>
                  <a:pt x="152369" y="1696952"/>
                  <a:pt x="152494" y="1688723"/>
                </a:cubicBezTo>
                <a:cubicBezTo>
                  <a:pt x="152744" y="1657301"/>
                  <a:pt x="152618" y="1625753"/>
                  <a:pt x="152494" y="1594207"/>
                </a:cubicBezTo>
                <a:cubicBezTo>
                  <a:pt x="152494" y="1587224"/>
                  <a:pt x="153366" y="1579743"/>
                  <a:pt x="151372" y="1573384"/>
                </a:cubicBezTo>
                <a:cubicBezTo>
                  <a:pt x="144514" y="1550939"/>
                  <a:pt x="141896" y="1527872"/>
                  <a:pt x="140898" y="1504804"/>
                </a:cubicBezTo>
                <a:cubicBezTo>
                  <a:pt x="140149" y="1487472"/>
                  <a:pt x="146509" y="1469891"/>
                  <a:pt x="146010" y="1452559"/>
                </a:cubicBezTo>
                <a:cubicBezTo>
                  <a:pt x="144389" y="1400563"/>
                  <a:pt x="151122" y="1348441"/>
                  <a:pt x="141272" y="1296445"/>
                </a:cubicBezTo>
                <a:cubicBezTo>
                  <a:pt x="138280" y="1280235"/>
                  <a:pt x="135286" y="1261407"/>
                  <a:pt x="145636" y="1243825"/>
                </a:cubicBezTo>
                <a:cubicBezTo>
                  <a:pt x="150000" y="1236469"/>
                  <a:pt x="149626" y="1221755"/>
                  <a:pt x="145013" y="1214523"/>
                </a:cubicBezTo>
                <a:cubicBezTo>
                  <a:pt x="138653" y="1204548"/>
                  <a:pt x="140274" y="1195196"/>
                  <a:pt x="140524" y="1185844"/>
                </a:cubicBezTo>
                <a:cubicBezTo>
                  <a:pt x="141770" y="1147065"/>
                  <a:pt x="140274" y="1108411"/>
                  <a:pt x="144888" y="1069383"/>
                </a:cubicBezTo>
                <a:cubicBezTo>
                  <a:pt x="149501" y="1029357"/>
                  <a:pt x="147756" y="988084"/>
                  <a:pt x="141521" y="946936"/>
                </a:cubicBezTo>
                <a:cubicBezTo>
                  <a:pt x="137281" y="919380"/>
                  <a:pt x="135536" y="889579"/>
                  <a:pt x="145761" y="861024"/>
                </a:cubicBezTo>
                <a:cubicBezTo>
                  <a:pt x="149876" y="849553"/>
                  <a:pt x="140898" y="835463"/>
                  <a:pt x="141397" y="824240"/>
                </a:cubicBezTo>
                <a:cubicBezTo>
                  <a:pt x="143142" y="784963"/>
                  <a:pt x="133916" y="746808"/>
                  <a:pt x="134040" y="707904"/>
                </a:cubicBezTo>
                <a:cubicBezTo>
                  <a:pt x="134664" y="568749"/>
                  <a:pt x="134538" y="429593"/>
                  <a:pt x="134040" y="290439"/>
                </a:cubicBezTo>
                <a:cubicBezTo>
                  <a:pt x="134040" y="269989"/>
                  <a:pt x="139401" y="248668"/>
                  <a:pt x="128429" y="228841"/>
                </a:cubicBezTo>
                <a:cubicBezTo>
                  <a:pt x="127182" y="226472"/>
                  <a:pt x="127057" y="222108"/>
                  <a:pt x="128429" y="219864"/>
                </a:cubicBezTo>
                <a:cubicBezTo>
                  <a:pt x="140648" y="199664"/>
                  <a:pt x="131297" y="176097"/>
                  <a:pt x="139277" y="154276"/>
                </a:cubicBezTo>
                <a:cubicBezTo>
                  <a:pt x="145137" y="138191"/>
                  <a:pt x="139650" y="118116"/>
                  <a:pt x="140648" y="99911"/>
                </a:cubicBezTo>
                <a:cubicBezTo>
                  <a:pt x="141646" y="82455"/>
                  <a:pt x="143516" y="64873"/>
                  <a:pt x="146758" y="47665"/>
                </a:cubicBezTo>
                <a:cubicBezTo>
                  <a:pt x="148378" y="38937"/>
                  <a:pt x="146602" y="30801"/>
                  <a:pt x="144513" y="227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1A8B98F-29C8-B694-03AC-37F154900EB9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01155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F974805-752F-04CB-E0E3-6FC98BD9FF5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964695" y="545307"/>
            <a:ext cx="1649011" cy="86633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77" b="77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5642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left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FD1C1A-3581-AF76-C519-236798A662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-1" y="-1"/>
            <a:ext cx="6209454" cy="6858001"/>
          </a:xfrm>
          <a:custGeom>
            <a:avLst/>
            <a:gdLst>
              <a:gd name="connsiteX0" fmla="*/ 0 w 6209454"/>
              <a:gd name="connsiteY0" fmla="*/ 0 h 6858001"/>
              <a:gd name="connsiteX1" fmla="*/ 6068768 w 6209454"/>
              <a:gd name="connsiteY1" fmla="*/ 0 h 6858001"/>
              <a:gd name="connsiteX2" fmla="*/ 6064941 w 6209454"/>
              <a:gd name="connsiteY2" fmla="*/ 22743 h 6858001"/>
              <a:gd name="connsiteX3" fmla="*/ 6062696 w 6209454"/>
              <a:gd name="connsiteY3" fmla="*/ 47665 h 6858001"/>
              <a:gd name="connsiteX4" fmla="*/ 6068806 w 6209454"/>
              <a:gd name="connsiteY4" fmla="*/ 99911 h 6858001"/>
              <a:gd name="connsiteX5" fmla="*/ 6070177 w 6209454"/>
              <a:gd name="connsiteY5" fmla="*/ 154276 h 6858001"/>
              <a:gd name="connsiteX6" fmla="*/ 6081025 w 6209454"/>
              <a:gd name="connsiteY6" fmla="*/ 219864 h 6858001"/>
              <a:gd name="connsiteX7" fmla="*/ 6081025 w 6209454"/>
              <a:gd name="connsiteY7" fmla="*/ 228841 h 6858001"/>
              <a:gd name="connsiteX8" fmla="*/ 6075414 w 6209454"/>
              <a:gd name="connsiteY8" fmla="*/ 290439 h 6858001"/>
              <a:gd name="connsiteX9" fmla="*/ 6075414 w 6209454"/>
              <a:gd name="connsiteY9" fmla="*/ 707904 h 6858001"/>
              <a:gd name="connsiteX10" fmla="*/ 6068057 w 6209454"/>
              <a:gd name="connsiteY10" fmla="*/ 824240 h 6858001"/>
              <a:gd name="connsiteX11" fmla="*/ 6063693 w 6209454"/>
              <a:gd name="connsiteY11" fmla="*/ 861024 h 6858001"/>
              <a:gd name="connsiteX12" fmla="*/ 6067933 w 6209454"/>
              <a:gd name="connsiteY12" fmla="*/ 946936 h 6858001"/>
              <a:gd name="connsiteX13" fmla="*/ 6064566 w 6209454"/>
              <a:gd name="connsiteY13" fmla="*/ 1069383 h 6858001"/>
              <a:gd name="connsiteX14" fmla="*/ 6068930 w 6209454"/>
              <a:gd name="connsiteY14" fmla="*/ 1185844 h 6858001"/>
              <a:gd name="connsiteX15" fmla="*/ 6064441 w 6209454"/>
              <a:gd name="connsiteY15" fmla="*/ 1214523 h 6858001"/>
              <a:gd name="connsiteX16" fmla="*/ 6063818 w 6209454"/>
              <a:gd name="connsiteY16" fmla="*/ 1243825 h 6858001"/>
              <a:gd name="connsiteX17" fmla="*/ 6068182 w 6209454"/>
              <a:gd name="connsiteY17" fmla="*/ 1296445 h 6858001"/>
              <a:gd name="connsiteX18" fmla="*/ 6063444 w 6209454"/>
              <a:gd name="connsiteY18" fmla="*/ 1452559 h 6858001"/>
              <a:gd name="connsiteX19" fmla="*/ 6068556 w 6209454"/>
              <a:gd name="connsiteY19" fmla="*/ 1504804 h 6858001"/>
              <a:gd name="connsiteX20" fmla="*/ 6058082 w 6209454"/>
              <a:gd name="connsiteY20" fmla="*/ 1573384 h 6858001"/>
              <a:gd name="connsiteX21" fmla="*/ 6056960 w 6209454"/>
              <a:gd name="connsiteY21" fmla="*/ 1594207 h 6858001"/>
              <a:gd name="connsiteX22" fmla="*/ 6056960 w 6209454"/>
              <a:gd name="connsiteY22" fmla="*/ 1688723 h 6858001"/>
              <a:gd name="connsiteX23" fmla="*/ 6049977 w 6209454"/>
              <a:gd name="connsiteY23" fmla="*/ 1710295 h 6858001"/>
              <a:gd name="connsiteX24" fmla="*/ 6039005 w 6209454"/>
              <a:gd name="connsiteY24" fmla="*/ 1748200 h 6858001"/>
              <a:gd name="connsiteX25" fmla="*/ 6033269 w 6209454"/>
              <a:gd name="connsiteY25" fmla="*/ 1776505 h 6858001"/>
              <a:gd name="connsiteX26" fmla="*/ 6033269 w 6209454"/>
              <a:gd name="connsiteY26" fmla="*/ 1797079 h 6858001"/>
              <a:gd name="connsiteX27" fmla="*/ 6038630 w 6209454"/>
              <a:gd name="connsiteY27" fmla="*/ 1846707 h 6858001"/>
              <a:gd name="connsiteX28" fmla="*/ 6045240 w 6209454"/>
              <a:gd name="connsiteY28" fmla="*/ 1892717 h 6858001"/>
              <a:gd name="connsiteX29" fmla="*/ 6044366 w 6209454"/>
              <a:gd name="connsiteY29" fmla="*/ 1914787 h 6858001"/>
              <a:gd name="connsiteX30" fmla="*/ 6040002 w 6209454"/>
              <a:gd name="connsiteY30" fmla="*/ 1945711 h 6858001"/>
              <a:gd name="connsiteX31" fmla="*/ 6051224 w 6209454"/>
              <a:gd name="connsiteY31" fmla="*/ 2005313 h 6858001"/>
              <a:gd name="connsiteX32" fmla="*/ 6057833 w 6209454"/>
              <a:gd name="connsiteY32" fmla="*/ 2015288 h 6858001"/>
              <a:gd name="connsiteX33" fmla="*/ 6041249 w 6209454"/>
              <a:gd name="connsiteY33" fmla="*/ 2029752 h 6858001"/>
              <a:gd name="connsiteX34" fmla="*/ 6033393 w 6209454"/>
              <a:gd name="connsiteY34" fmla="*/ 2059429 h 6858001"/>
              <a:gd name="connsiteX35" fmla="*/ 6038880 w 6209454"/>
              <a:gd name="connsiteY35" fmla="*/ 2099828 h 6858001"/>
              <a:gd name="connsiteX36" fmla="*/ 6043992 w 6209454"/>
              <a:gd name="connsiteY36" fmla="*/ 2164668 h 6858001"/>
              <a:gd name="connsiteX37" fmla="*/ 6039753 w 6209454"/>
              <a:gd name="connsiteY37" fmla="*/ 2201951 h 6858001"/>
              <a:gd name="connsiteX38" fmla="*/ 6039005 w 6209454"/>
              <a:gd name="connsiteY38" fmla="*/ 2216664 h 6858001"/>
              <a:gd name="connsiteX39" fmla="*/ 6039753 w 6209454"/>
              <a:gd name="connsiteY39" fmla="*/ 2301828 h 6858001"/>
              <a:gd name="connsiteX40" fmla="*/ 6045240 w 6209454"/>
              <a:gd name="connsiteY40" fmla="*/ 2448713 h 6858001"/>
              <a:gd name="connsiteX41" fmla="*/ 6050601 w 6209454"/>
              <a:gd name="connsiteY41" fmla="*/ 2470535 h 6858001"/>
              <a:gd name="connsiteX42" fmla="*/ 6046112 w 6209454"/>
              <a:gd name="connsiteY42" fmla="*/ 2514301 h 6858001"/>
              <a:gd name="connsiteX43" fmla="*/ 6048106 w 6209454"/>
              <a:gd name="connsiteY43" fmla="*/ 2552208 h 6858001"/>
              <a:gd name="connsiteX44" fmla="*/ 6048106 w 6209454"/>
              <a:gd name="connsiteY44" fmla="*/ 2607569 h 6858001"/>
              <a:gd name="connsiteX45" fmla="*/ 6039378 w 6209454"/>
              <a:gd name="connsiteY45" fmla="*/ 2658693 h 6858001"/>
              <a:gd name="connsiteX46" fmla="*/ 6038756 w 6209454"/>
              <a:gd name="connsiteY46" fmla="*/ 2771413 h 6858001"/>
              <a:gd name="connsiteX47" fmla="*/ 6033518 w 6209454"/>
              <a:gd name="connsiteY47" fmla="*/ 2821041 h 6858001"/>
              <a:gd name="connsiteX48" fmla="*/ 6033518 w 6209454"/>
              <a:gd name="connsiteY48" fmla="*/ 2847476 h 6858001"/>
              <a:gd name="connsiteX49" fmla="*/ 6031398 w 6209454"/>
              <a:gd name="connsiteY49" fmla="*/ 2885008 h 6858001"/>
              <a:gd name="connsiteX50" fmla="*/ 6027408 w 6209454"/>
              <a:gd name="connsiteY50" fmla="*/ 2907077 h 6858001"/>
              <a:gd name="connsiteX51" fmla="*/ 6032645 w 6209454"/>
              <a:gd name="connsiteY51" fmla="*/ 2944609 h 6858001"/>
              <a:gd name="connsiteX52" fmla="*/ 6032894 w 6209454"/>
              <a:gd name="connsiteY52" fmla="*/ 3057331 h 6858001"/>
              <a:gd name="connsiteX53" fmla="*/ 6045114 w 6209454"/>
              <a:gd name="connsiteY53" fmla="*/ 3094987 h 6858001"/>
              <a:gd name="connsiteX54" fmla="*/ 6043992 w 6209454"/>
              <a:gd name="connsiteY54" fmla="*/ 3171048 h 6858001"/>
              <a:gd name="connsiteX55" fmla="*/ 6029154 w 6209454"/>
              <a:gd name="connsiteY55" fmla="*/ 3199976 h 6858001"/>
              <a:gd name="connsiteX56" fmla="*/ 6029528 w 6209454"/>
              <a:gd name="connsiteY56" fmla="*/ 3216311 h 6858001"/>
              <a:gd name="connsiteX57" fmla="*/ 6032894 w 6209454"/>
              <a:gd name="connsiteY57" fmla="*/ 3227035 h 6858001"/>
              <a:gd name="connsiteX58" fmla="*/ 6039254 w 6209454"/>
              <a:gd name="connsiteY58" fmla="*/ 3352473 h 6858001"/>
              <a:gd name="connsiteX59" fmla="*/ 6044990 w 6209454"/>
              <a:gd name="connsiteY59" fmla="*/ 3413947 h 6858001"/>
              <a:gd name="connsiteX60" fmla="*/ 6044616 w 6209454"/>
              <a:gd name="connsiteY60" fmla="*/ 3477788 h 6858001"/>
              <a:gd name="connsiteX61" fmla="*/ 6040126 w 6209454"/>
              <a:gd name="connsiteY61" fmla="*/ 3560457 h 6858001"/>
              <a:gd name="connsiteX62" fmla="*/ 6044865 w 6209454"/>
              <a:gd name="connsiteY62" fmla="*/ 3655723 h 6858001"/>
              <a:gd name="connsiteX63" fmla="*/ 6039378 w 6209454"/>
              <a:gd name="connsiteY63" fmla="*/ 3686769 h 6858001"/>
              <a:gd name="connsiteX64" fmla="*/ 6039129 w 6209454"/>
              <a:gd name="connsiteY64" fmla="*/ 3717195 h 6858001"/>
              <a:gd name="connsiteX65" fmla="*/ 6045862 w 6209454"/>
              <a:gd name="connsiteY65" fmla="*/ 3769565 h 6858001"/>
              <a:gd name="connsiteX66" fmla="*/ 6039254 w 6209454"/>
              <a:gd name="connsiteY66" fmla="*/ 3815825 h 6858001"/>
              <a:gd name="connsiteX67" fmla="*/ 6033393 w 6209454"/>
              <a:gd name="connsiteY67" fmla="*/ 3862335 h 6858001"/>
              <a:gd name="connsiteX68" fmla="*/ 6033020 w 6209454"/>
              <a:gd name="connsiteY68" fmla="*/ 3880291 h 6858001"/>
              <a:gd name="connsiteX69" fmla="*/ 6014565 w 6209454"/>
              <a:gd name="connsiteY69" fmla="*/ 3991515 h 6858001"/>
              <a:gd name="connsiteX70" fmla="*/ 6008580 w 6209454"/>
              <a:gd name="connsiteY70" fmla="*/ 4013460 h 6858001"/>
              <a:gd name="connsiteX71" fmla="*/ 5998106 w 6209454"/>
              <a:gd name="connsiteY71" fmla="*/ 4099996 h 6858001"/>
              <a:gd name="connsiteX72" fmla="*/ 5990874 w 6209454"/>
              <a:gd name="connsiteY72" fmla="*/ 4164212 h 6858001"/>
              <a:gd name="connsiteX73" fmla="*/ 5984390 w 6209454"/>
              <a:gd name="connsiteY73" fmla="*/ 4219699 h 6858001"/>
              <a:gd name="connsiteX74" fmla="*/ 5984889 w 6209454"/>
              <a:gd name="connsiteY74" fmla="*/ 4274439 h 6858001"/>
              <a:gd name="connsiteX75" fmla="*/ 5990749 w 6209454"/>
              <a:gd name="connsiteY75" fmla="*/ 4494393 h 6858001"/>
              <a:gd name="connsiteX76" fmla="*/ 5996609 w 6209454"/>
              <a:gd name="connsiteY76" fmla="*/ 4522324 h 6858001"/>
              <a:gd name="connsiteX77" fmla="*/ 5989377 w 6209454"/>
              <a:gd name="connsiteY77" fmla="*/ 4577312 h 6858001"/>
              <a:gd name="connsiteX78" fmla="*/ 5984640 w 6209454"/>
              <a:gd name="connsiteY78" fmla="*/ 4611727 h 6858001"/>
              <a:gd name="connsiteX79" fmla="*/ 5983268 w 6209454"/>
              <a:gd name="connsiteY79" fmla="*/ 4678437 h 6858001"/>
              <a:gd name="connsiteX80" fmla="*/ 5978030 w 6209454"/>
              <a:gd name="connsiteY80" fmla="*/ 4734049 h 6858001"/>
              <a:gd name="connsiteX81" fmla="*/ 5984640 w 6209454"/>
              <a:gd name="connsiteY81" fmla="*/ 4771207 h 6858001"/>
              <a:gd name="connsiteX82" fmla="*/ 5989877 w 6209454"/>
              <a:gd name="connsiteY82" fmla="*/ 4805747 h 6858001"/>
              <a:gd name="connsiteX83" fmla="*/ 5994989 w 6209454"/>
              <a:gd name="connsiteY83" fmla="*/ 4833801 h 6858001"/>
              <a:gd name="connsiteX84" fmla="*/ 5990874 w 6209454"/>
              <a:gd name="connsiteY84" fmla="*/ 4838416 h 6858001"/>
              <a:gd name="connsiteX85" fmla="*/ 5981772 w 6209454"/>
              <a:gd name="connsiteY85" fmla="*/ 4863229 h 6858001"/>
              <a:gd name="connsiteX86" fmla="*/ 5984390 w 6209454"/>
              <a:gd name="connsiteY86" fmla="*/ 4886545 h 6858001"/>
              <a:gd name="connsiteX87" fmla="*/ 5989377 w 6209454"/>
              <a:gd name="connsiteY87" fmla="*/ 4936297 h 6858001"/>
              <a:gd name="connsiteX88" fmla="*/ 5986634 w 6209454"/>
              <a:gd name="connsiteY88" fmla="*/ 4973955 h 6858001"/>
              <a:gd name="connsiteX89" fmla="*/ 5984640 w 6209454"/>
              <a:gd name="connsiteY89" fmla="*/ 4994155 h 6858001"/>
              <a:gd name="connsiteX90" fmla="*/ 5995113 w 6209454"/>
              <a:gd name="connsiteY90" fmla="*/ 5035427 h 6858001"/>
              <a:gd name="connsiteX91" fmla="*/ 5996360 w 6209454"/>
              <a:gd name="connsiteY91" fmla="*/ 5053257 h 6858001"/>
              <a:gd name="connsiteX92" fmla="*/ 5996110 w 6209454"/>
              <a:gd name="connsiteY92" fmla="*/ 5150765 h 6858001"/>
              <a:gd name="connsiteX93" fmla="*/ 6004714 w 6209454"/>
              <a:gd name="connsiteY93" fmla="*/ 5196029 h 6858001"/>
              <a:gd name="connsiteX94" fmla="*/ 6008081 w 6209454"/>
              <a:gd name="connsiteY94" fmla="*/ 5224832 h 6858001"/>
              <a:gd name="connsiteX95" fmla="*/ 6011573 w 6209454"/>
              <a:gd name="connsiteY95" fmla="*/ 5307004 h 6858001"/>
              <a:gd name="connsiteX96" fmla="*/ 6013692 w 6209454"/>
              <a:gd name="connsiteY96" fmla="*/ 5335807 h 6858001"/>
              <a:gd name="connsiteX97" fmla="*/ 6013692 w 6209454"/>
              <a:gd name="connsiteY97" fmla="*/ 5389424 h 6858001"/>
              <a:gd name="connsiteX98" fmla="*/ 6014565 w 6209454"/>
              <a:gd name="connsiteY98" fmla="*/ 5407380 h 6858001"/>
              <a:gd name="connsiteX99" fmla="*/ 6014441 w 6209454"/>
              <a:gd name="connsiteY99" fmla="*/ 5547532 h 6858001"/>
              <a:gd name="connsiteX100" fmla="*/ 6009453 w 6209454"/>
              <a:gd name="connsiteY100" fmla="*/ 5572969 h 6858001"/>
              <a:gd name="connsiteX101" fmla="*/ 6008580 w 6209454"/>
              <a:gd name="connsiteY101" fmla="*/ 5587559 h 6858001"/>
              <a:gd name="connsiteX102" fmla="*/ 6015313 w 6209454"/>
              <a:gd name="connsiteY102" fmla="*/ 5621724 h 6858001"/>
              <a:gd name="connsiteX103" fmla="*/ 6020550 w 6209454"/>
              <a:gd name="connsiteY103" fmla="*/ 5652896 h 6858001"/>
              <a:gd name="connsiteX104" fmla="*/ 6020674 w 6209454"/>
              <a:gd name="connsiteY104" fmla="*/ 5661749 h 6858001"/>
              <a:gd name="connsiteX105" fmla="*/ 6026785 w 6209454"/>
              <a:gd name="connsiteY105" fmla="*/ 5753647 h 6858001"/>
              <a:gd name="connsiteX106" fmla="*/ 6027034 w 6209454"/>
              <a:gd name="connsiteY106" fmla="*/ 5845045 h 6858001"/>
              <a:gd name="connsiteX107" fmla="*/ 6030900 w 6209454"/>
              <a:gd name="connsiteY107" fmla="*/ 5870981 h 6858001"/>
              <a:gd name="connsiteX108" fmla="*/ 6031398 w 6209454"/>
              <a:gd name="connsiteY108" fmla="*/ 5896792 h 6858001"/>
              <a:gd name="connsiteX109" fmla="*/ 6034765 w 6209454"/>
              <a:gd name="connsiteY109" fmla="*/ 5958513 h 6858001"/>
              <a:gd name="connsiteX110" fmla="*/ 6036386 w 6209454"/>
              <a:gd name="connsiteY110" fmla="*/ 5995423 h 6858001"/>
              <a:gd name="connsiteX111" fmla="*/ 6037009 w 6209454"/>
              <a:gd name="connsiteY111" fmla="*/ 6016620 h 6858001"/>
              <a:gd name="connsiteX112" fmla="*/ 6038756 w 6209454"/>
              <a:gd name="connsiteY112" fmla="*/ 6030959 h 6858001"/>
              <a:gd name="connsiteX113" fmla="*/ 6038756 w 6209454"/>
              <a:gd name="connsiteY113" fmla="*/ 6058391 h 6858001"/>
              <a:gd name="connsiteX114" fmla="*/ 6053094 w 6209454"/>
              <a:gd name="connsiteY114" fmla="*/ 6140936 h 6858001"/>
              <a:gd name="connsiteX115" fmla="*/ 6057085 w 6209454"/>
              <a:gd name="connsiteY115" fmla="*/ 6160637 h 6858001"/>
              <a:gd name="connsiteX116" fmla="*/ 6046361 w 6209454"/>
              <a:gd name="connsiteY116" fmla="*/ 6179591 h 6858001"/>
              <a:gd name="connsiteX117" fmla="*/ 6015562 w 6209454"/>
              <a:gd name="connsiteY117" fmla="*/ 6230589 h 6858001"/>
              <a:gd name="connsiteX118" fmla="*/ 6021424 w 6209454"/>
              <a:gd name="connsiteY118" fmla="*/ 6273857 h 6858001"/>
              <a:gd name="connsiteX119" fmla="*/ 6038880 w 6209454"/>
              <a:gd name="connsiteY119" fmla="*/ 6311389 h 6858001"/>
              <a:gd name="connsiteX120" fmla="*/ 6020301 w 6209454"/>
              <a:gd name="connsiteY120" fmla="*/ 6337575 h 6858001"/>
              <a:gd name="connsiteX121" fmla="*/ 6020550 w 6209454"/>
              <a:gd name="connsiteY121" fmla="*/ 6425855 h 6858001"/>
              <a:gd name="connsiteX122" fmla="*/ 6015937 w 6209454"/>
              <a:gd name="connsiteY122" fmla="*/ 6472489 h 6858001"/>
              <a:gd name="connsiteX123" fmla="*/ 6021797 w 6209454"/>
              <a:gd name="connsiteY123" fmla="*/ 6514635 h 6858001"/>
              <a:gd name="connsiteX124" fmla="*/ 6018556 w 6209454"/>
              <a:gd name="connsiteY124" fmla="*/ 6555284 h 6858001"/>
              <a:gd name="connsiteX125" fmla="*/ 6014565 w 6209454"/>
              <a:gd name="connsiteY125" fmla="*/ 6574736 h 6858001"/>
              <a:gd name="connsiteX126" fmla="*/ 6017682 w 6209454"/>
              <a:gd name="connsiteY126" fmla="*/ 6607780 h 6858001"/>
              <a:gd name="connsiteX127" fmla="*/ 6014814 w 6209454"/>
              <a:gd name="connsiteY127" fmla="*/ 6639825 h 6858001"/>
              <a:gd name="connsiteX128" fmla="*/ 6014441 w 6209454"/>
              <a:gd name="connsiteY128" fmla="*/ 6676360 h 6858001"/>
              <a:gd name="connsiteX129" fmla="*/ 6008705 w 6209454"/>
              <a:gd name="connsiteY129" fmla="*/ 6707408 h 6858001"/>
              <a:gd name="connsiteX130" fmla="*/ 6002594 w 6209454"/>
              <a:gd name="connsiteY130" fmla="*/ 6738455 h 6858001"/>
              <a:gd name="connsiteX131" fmla="*/ 6002594 w 6209454"/>
              <a:gd name="connsiteY131" fmla="*/ 6741448 h 6858001"/>
              <a:gd name="connsiteX132" fmla="*/ 5995238 w 6209454"/>
              <a:gd name="connsiteY132" fmla="*/ 6856288 h 6858001"/>
              <a:gd name="connsiteX133" fmla="*/ 6209454 w 6209454"/>
              <a:gd name="connsiteY133" fmla="*/ 6856288 h 6858001"/>
              <a:gd name="connsiteX134" fmla="*/ 6209454 w 6209454"/>
              <a:gd name="connsiteY134" fmla="*/ 6858001 h 6858001"/>
              <a:gd name="connsiteX135" fmla="*/ 0 w 6209454"/>
              <a:gd name="connsiteY13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0" y="0"/>
                </a:moveTo>
                <a:lnTo>
                  <a:pt x="6068768" y="0"/>
                </a:lnTo>
                <a:lnTo>
                  <a:pt x="6064941" y="22743"/>
                </a:lnTo>
                <a:cubicBezTo>
                  <a:pt x="6062852" y="30801"/>
                  <a:pt x="6061076" y="38937"/>
                  <a:pt x="6062696" y="47665"/>
                </a:cubicBezTo>
                <a:cubicBezTo>
                  <a:pt x="6065938" y="64873"/>
                  <a:pt x="6067808" y="82455"/>
                  <a:pt x="6068806" y="99911"/>
                </a:cubicBezTo>
                <a:cubicBezTo>
                  <a:pt x="6069804" y="118116"/>
                  <a:pt x="6064317" y="138191"/>
                  <a:pt x="6070177" y="154276"/>
                </a:cubicBezTo>
                <a:cubicBezTo>
                  <a:pt x="6078157" y="176097"/>
                  <a:pt x="6068806" y="199664"/>
                  <a:pt x="6081025" y="219864"/>
                </a:cubicBezTo>
                <a:cubicBezTo>
                  <a:pt x="6082397" y="222108"/>
                  <a:pt x="6082272" y="226472"/>
                  <a:pt x="6081025" y="228841"/>
                </a:cubicBezTo>
                <a:cubicBezTo>
                  <a:pt x="6070053" y="248668"/>
                  <a:pt x="6075414" y="269989"/>
                  <a:pt x="6075414" y="290439"/>
                </a:cubicBezTo>
                <a:cubicBezTo>
                  <a:pt x="6074916" y="429593"/>
                  <a:pt x="6074790" y="568749"/>
                  <a:pt x="6075414" y="707904"/>
                </a:cubicBezTo>
                <a:cubicBezTo>
                  <a:pt x="6075538" y="746808"/>
                  <a:pt x="6066312" y="784963"/>
                  <a:pt x="6068057" y="824240"/>
                </a:cubicBezTo>
                <a:cubicBezTo>
                  <a:pt x="6068556" y="835463"/>
                  <a:pt x="6059578" y="849553"/>
                  <a:pt x="6063693" y="861024"/>
                </a:cubicBezTo>
                <a:cubicBezTo>
                  <a:pt x="6073918" y="889579"/>
                  <a:pt x="6072173" y="919380"/>
                  <a:pt x="6067933" y="946936"/>
                </a:cubicBezTo>
                <a:cubicBezTo>
                  <a:pt x="6061698" y="988084"/>
                  <a:pt x="6059953" y="1029357"/>
                  <a:pt x="6064566" y="1069383"/>
                </a:cubicBezTo>
                <a:cubicBezTo>
                  <a:pt x="6069180" y="1108411"/>
                  <a:pt x="6067684" y="1147065"/>
                  <a:pt x="6068930" y="1185844"/>
                </a:cubicBezTo>
                <a:cubicBezTo>
                  <a:pt x="6069180" y="1195196"/>
                  <a:pt x="6070801" y="1204548"/>
                  <a:pt x="6064441" y="1214523"/>
                </a:cubicBezTo>
                <a:cubicBezTo>
                  <a:pt x="6059828" y="1221755"/>
                  <a:pt x="6059454" y="1236469"/>
                  <a:pt x="6063818" y="1243825"/>
                </a:cubicBezTo>
                <a:cubicBezTo>
                  <a:pt x="6074168" y="1261407"/>
                  <a:pt x="6071174" y="1280235"/>
                  <a:pt x="6068182" y="1296445"/>
                </a:cubicBezTo>
                <a:cubicBezTo>
                  <a:pt x="6058332" y="1348441"/>
                  <a:pt x="6065065" y="1400563"/>
                  <a:pt x="6063444" y="1452559"/>
                </a:cubicBezTo>
                <a:cubicBezTo>
                  <a:pt x="6062945" y="1469891"/>
                  <a:pt x="6069305" y="1487472"/>
                  <a:pt x="6068556" y="1504804"/>
                </a:cubicBezTo>
                <a:cubicBezTo>
                  <a:pt x="6067558" y="1527872"/>
                  <a:pt x="6064940" y="1550939"/>
                  <a:pt x="6058082" y="1573384"/>
                </a:cubicBezTo>
                <a:cubicBezTo>
                  <a:pt x="6056088" y="1579743"/>
                  <a:pt x="6056960" y="1587224"/>
                  <a:pt x="6056960" y="1594207"/>
                </a:cubicBezTo>
                <a:cubicBezTo>
                  <a:pt x="6056836" y="1625753"/>
                  <a:pt x="6056710" y="1657301"/>
                  <a:pt x="6056960" y="1688723"/>
                </a:cubicBezTo>
                <a:cubicBezTo>
                  <a:pt x="6057085" y="1696952"/>
                  <a:pt x="6054217" y="1702937"/>
                  <a:pt x="6049977" y="1710295"/>
                </a:cubicBezTo>
                <a:cubicBezTo>
                  <a:pt x="6043618" y="1721392"/>
                  <a:pt x="6041498" y="1735232"/>
                  <a:pt x="6039005" y="1748200"/>
                </a:cubicBezTo>
                <a:cubicBezTo>
                  <a:pt x="6037134" y="1757552"/>
                  <a:pt x="6040126" y="1767277"/>
                  <a:pt x="6033269" y="1776505"/>
                </a:cubicBezTo>
                <a:cubicBezTo>
                  <a:pt x="6030026" y="1781119"/>
                  <a:pt x="6030152" y="1791843"/>
                  <a:pt x="6033269" y="1797079"/>
                </a:cubicBezTo>
                <a:cubicBezTo>
                  <a:pt x="6042870" y="1813289"/>
                  <a:pt x="6037633" y="1830247"/>
                  <a:pt x="6038630" y="1846707"/>
                </a:cubicBezTo>
                <a:cubicBezTo>
                  <a:pt x="6039628" y="1862292"/>
                  <a:pt x="6036261" y="1878876"/>
                  <a:pt x="6045240" y="1892717"/>
                </a:cubicBezTo>
                <a:cubicBezTo>
                  <a:pt x="6050725" y="1901321"/>
                  <a:pt x="6048481" y="1910173"/>
                  <a:pt x="6044366" y="1914787"/>
                </a:cubicBezTo>
                <a:cubicBezTo>
                  <a:pt x="6035389" y="1925012"/>
                  <a:pt x="6035762" y="1938479"/>
                  <a:pt x="6040002" y="1945711"/>
                </a:cubicBezTo>
                <a:cubicBezTo>
                  <a:pt x="6051224" y="1964913"/>
                  <a:pt x="6050974" y="1984864"/>
                  <a:pt x="6051224" y="2005313"/>
                </a:cubicBezTo>
                <a:cubicBezTo>
                  <a:pt x="6051224" y="2007807"/>
                  <a:pt x="6054341" y="2010176"/>
                  <a:pt x="6057833" y="2015288"/>
                </a:cubicBezTo>
                <a:cubicBezTo>
                  <a:pt x="6052721" y="2019528"/>
                  <a:pt x="6044741" y="2023393"/>
                  <a:pt x="6041249" y="2029752"/>
                </a:cubicBezTo>
                <a:cubicBezTo>
                  <a:pt x="6036386" y="2038731"/>
                  <a:pt x="6027782" y="2049453"/>
                  <a:pt x="6033393" y="2059429"/>
                </a:cubicBezTo>
                <a:cubicBezTo>
                  <a:pt x="6041000" y="2072771"/>
                  <a:pt x="6037757" y="2086363"/>
                  <a:pt x="6038880" y="2099828"/>
                </a:cubicBezTo>
                <a:cubicBezTo>
                  <a:pt x="6040750" y="2121276"/>
                  <a:pt x="6036510" y="2142847"/>
                  <a:pt x="6043992" y="2164668"/>
                </a:cubicBezTo>
                <a:cubicBezTo>
                  <a:pt x="6047608" y="2175017"/>
                  <a:pt x="6050226" y="2190229"/>
                  <a:pt x="6039753" y="2201951"/>
                </a:cubicBezTo>
                <a:cubicBezTo>
                  <a:pt x="6037258" y="2204819"/>
                  <a:pt x="6039005" y="2211676"/>
                  <a:pt x="6039005" y="2216664"/>
                </a:cubicBezTo>
                <a:cubicBezTo>
                  <a:pt x="6038880" y="2245093"/>
                  <a:pt x="6035264" y="2274147"/>
                  <a:pt x="6039753" y="2301828"/>
                </a:cubicBezTo>
                <a:cubicBezTo>
                  <a:pt x="6047733" y="2350832"/>
                  <a:pt x="6042994" y="2399835"/>
                  <a:pt x="6045240" y="2448713"/>
                </a:cubicBezTo>
                <a:cubicBezTo>
                  <a:pt x="6045489" y="2456071"/>
                  <a:pt x="6051100" y="2463427"/>
                  <a:pt x="6050601" y="2470535"/>
                </a:cubicBezTo>
                <a:cubicBezTo>
                  <a:pt x="6049728" y="2484999"/>
                  <a:pt x="6053593" y="2499213"/>
                  <a:pt x="6046112" y="2514301"/>
                </a:cubicBezTo>
                <a:cubicBezTo>
                  <a:pt x="6041249" y="2524276"/>
                  <a:pt x="6045489" y="2539739"/>
                  <a:pt x="6048106" y="2552208"/>
                </a:cubicBezTo>
                <a:cubicBezTo>
                  <a:pt x="6052097" y="2570911"/>
                  <a:pt x="6052222" y="2588991"/>
                  <a:pt x="6048106" y="2607569"/>
                </a:cubicBezTo>
                <a:cubicBezTo>
                  <a:pt x="6044366" y="2624528"/>
                  <a:pt x="6040002" y="2641611"/>
                  <a:pt x="6039378" y="2658693"/>
                </a:cubicBezTo>
                <a:cubicBezTo>
                  <a:pt x="6038132" y="2696225"/>
                  <a:pt x="6039504" y="2733881"/>
                  <a:pt x="6038756" y="2771413"/>
                </a:cubicBezTo>
                <a:cubicBezTo>
                  <a:pt x="6038381" y="2787873"/>
                  <a:pt x="6042496" y="2804581"/>
                  <a:pt x="6033518" y="2821041"/>
                </a:cubicBezTo>
                <a:cubicBezTo>
                  <a:pt x="6029653" y="2828024"/>
                  <a:pt x="6029029" y="2841989"/>
                  <a:pt x="6033518" y="2847476"/>
                </a:cubicBezTo>
                <a:cubicBezTo>
                  <a:pt x="6045240" y="2861940"/>
                  <a:pt x="6037633" y="2874533"/>
                  <a:pt x="6031398" y="2885008"/>
                </a:cubicBezTo>
                <a:cubicBezTo>
                  <a:pt x="6026660" y="2892988"/>
                  <a:pt x="6024166" y="2902340"/>
                  <a:pt x="6027408" y="2907077"/>
                </a:cubicBezTo>
                <a:cubicBezTo>
                  <a:pt x="6035888" y="2919423"/>
                  <a:pt x="6032521" y="2932140"/>
                  <a:pt x="6032645" y="2944609"/>
                </a:cubicBezTo>
                <a:cubicBezTo>
                  <a:pt x="6033269" y="2982141"/>
                  <a:pt x="6032894" y="3019799"/>
                  <a:pt x="6032894" y="3057331"/>
                </a:cubicBezTo>
                <a:cubicBezTo>
                  <a:pt x="6032978" y="3071707"/>
                  <a:pt x="6037052" y="3084264"/>
                  <a:pt x="6045114" y="3094987"/>
                </a:cubicBezTo>
                <a:cubicBezTo>
                  <a:pt x="6030401" y="3119925"/>
                  <a:pt x="6026286" y="3145112"/>
                  <a:pt x="6043992" y="3171048"/>
                </a:cubicBezTo>
                <a:cubicBezTo>
                  <a:pt x="6039129" y="3180276"/>
                  <a:pt x="6033269" y="3189752"/>
                  <a:pt x="6029154" y="3199976"/>
                </a:cubicBezTo>
                <a:cubicBezTo>
                  <a:pt x="6027284" y="3204591"/>
                  <a:pt x="6028780" y="3210825"/>
                  <a:pt x="6029528" y="3216311"/>
                </a:cubicBezTo>
                <a:cubicBezTo>
                  <a:pt x="6030026" y="3219927"/>
                  <a:pt x="6032645" y="3223419"/>
                  <a:pt x="6032894" y="3227035"/>
                </a:cubicBezTo>
                <a:cubicBezTo>
                  <a:pt x="6035140" y="3268807"/>
                  <a:pt x="6036760" y="3310703"/>
                  <a:pt x="6039254" y="3352473"/>
                </a:cubicBezTo>
                <a:cubicBezTo>
                  <a:pt x="6040501" y="3372923"/>
                  <a:pt x="6043992" y="3393372"/>
                  <a:pt x="6044990" y="3413947"/>
                </a:cubicBezTo>
                <a:cubicBezTo>
                  <a:pt x="6045988" y="3435144"/>
                  <a:pt x="6047358" y="3456840"/>
                  <a:pt x="6044616" y="3477788"/>
                </a:cubicBezTo>
                <a:cubicBezTo>
                  <a:pt x="6041124" y="3505469"/>
                  <a:pt x="6033768" y="3533775"/>
                  <a:pt x="6040126" y="3560457"/>
                </a:cubicBezTo>
                <a:cubicBezTo>
                  <a:pt x="6047733" y="3592504"/>
                  <a:pt x="6043493" y="3624051"/>
                  <a:pt x="6044865" y="3655723"/>
                </a:cubicBezTo>
                <a:cubicBezTo>
                  <a:pt x="6045240" y="3665947"/>
                  <a:pt x="6040376" y="3676296"/>
                  <a:pt x="6039378" y="3686769"/>
                </a:cubicBezTo>
                <a:cubicBezTo>
                  <a:pt x="6038381" y="3696745"/>
                  <a:pt x="6039129" y="3706969"/>
                  <a:pt x="6039129" y="3717195"/>
                </a:cubicBezTo>
                <a:cubicBezTo>
                  <a:pt x="6039129" y="3734901"/>
                  <a:pt x="6046610" y="3751360"/>
                  <a:pt x="6045862" y="3769565"/>
                </a:cubicBezTo>
                <a:cubicBezTo>
                  <a:pt x="6045114" y="3785525"/>
                  <a:pt x="6041748" y="3800488"/>
                  <a:pt x="6039254" y="3815825"/>
                </a:cubicBezTo>
                <a:cubicBezTo>
                  <a:pt x="6036636" y="3831163"/>
                  <a:pt x="6042994" y="3847372"/>
                  <a:pt x="6033393" y="3862335"/>
                </a:cubicBezTo>
                <a:cubicBezTo>
                  <a:pt x="6030650" y="3866575"/>
                  <a:pt x="6033020" y="3874180"/>
                  <a:pt x="6033020" y="3880291"/>
                </a:cubicBezTo>
                <a:cubicBezTo>
                  <a:pt x="6033642" y="3918571"/>
                  <a:pt x="6023917" y="3954980"/>
                  <a:pt x="6014565" y="3991515"/>
                </a:cubicBezTo>
                <a:cubicBezTo>
                  <a:pt x="6012694" y="3998747"/>
                  <a:pt x="6008206" y="4004981"/>
                  <a:pt x="6008580" y="4013460"/>
                </a:cubicBezTo>
                <a:cubicBezTo>
                  <a:pt x="6010076" y="4042887"/>
                  <a:pt x="6001972" y="4071192"/>
                  <a:pt x="5998106" y="4099996"/>
                </a:cubicBezTo>
                <a:cubicBezTo>
                  <a:pt x="5995238" y="4121068"/>
                  <a:pt x="5987757" y="4142515"/>
                  <a:pt x="5990874" y="4164212"/>
                </a:cubicBezTo>
                <a:cubicBezTo>
                  <a:pt x="5993617" y="4183539"/>
                  <a:pt x="5983766" y="4200871"/>
                  <a:pt x="5984390" y="4219699"/>
                </a:cubicBezTo>
                <a:cubicBezTo>
                  <a:pt x="5984889" y="4237904"/>
                  <a:pt x="5982270" y="4256608"/>
                  <a:pt x="5984889" y="4274439"/>
                </a:cubicBezTo>
                <a:cubicBezTo>
                  <a:pt x="5995861" y="4347632"/>
                  <a:pt x="5987757" y="4421075"/>
                  <a:pt x="5990749" y="4494393"/>
                </a:cubicBezTo>
                <a:cubicBezTo>
                  <a:pt x="5991124" y="4503744"/>
                  <a:pt x="5994614" y="4512972"/>
                  <a:pt x="5996609" y="4522324"/>
                </a:cubicBezTo>
                <a:cubicBezTo>
                  <a:pt x="6000725" y="4541401"/>
                  <a:pt x="5994241" y="4559980"/>
                  <a:pt x="5989377" y="4577312"/>
                </a:cubicBezTo>
                <a:cubicBezTo>
                  <a:pt x="5986010" y="4589157"/>
                  <a:pt x="5984889" y="4600256"/>
                  <a:pt x="5984640" y="4611727"/>
                </a:cubicBezTo>
                <a:cubicBezTo>
                  <a:pt x="5984141" y="4634047"/>
                  <a:pt x="5988629" y="4657489"/>
                  <a:pt x="5983268" y="4678437"/>
                </a:cubicBezTo>
                <a:cubicBezTo>
                  <a:pt x="5978405" y="4697389"/>
                  <a:pt x="5981148" y="4715844"/>
                  <a:pt x="5978030" y="4734049"/>
                </a:cubicBezTo>
                <a:cubicBezTo>
                  <a:pt x="5975661" y="4747765"/>
                  <a:pt x="5983393" y="4758613"/>
                  <a:pt x="5984640" y="4771207"/>
                </a:cubicBezTo>
                <a:cubicBezTo>
                  <a:pt x="5985886" y="4782553"/>
                  <a:pt x="5980649" y="4794275"/>
                  <a:pt x="5989877" y="4805747"/>
                </a:cubicBezTo>
                <a:cubicBezTo>
                  <a:pt x="5995113" y="4812355"/>
                  <a:pt x="5985761" y="4825572"/>
                  <a:pt x="5994989" y="4833801"/>
                </a:cubicBezTo>
                <a:cubicBezTo>
                  <a:pt x="5993617" y="4835423"/>
                  <a:pt x="5992370" y="4837044"/>
                  <a:pt x="5990874" y="4838416"/>
                </a:cubicBezTo>
                <a:cubicBezTo>
                  <a:pt x="5987009" y="4842031"/>
                  <a:pt x="5981148" y="4858615"/>
                  <a:pt x="5981772" y="4863229"/>
                </a:cubicBezTo>
                <a:cubicBezTo>
                  <a:pt x="5982769" y="4870960"/>
                  <a:pt x="5983517" y="4878815"/>
                  <a:pt x="5984390" y="4886545"/>
                </a:cubicBezTo>
                <a:cubicBezTo>
                  <a:pt x="5986136" y="4903005"/>
                  <a:pt x="5982394" y="4919340"/>
                  <a:pt x="5989377" y="4936297"/>
                </a:cubicBezTo>
                <a:cubicBezTo>
                  <a:pt x="5993493" y="4946397"/>
                  <a:pt x="5993742" y="4961360"/>
                  <a:pt x="5986634" y="4973955"/>
                </a:cubicBezTo>
                <a:cubicBezTo>
                  <a:pt x="5983517" y="4979316"/>
                  <a:pt x="5983393" y="4987671"/>
                  <a:pt x="5984640" y="4994155"/>
                </a:cubicBezTo>
                <a:cubicBezTo>
                  <a:pt x="5987258" y="5008120"/>
                  <a:pt x="5991872" y="5021585"/>
                  <a:pt x="5995113" y="5035427"/>
                </a:cubicBezTo>
                <a:cubicBezTo>
                  <a:pt x="5996360" y="5041163"/>
                  <a:pt x="5996360" y="5047272"/>
                  <a:pt x="5996360" y="5053257"/>
                </a:cubicBezTo>
                <a:cubicBezTo>
                  <a:pt x="5996485" y="5085803"/>
                  <a:pt x="5997358" y="5118347"/>
                  <a:pt x="5996110" y="5150765"/>
                </a:cubicBezTo>
                <a:cubicBezTo>
                  <a:pt x="5995488" y="5166976"/>
                  <a:pt x="5997981" y="5182812"/>
                  <a:pt x="6004714" y="5196029"/>
                </a:cubicBezTo>
                <a:cubicBezTo>
                  <a:pt x="6009952" y="5206377"/>
                  <a:pt x="6009702" y="5216104"/>
                  <a:pt x="6008081" y="5224832"/>
                </a:cubicBezTo>
                <a:cubicBezTo>
                  <a:pt x="6000476" y="5266728"/>
                  <a:pt x="5999228" y="5275332"/>
                  <a:pt x="6011573" y="5307004"/>
                </a:cubicBezTo>
                <a:cubicBezTo>
                  <a:pt x="6015438" y="5317228"/>
                  <a:pt x="6015688" y="5326580"/>
                  <a:pt x="6013692" y="5335807"/>
                </a:cubicBezTo>
                <a:cubicBezTo>
                  <a:pt x="6007708" y="5363364"/>
                  <a:pt x="6007333" y="5363240"/>
                  <a:pt x="6013692" y="5389424"/>
                </a:cubicBezTo>
                <a:cubicBezTo>
                  <a:pt x="6015064" y="5395160"/>
                  <a:pt x="6014565" y="5401395"/>
                  <a:pt x="6014565" y="5407380"/>
                </a:cubicBezTo>
                <a:cubicBezTo>
                  <a:pt x="6014690" y="5454139"/>
                  <a:pt x="6014814" y="5500773"/>
                  <a:pt x="6014441" y="5547532"/>
                </a:cubicBezTo>
                <a:cubicBezTo>
                  <a:pt x="6014441" y="5556012"/>
                  <a:pt x="6017932" y="5565239"/>
                  <a:pt x="6009453" y="5572969"/>
                </a:cubicBezTo>
                <a:cubicBezTo>
                  <a:pt x="6006834" y="5575339"/>
                  <a:pt x="6008954" y="5582571"/>
                  <a:pt x="6008580" y="5587559"/>
                </a:cubicBezTo>
                <a:cubicBezTo>
                  <a:pt x="6007708" y="5599528"/>
                  <a:pt x="6017184" y="5608880"/>
                  <a:pt x="6015313" y="5621724"/>
                </a:cubicBezTo>
                <a:cubicBezTo>
                  <a:pt x="6013817" y="5631699"/>
                  <a:pt x="6010076" y="5643795"/>
                  <a:pt x="6020550" y="5652896"/>
                </a:cubicBezTo>
                <a:cubicBezTo>
                  <a:pt x="6022046" y="5654143"/>
                  <a:pt x="6021049" y="5658757"/>
                  <a:pt x="6020674" y="5661749"/>
                </a:cubicBezTo>
                <a:cubicBezTo>
                  <a:pt x="6016560" y="5692797"/>
                  <a:pt x="6026785" y="5722848"/>
                  <a:pt x="6026785" y="5753647"/>
                </a:cubicBezTo>
                <a:cubicBezTo>
                  <a:pt x="6026785" y="5784071"/>
                  <a:pt x="6026410" y="5814620"/>
                  <a:pt x="6027034" y="5845045"/>
                </a:cubicBezTo>
                <a:cubicBezTo>
                  <a:pt x="6027158" y="5853524"/>
                  <a:pt x="6024790" y="5861879"/>
                  <a:pt x="6030900" y="5870981"/>
                </a:cubicBezTo>
                <a:cubicBezTo>
                  <a:pt x="6035014" y="5877091"/>
                  <a:pt x="6034390" y="5889061"/>
                  <a:pt x="6031398" y="5896792"/>
                </a:cubicBezTo>
                <a:cubicBezTo>
                  <a:pt x="6023044" y="5918363"/>
                  <a:pt x="6024292" y="5938813"/>
                  <a:pt x="6034765" y="5958513"/>
                </a:cubicBezTo>
                <a:cubicBezTo>
                  <a:pt x="6041498" y="5971108"/>
                  <a:pt x="6040750" y="5983701"/>
                  <a:pt x="6036386" y="5995423"/>
                </a:cubicBezTo>
                <a:cubicBezTo>
                  <a:pt x="6033393" y="6003403"/>
                  <a:pt x="6031149" y="6009013"/>
                  <a:pt x="6037009" y="6016620"/>
                </a:cubicBezTo>
                <a:cubicBezTo>
                  <a:pt x="6039504" y="6019861"/>
                  <a:pt x="6038756" y="6026096"/>
                  <a:pt x="6038756" y="6030959"/>
                </a:cubicBezTo>
                <a:cubicBezTo>
                  <a:pt x="6039129" y="6040187"/>
                  <a:pt x="6039877" y="6049413"/>
                  <a:pt x="6038756" y="6058391"/>
                </a:cubicBezTo>
                <a:cubicBezTo>
                  <a:pt x="6035014" y="6087569"/>
                  <a:pt x="6042870" y="6114752"/>
                  <a:pt x="6053094" y="6140936"/>
                </a:cubicBezTo>
                <a:cubicBezTo>
                  <a:pt x="6055713" y="6147919"/>
                  <a:pt x="6055962" y="6154029"/>
                  <a:pt x="6057085" y="6160637"/>
                </a:cubicBezTo>
                <a:cubicBezTo>
                  <a:pt x="6058706" y="6169989"/>
                  <a:pt x="6054217" y="6175601"/>
                  <a:pt x="6046361" y="6179591"/>
                </a:cubicBezTo>
                <a:cubicBezTo>
                  <a:pt x="6025662" y="6190189"/>
                  <a:pt x="6011074" y="6206773"/>
                  <a:pt x="6015562" y="6230589"/>
                </a:cubicBezTo>
                <a:cubicBezTo>
                  <a:pt x="6018306" y="6245179"/>
                  <a:pt x="6018556" y="6259767"/>
                  <a:pt x="6021424" y="6273857"/>
                </a:cubicBezTo>
                <a:cubicBezTo>
                  <a:pt x="6024041" y="6286327"/>
                  <a:pt x="6032272" y="6297673"/>
                  <a:pt x="6038880" y="6311389"/>
                </a:cubicBezTo>
                <a:cubicBezTo>
                  <a:pt x="6025413" y="6314631"/>
                  <a:pt x="6019428" y="6322361"/>
                  <a:pt x="6020301" y="6337575"/>
                </a:cubicBezTo>
                <a:cubicBezTo>
                  <a:pt x="6021922" y="6366876"/>
                  <a:pt x="6021174" y="6396428"/>
                  <a:pt x="6020550" y="6425855"/>
                </a:cubicBezTo>
                <a:cubicBezTo>
                  <a:pt x="6020301" y="6441316"/>
                  <a:pt x="6021298" y="6456529"/>
                  <a:pt x="6015937" y="6472489"/>
                </a:cubicBezTo>
                <a:cubicBezTo>
                  <a:pt x="6011822" y="6484835"/>
                  <a:pt x="6014565" y="6503787"/>
                  <a:pt x="6021797" y="6514635"/>
                </a:cubicBezTo>
                <a:cubicBezTo>
                  <a:pt x="6032770" y="6530969"/>
                  <a:pt x="6021049" y="6542567"/>
                  <a:pt x="6018556" y="6555284"/>
                </a:cubicBezTo>
                <a:cubicBezTo>
                  <a:pt x="6017433" y="6561395"/>
                  <a:pt x="6016310" y="6568377"/>
                  <a:pt x="6014565" y="6574736"/>
                </a:cubicBezTo>
                <a:cubicBezTo>
                  <a:pt x="6011448" y="6585959"/>
                  <a:pt x="6028281" y="6593815"/>
                  <a:pt x="6017682" y="6607780"/>
                </a:cubicBezTo>
                <a:cubicBezTo>
                  <a:pt x="6012196" y="6615012"/>
                  <a:pt x="6015189" y="6628977"/>
                  <a:pt x="6014814" y="6639825"/>
                </a:cubicBezTo>
                <a:cubicBezTo>
                  <a:pt x="6014441" y="6652044"/>
                  <a:pt x="6015438" y="6664264"/>
                  <a:pt x="6014441" y="6676360"/>
                </a:cubicBezTo>
                <a:cubicBezTo>
                  <a:pt x="6013568" y="6686833"/>
                  <a:pt x="6010201" y="6696933"/>
                  <a:pt x="6008705" y="6707408"/>
                </a:cubicBezTo>
                <a:cubicBezTo>
                  <a:pt x="6007209" y="6717881"/>
                  <a:pt x="6012072" y="6729477"/>
                  <a:pt x="6002594" y="6738455"/>
                </a:cubicBezTo>
                <a:cubicBezTo>
                  <a:pt x="6002221" y="6738955"/>
                  <a:pt x="6002594" y="6740451"/>
                  <a:pt x="6002594" y="6741448"/>
                </a:cubicBezTo>
                <a:cubicBezTo>
                  <a:pt x="6000226" y="6778980"/>
                  <a:pt x="5997857" y="6816637"/>
                  <a:pt x="5995238" y="6856288"/>
                </a:cubicBezTo>
                <a:lnTo>
                  <a:pt x="6209454" y="6856288"/>
                </a:lnTo>
                <a:lnTo>
                  <a:pt x="6209454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73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A182D47-2845-B7F2-7FD4-C83BA4C9DAF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-1" y="-1"/>
            <a:ext cx="6209454" cy="6858001"/>
          </a:xfrm>
          <a:custGeom>
            <a:avLst/>
            <a:gdLst>
              <a:gd name="connsiteX0" fmla="*/ 0 w 6209454"/>
              <a:gd name="connsiteY0" fmla="*/ 0 h 6858001"/>
              <a:gd name="connsiteX1" fmla="*/ 6068768 w 6209454"/>
              <a:gd name="connsiteY1" fmla="*/ 0 h 6858001"/>
              <a:gd name="connsiteX2" fmla="*/ 6064941 w 6209454"/>
              <a:gd name="connsiteY2" fmla="*/ 22743 h 6858001"/>
              <a:gd name="connsiteX3" fmla="*/ 6062696 w 6209454"/>
              <a:gd name="connsiteY3" fmla="*/ 47665 h 6858001"/>
              <a:gd name="connsiteX4" fmla="*/ 6068806 w 6209454"/>
              <a:gd name="connsiteY4" fmla="*/ 99911 h 6858001"/>
              <a:gd name="connsiteX5" fmla="*/ 6070177 w 6209454"/>
              <a:gd name="connsiteY5" fmla="*/ 154276 h 6858001"/>
              <a:gd name="connsiteX6" fmla="*/ 6081025 w 6209454"/>
              <a:gd name="connsiteY6" fmla="*/ 219864 h 6858001"/>
              <a:gd name="connsiteX7" fmla="*/ 6081025 w 6209454"/>
              <a:gd name="connsiteY7" fmla="*/ 228841 h 6858001"/>
              <a:gd name="connsiteX8" fmla="*/ 6075414 w 6209454"/>
              <a:gd name="connsiteY8" fmla="*/ 290439 h 6858001"/>
              <a:gd name="connsiteX9" fmla="*/ 6075414 w 6209454"/>
              <a:gd name="connsiteY9" fmla="*/ 707904 h 6858001"/>
              <a:gd name="connsiteX10" fmla="*/ 6068057 w 6209454"/>
              <a:gd name="connsiteY10" fmla="*/ 824240 h 6858001"/>
              <a:gd name="connsiteX11" fmla="*/ 6063693 w 6209454"/>
              <a:gd name="connsiteY11" fmla="*/ 861024 h 6858001"/>
              <a:gd name="connsiteX12" fmla="*/ 6067933 w 6209454"/>
              <a:gd name="connsiteY12" fmla="*/ 946936 h 6858001"/>
              <a:gd name="connsiteX13" fmla="*/ 6064566 w 6209454"/>
              <a:gd name="connsiteY13" fmla="*/ 1069383 h 6858001"/>
              <a:gd name="connsiteX14" fmla="*/ 6068930 w 6209454"/>
              <a:gd name="connsiteY14" fmla="*/ 1185844 h 6858001"/>
              <a:gd name="connsiteX15" fmla="*/ 6064441 w 6209454"/>
              <a:gd name="connsiteY15" fmla="*/ 1214523 h 6858001"/>
              <a:gd name="connsiteX16" fmla="*/ 6063818 w 6209454"/>
              <a:gd name="connsiteY16" fmla="*/ 1243825 h 6858001"/>
              <a:gd name="connsiteX17" fmla="*/ 6068182 w 6209454"/>
              <a:gd name="connsiteY17" fmla="*/ 1296445 h 6858001"/>
              <a:gd name="connsiteX18" fmla="*/ 6063444 w 6209454"/>
              <a:gd name="connsiteY18" fmla="*/ 1452559 h 6858001"/>
              <a:gd name="connsiteX19" fmla="*/ 6068556 w 6209454"/>
              <a:gd name="connsiteY19" fmla="*/ 1504804 h 6858001"/>
              <a:gd name="connsiteX20" fmla="*/ 6058082 w 6209454"/>
              <a:gd name="connsiteY20" fmla="*/ 1573384 h 6858001"/>
              <a:gd name="connsiteX21" fmla="*/ 6056960 w 6209454"/>
              <a:gd name="connsiteY21" fmla="*/ 1594207 h 6858001"/>
              <a:gd name="connsiteX22" fmla="*/ 6056960 w 6209454"/>
              <a:gd name="connsiteY22" fmla="*/ 1688723 h 6858001"/>
              <a:gd name="connsiteX23" fmla="*/ 6049977 w 6209454"/>
              <a:gd name="connsiteY23" fmla="*/ 1710295 h 6858001"/>
              <a:gd name="connsiteX24" fmla="*/ 6039005 w 6209454"/>
              <a:gd name="connsiteY24" fmla="*/ 1748200 h 6858001"/>
              <a:gd name="connsiteX25" fmla="*/ 6033269 w 6209454"/>
              <a:gd name="connsiteY25" fmla="*/ 1776505 h 6858001"/>
              <a:gd name="connsiteX26" fmla="*/ 6033269 w 6209454"/>
              <a:gd name="connsiteY26" fmla="*/ 1797079 h 6858001"/>
              <a:gd name="connsiteX27" fmla="*/ 6038630 w 6209454"/>
              <a:gd name="connsiteY27" fmla="*/ 1846707 h 6858001"/>
              <a:gd name="connsiteX28" fmla="*/ 6045240 w 6209454"/>
              <a:gd name="connsiteY28" fmla="*/ 1892717 h 6858001"/>
              <a:gd name="connsiteX29" fmla="*/ 6044366 w 6209454"/>
              <a:gd name="connsiteY29" fmla="*/ 1914787 h 6858001"/>
              <a:gd name="connsiteX30" fmla="*/ 6040002 w 6209454"/>
              <a:gd name="connsiteY30" fmla="*/ 1945711 h 6858001"/>
              <a:gd name="connsiteX31" fmla="*/ 6051224 w 6209454"/>
              <a:gd name="connsiteY31" fmla="*/ 2005313 h 6858001"/>
              <a:gd name="connsiteX32" fmla="*/ 6057833 w 6209454"/>
              <a:gd name="connsiteY32" fmla="*/ 2015288 h 6858001"/>
              <a:gd name="connsiteX33" fmla="*/ 6041249 w 6209454"/>
              <a:gd name="connsiteY33" fmla="*/ 2029752 h 6858001"/>
              <a:gd name="connsiteX34" fmla="*/ 6033393 w 6209454"/>
              <a:gd name="connsiteY34" fmla="*/ 2059429 h 6858001"/>
              <a:gd name="connsiteX35" fmla="*/ 6038880 w 6209454"/>
              <a:gd name="connsiteY35" fmla="*/ 2099828 h 6858001"/>
              <a:gd name="connsiteX36" fmla="*/ 6043992 w 6209454"/>
              <a:gd name="connsiteY36" fmla="*/ 2164668 h 6858001"/>
              <a:gd name="connsiteX37" fmla="*/ 6039753 w 6209454"/>
              <a:gd name="connsiteY37" fmla="*/ 2201951 h 6858001"/>
              <a:gd name="connsiteX38" fmla="*/ 6039005 w 6209454"/>
              <a:gd name="connsiteY38" fmla="*/ 2216664 h 6858001"/>
              <a:gd name="connsiteX39" fmla="*/ 6039753 w 6209454"/>
              <a:gd name="connsiteY39" fmla="*/ 2301828 h 6858001"/>
              <a:gd name="connsiteX40" fmla="*/ 6045240 w 6209454"/>
              <a:gd name="connsiteY40" fmla="*/ 2448713 h 6858001"/>
              <a:gd name="connsiteX41" fmla="*/ 6050601 w 6209454"/>
              <a:gd name="connsiteY41" fmla="*/ 2470535 h 6858001"/>
              <a:gd name="connsiteX42" fmla="*/ 6046112 w 6209454"/>
              <a:gd name="connsiteY42" fmla="*/ 2514301 h 6858001"/>
              <a:gd name="connsiteX43" fmla="*/ 6048106 w 6209454"/>
              <a:gd name="connsiteY43" fmla="*/ 2552208 h 6858001"/>
              <a:gd name="connsiteX44" fmla="*/ 6048106 w 6209454"/>
              <a:gd name="connsiteY44" fmla="*/ 2607569 h 6858001"/>
              <a:gd name="connsiteX45" fmla="*/ 6039378 w 6209454"/>
              <a:gd name="connsiteY45" fmla="*/ 2658693 h 6858001"/>
              <a:gd name="connsiteX46" fmla="*/ 6038756 w 6209454"/>
              <a:gd name="connsiteY46" fmla="*/ 2771413 h 6858001"/>
              <a:gd name="connsiteX47" fmla="*/ 6033518 w 6209454"/>
              <a:gd name="connsiteY47" fmla="*/ 2821041 h 6858001"/>
              <a:gd name="connsiteX48" fmla="*/ 6033518 w 6209454"/>
              <a:gd name="connsiteY48" fmla="*/ 2847476 h 6858001"/>
              <a:gd name="connsiteX49" fmla="*/ 6031398 w 6209454"/>
              <a:gd name="connsiteY49" fmla="*/ 2885008 h 6858001"/>
              <a:gd name="connsiteX50" fmla="*/ 6027408 w 6209454"/>
              <a:gd name="connsiteY50" fmla="*/ 2907077 h 6858001"/>
              <a:gd name="connsiteX51" fmla="*/ 6032645 w 6209454"/>
              <a:gd name="connsiteY51" fmla="*/ 2944609 h 6858001"/>
              <a:gd name="connsiteX52" fmla="*/ 6032894 w 6209454"/>
              <a:gd name="connsiteY52" fmla="*/ 3057331 h 6858001"/>
              <a:gd name="connsiteX53" fmla="*/ 6045114 w 6209454"/>
              <a:gd name="connsiteY53" fmla="*/ 3094987 h 6858001"/>
              <a:gd name="connsiteX54" fmla="*/ 6043992 w 6209454"/>
              <a:gd name="connsiteY54" fmla="*/ 3171048 h 6858001"/>
              <a:gd name="connsiteX55" fmla="*/ 6029154 w 6209454"/>
              <a:gd name="connsiteY55" fmla="*/ 3199976 h 6858001"/>
              <a:gd name="connsiteX56" fmla="*/ 6029528 w 6209454"/>
              <a:gd name="connsiteY56" fmla="*/ 3216311 h 6858001"/>
              <a:gd name="connsiteX57" fmla="*/ 6032894 w 6209454"/>
              <a:gd name="connsiteY57" fmla="*/ 3227035 h 6858001"/>
              <a:gd name="connsiteX58" fmla="*/ 6039254 w 6209454"/>
              <a:gd name="connsiteY58" fmla="*/ 3352473 h 6858001"/>
              <a:gd name="connsiteX59" fmla="*/ 6044990 w 6209454"/>
              <a:gd name="connsiteY59" fmla="*/ 3413947 h 6858001"/>
              <a:gd name="connsiteX60" fmla="*/ 6044616 w 6209454"/>
              <a:gd name="connsiteY60" fmla="*/ 3477788 h 6858001"/>
              <a:gd name="connsiteX61" fmla="*/ 6040126 w 6209454"/>
              <a:gd name="connsiteY61" fmla="*/ 3560457 h 6858001"/>
              <a:gd name="connsiteX62" fmla="*/ 6044865 w 6209454"/>
              <a:gd name="connsiteY62" fmla="*/ 3655723 h 6858001"/>
              <a:gd name="connsiteX63" fmla="*/ 6039378 w 6209454"/>
              <a:gd name="connsiteY63" fmla="*/ 3686769 h 6858001"/>
              <a:gd name="connsiteX64" fmla="*/ 6039129 w 6209454"/>
              <a:gd name="connsiteY64" fmla="*/ 3717195 h 6858001"/>
              <a:gd name="connsiteX65" fmla="*/ 6045862 w 6209454"/>
              <a:gd name="connsiteY65" fmla="*/ 3769565 h 6858001"/>
              <a:gd name="connsiteX66" fmla="*/ 6039254 w 6209454"/>
              <a:gd name="connsiteY66" fmla="*/ 3815825 h 6858001"/>
              <a:gd name="connsiteX67" fmla="*/ 6033393 w 6209454"/>
              <a:gd name="connsiteY67" fmla="*/ 3862335 h 6858001"/>
              <a:gd name="connsiteX68" fmla="*/ 6033020 w 6209454"/>
              <a:gd name="connsiteY68" fmla="*/ 3880291 h 6858001"/>
              <a:gd name="connsiteX69" fmla="*/ 6014565 w 6209454"/>
              <a:gd name="connsiteY69" fmla="*/ 3991515 h 6858001"/>
              <a:gd name="connsiteX70" fmla="*/ 6008580 w 6209454"/>
              <a:gd name="connsiteY70" fmla="*/ 4013460 h 6858001"/>
              <a:gd name="connsiteX71" fmla="*/ 5998106 w 6209454"/>
              <a:gd name="connsiteY71" fmla="*/ 4099996 h 6858001"/>
              <a:gd name="connsiteX72" fmla="*/ 5990874 w 6209454"/>
              <a:gd name="connsiteY72" fmla="*/ 4164212 h 6858001"/>
              <a:gd name="connsiteX73" fmla="*/ 5984390 w 6209454"/>
              <a:gd name="connsiteY73" fmla="*/ 4219699 h 6858001"/>
              <a:gd name="connsiteX74" fmla="*/ 5984889 w 6209454"/>
              <a:gd name="connsiteY74" fmla="*/ 4274439 h 6858001"/>
              <a:gd name="connsiteX75" fmla="*/ 5990749 w 6209454"/>
              <a:gd name="connsiteY75" fmla="*/ 4494393 h 6858001"/>
              <a:gd name="connsiteX76" fmla="*/ 5996609 w 6209454"/>
              <a:gd name="connsiteY76" fmla="*/ 4522324 h 6858001"/>
              <a:gd name="connsiteX77" fmla="*/ 5989377 w 6209454"/>
              <a:gd name="connsiteY77" fmla="*/ 4577312 h 6858001"/>
              <a:gd name="connsiteX78" fmla="*/ 5984640 w 6209454"/>
              <a:gd name="connsiteY78" fmla="*/ 4611727 h 6858001"/>
              <a:gd name="connsiteX79" fmla="*/ 5983268 w 6209454"/>
              <a:gd name="connsiteY79" fmla="*/ 4678437 h 6858001"/>
              <a:gd name="connsiteX80" fmla="*/ 5978030 w 6209454"/>
              <a:gd name="connsiteY80" fmla="*/ 4734049 h 6858001"/>
              <a:gd name="connsiteX81" fmla="*/ 5984640 w 6209454"/>
              <a:gd name="connsiteY81" fmla="*/ 4771207 h 6858001"/>
              <a:gd name="connsiteX82" fmla="*/ 5989877 w 6209454"/>
              <a:gd name="connsiteY82" fmla="*/ 4805747 h 6858001"/>
              <a:gd name="connsiteX83" fmla="*/ 5994989 w 6209454"/>
              <a:gd name="connsiteY83" fmla="*/ 4833801 h 6858001"/>
              <a:gd name="connsiteX84" fmla="*/ 5990874 w 6209454"/>
              <a:gd name="connsiteY84" fmla="*/ 4838416 h 6858001"/>
              <a:gd name="connsiteX85" fmla="*/ 5981772 w 6209454"/>
              <a:gd name="connsiteY85" fmla="*/ 4863229 h 6858001"/>
              <a:gd name="connsiteX86" fmla="*/ 5984390 w 6209454"/>
              <a:gd name="connsiteY86" fmla="*/ 4886545 h 6858001"/>
              <a:gd name="connsiteX87" fmla="*/ 5989377 w 6209454"/>
              <a:gd name="connsiteY87" fmla="*/ 4936297 h 6858001"/>
              <a:gd name="connsiteX88" fmla="*/ 5986634 w 6209454"/>
              <a:gd name="connsiteY88" fmla="*/ 4973955 h 6858001"/>
              <a:gd name="connsiteX89" fmla="*/ 5984640 w 6209454"/>
              <a:gd name="connsiteY89" fmla="*/ 4994155 h 6858001"/>
              <a:gd name="connsiteX90" fmla="*/ 5995113 w 6209454"/>
              <a:gd name="connsiteY90" fmla="*/ 5035427 h 6858001"/>
              <a:gd name="connsiteX91" fmla="*/ 5996360 w 6209454"/>
              <a:gd name="connsiteY91" fmla="*/ 5053257 h 6858001"/>
              <a:gd name="connsiteX92" fmla="*/ 5996110 w 6209454"/>
              <a:gd name="connsiteY92" fmla="*/ 5150765 h 6858001"/>
              <a:gd name="connsiteX93" fmla="*/ 6004714 w 6209454"/>
              <a:gd name="connsiteY93" fmla="*/ 5196029 h 6858001"/>
              <a:gd name="connsiteX94" fmla="*/ 6008081 w 6209454"/>
              <a:gd name="connsiteY94" fmla="*/ 5224832 h 6858001"/>
              <a:gd name="connsiteX95" fmla="*/ 6011573 w 6209454"/>
              <a:gd name="connsiteY95" fmla="*/ 5307004 h 6858001"/>
              <a:gd name="connsiteX96" fmla="*/ 6013692 w 6209454"/>
              <a:gd name="connsiteY96" fmla="*/ 5335807 h 6858001"/>
              <a:gd name="connsiteX97" fmla="*/ 6013692 w 6209454"/>
              <a:gd name="connsiteY97" fmla="*/ 5389424 h 6858001"/>
              <a:gd name="connsiteX98" fmla="*/ 6014565 w 6209454"/>
              <a:gd name="connsiteY98" fmla="*/ 5407380 h 6858001"/>
              <a:gd name="connsiteX99" fmla="*/ 6014441 w 6209454"/>
              <a:gd name="connsiteY99" fmla="*/ 5547532 h 6858001"/>
              <a:gd name="connsiteX100" fmla="*/ 6009453 w 6209454"/>
              <a:gd name="connsiteY100" fmla="*/ 5572969 h 6858001"/>
              <a:gd name="connsiteX101" fmla="*/ 6008580 w 6209454"/>
              <a:gd name="connsiteY101" fmla="*/ 5587559 h 6858001"/>
              <a:gd name="connsiteX102" fmla="*/ 6015313 w 6209454"/>
              <a:gd name="connsiteY102" fmla="*/ 5621724 h 6858001"/>
              <a:gd name="connsiteX103" fmla="*/ 6020550 w 6209454"/>
              <a:gd name="connsiteY103" fmla="*/ 5652896 h 6858001"/>
              <a:gd name="connsiteX104" fmla="*/ 6020674 w 6209454"/>
              <a:gd name="connsiteY104" fmla="*/ 5661749 h 6858001"/>
              <a:gd name="connsiteX105" fmla="*/ 6026785 w 6209454"/>
              <a:gd name="connsiteY105" fmla="*/ 5753647 h 6858001"/>
              <a:gd name="connsiteX106" fmla="*/ 6027034 w 6209454"/>
              <a:gd name="connsiteY106" fmla="*/ 5845045 h 6858001"/>
              <a:gd name="connsiteX107" fmla="*/ 6030900 w 6209454"/>
              <a:gd name="connsiteY107" fmla="*/ 5870981 h 6858001"/>
              <a:gd name="connsiteX108" fmla="*/ 6031398 w 6209454"/>
              <a:gd name="connsiteY108" fmla="*/ 5896792 h 6858001"/>
              <a:gd name="connsiteX109" fmla="*/ 6034765 w 6209454"/>
              <a:gd name="connsiteY109" fmla="*/ 5958513 h 6858001"/>
              <a:gd name="connsiteX110" fmla="*/ 6036386 w 6209454"/>
              <a:gd name="connsiteY110" fmla="*/ 5995423 h 6858001"/>
              <a:gd name="connsiteX111" fmla="*/ 6037009 w 6209454"/>
              <a:gd name="connsiteY111" fmla="*/ 6016620 h 6858001"/>
              <a:gd name="connsiteX112" fmla="*/ 6038756 w 6209454"/>
              <a:gd name="connsiteY112" fmla="*/ 6030959 h 6858001"/>
              <a:gd name="connsiteX113" fmla="*/ 6038756 w 6209454"/>
              <a:gd name="connsiteY113" fmla="*/ 6058391 h 6858001"/>
              <a:gd name="connsiteX114" fmla="*/ 6053094 w 6209454"/>
              <a:gd name="connsiteY114" fmla="*/ 6140936 h 6858001"/>
              <a:gd name="connsiteX115" fmla="*/ 6057085 w 6209454"/>
              <a:gd name="connsiteY115" fmla="*/ 6160637 h 6858001"/>
              <a:gd name="connsiteX116" fmla="*/ 6046361 w 6209454"/>
              <a:gd name="connsiteY116" fmla="*/ 6179591 h 6858001"/>
              <a:gd name="connsiteX117" fmla="*/ 6015562 w 6209454"/>
              <a:gd name="connsiteY117" fmla="*/ 6230589 h 6858001"/>
              <a:gd name="connsiteX118" fmla="*/ 6021424 w 6209454"/>
              <a:gd name="connsiteY118" fmla="*/ 6273857 h 6858001"/>
              <a:gd name="connsiteX119" fmla="*/ 6038880 w 6209454"/>
              <a:gd name="connsiteY119" fmla="*/ 6311389 h 6858001"/>
              <a:gd name="connsiteX120" fmla="*/ 6020301 w 6209454"/>
              <a:gd name="connsiteY120" fmla="*/ 6337575 h 6858001"/>
              <a:gd name="connsiteX121" fmla="*/ 6020550 w 6209454"/>
              <a:gd name="connsiteY121" fmla="*/ 6425855 h 6858001"/>
              <a:gd name="connsiteX122" fmla="*/ 6015937 w 6209454"/>
              <a:gd name="connsiteY122" fmla="*/ 6472489 h 6858001"/>
              <a:gd name="connsiteX123" fmla="*/ 6021797 w 6209454"/>
              <a:gd name="connsiteY123" fmla="*/ 6514635 h 6858001"/>
              <a:gd name="connsiteX124" fmla="*/ 6018556 w 6209454"/>
              <a:gd name="connsiteY124" fmla="*/ 6555284 h 6858001"/>
              <a:gd name="connsiteX125" fmla="*/ 6014565 w 6209454"/>
              <a:gd name="connsiteY125" fmla="*/ 6574736 h 6858001"/>
              <a:gd name="connsiteX126" fmla="*/ 6017682 w 6209454"/>
              <a:gd name="connsiteY126" fmla="*/ 6607780 h 6858001"/>
              <a:gd name="connsiteX127" fmla="*/ 6014814 w 6209454"/>
              <a:gd name="connsiteY127" fmla="*/ 6639825 h 6858001"/>
              <a:gd name="connsiteX128" fmla="*/ 6014441 w 6209454"/>
              <a:gd name="connsiteY128" fmla="*/ 6676360 h 6858001"/>
              <a:gd name="connsiteX129" fmla="*/ 6008705 w 6209454"/>
              <a:gd name="connsiteY129" fmla="*/ 6707408 h 6858001"/>
              <a:gd name="connsiteX130" fmla="*/ 6002594 w 6209454"/>
              <a:gd name="connsiteY130" fmla="*/ 6738455 h 6858001"/>
              <a:gd name="connsiteX131" fmla="*/ 6002594 w 6209454"/>
              <a:gd name="connsiteY131" fmla="*/ 6741448 h 6858001"/>
              <a:gd name="connsiteX132" fmla="*/ 5995238 w 6209454"/>
              <a:gd name="connsiteY132" fmla="*/ 6856288 h 6858001"/>
              <a:gd name="connsiteX133" fmla="*/ 6209454 w 6209454"/>
              <a:gd name="connsiteY133" fmla="*/ 6856288 h 6858001"/>
              <a:gd name="connsiteX134" fmla="*/ 6209454 w 6209454"/>
              <a:gd name="connsiteY134" fmla="*/ 6858001 h 6858001"/>
              <a:gd name="connsiteX135" fmla="*/ 0 w 6209454"/>
              <a:gd name="connsiteY13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0" y="0"/>
                </a:moveTo>
                <a:lnTo>
                  <a:pt x="6068768" y="0"/>
                </a:lnTo>
                <a:lnTo>
                  <a:pt x="6064941" y="22743"/>
                </a:lnTo>
                <a:cubicBezTo>
                  <a:pt x="6062852" y="30801"/>
                  <a:pt x="6061076" y="38937"/>
                  <a:pt x="6062696" y="47665"/>
                </a:cubicBezTo>
                <a:cubicBezTo>
                  <a:pt x="6065938" y="64873"/>
                  <a:pt x="6067808" y="82455"/>
                  <a:pt x="6068806" y="99911"/>
                </a:cubicBezTo>
                <a:cubicBezTo>
                  <a:pt x="6069804" y="118116"/>
                  <a:pt x="6064317" y="138191"/>
                  <a:pt x="6070177" y="154276"/>
                </a:cubicBezTo>
                <a:cubicBezTo>
                  <a:pt x="6078157" y="176097"/>
                  <a:pt x="6068806" y="199664"/>
                  <a:pt x="6081025" y="219864"/>
                </a:cubicBezTo>
                <a:cubicBezTo>
                  <a:pt x="6082397" y="222108"/>
                  <a:pt x="6082272" y="226472"/>
                  <a:pt x="6081025" y="228841"/>
                </a:cubicBezTo>
                <a:cubicBezTo>
                  <a:pt x="6070053" y="248668"/>
                  <a:pt x="6075414" y="269989"/>
                  <a:pt x="6075414" y="290439"/>
                </a:cubicBezTo>
                <a:cubicBezTo>
                  <a:pt x="6074916" y="429593"/>
                  <a:pt x="6074790" y="568749"/>
                  <a:pt x="6075414" y="707904"/>
                </a:cubicBezTo>
                <a:cubicBezTo>
                  <a:pt x="6075538" y="746808"/>
                  <a:pt x="6066312" y="784963"/>
                  <a:pt x="6068057" y="824240"/>
                </a:cubicBezTo>
                <a:cubicBezTo>
                  <a:pt x="6068556" y="835463"/>
                  <a:pt x="6059578" y="849553"/>
                  <a:pt x="6063693" y="861024"/>
                </a:cubicBezTo>
                <a:cubicBezTo>
                  <a:pt x="6073918" y="889579"/>
                  <a:pt x="6072173" y="919380"/>
                  <a:pt x="6067933" y="946936"/>
                </a:cubicBezTo>
                <a:cubicBezTo>
                  <a:pt x="6061698" y="988084"/>
                  <a:pt x="6059953" y="1029357"/>
                  <a:pt x="6064566" y="1069383"/>
                </a:cubicBezTo>
                <a:cubicBezTo>
                  <a:pt x="6069180" y="1108411"/>
                  <a:pt x="6067684" y="1147065"/>
                  <a:pt x="6068930" y="1185844"/>
                </a:cubicBezTo>
                <a:cubicBezTo>
                  <a:pt x="6069180" y="1195196"/>
                  <a:pt x="6070801" y="1204548"/>
                  <a:pt x="6064441" y="1214523"/>
                </a:cubicBezTo>
                <a:cubicBezTo>
                  <a:pt x="6059828" y="1221755"/>
                  <a:pt x="6059454" y="1236469"/>
                  <a:pt x="6063818" y="1243825"/>
                </a:cubicBezTo>
                <a:cubicBezTo>
                  <a:pt x="6074168" y="1261407"/>
                  <a:pt x="6071174" y="1280235"/>
                  <a:pt x="6068182" y="1296445"/>
                </a:cubicBezTo>
                <a:cubicBezTo>
                  <a:pt x="6058332" y="1348441"/>
                  <a:pt x="6065065" y="1400563"/>
                  <a:pt x="6063444" y="1452559"/>
                </a:cubicBezTo>
                <a:cubicBezTo>
                  <a:pt x="6062945" y="1469891"/>
                  <a:pt x="6069305" y="1487472"/>
                  <a:pt x="6068556" y="1504804"/>
                </a:cubicBezTo>
                <a:cubicBezTo>
                  <a:pt x="6067558" y="1527872"/>
                  <a:pt x="6064940" y="1550939"/>
                  <a:pt x="6058082" y="1573384"/>
                </a:cubicBezTo>
                <a:cubicBezTo>
                  <a:pt x="6056088" y="1579743"/>
                  <a:pt x="6056960" y="1587224"/>
                  <a:pt x="6056960" y="1594207"/>
                </a:cubicBezTo>
                <a:cubicBezTo>
                  <a:pt x="6056836" y="1625753"/>
                  <a:pt x="6056710" y="1657301"/>
                  <a:pt x="6056960" y="1688723"/>
                </a:cubicBezTo>
                <a:cubicBezTo>
                  <a:pt x="6057085" y="1696952"/>
                  <a:pt x="6054217" y="1702937"/>
                  <a:pt x="6049977" y="1710295"/>
                </a:cubicBezTo>
                <a:cubicBezTo>
                  <a:pt x="6043618" y="1721392"/>
                  <a:pt x="6041498" y="1735232"/>
                  <a:pt x="6039005" y="1748200"/>
                </a:cubicBezTo>
                <a:cubicBezTo>
                  <a:pt x="6037134" y="1757552"/>
                  <a:pt x="6040126" y="1767277"/>
                  <a:pt x="6033269" y="1776505"/>
                </a:cubicBezTo>
                <a:cubicBezTo>
                  <a:pt x="6030026" y="1781119"/>
                  <a:pt x="6030152" y="1791843"/>
                  <a:pt x="6033269" y="1797079"/>
                </a:cubicBezTo>
                <a:cubicBezTo>
                  <a:pt x="6042870" y="1813289"/>
                  <a:pt x="6037633" y="1830247"/>
                  <a:pt x="6038630" y="1846707"/>
                </a:cubicBezTo>
                <a:cubicBezTo>
                  <a:pt x="6039628" y="1862292"/>
                  <a:pt x="6036261" y="1878876"/>
                  <a:pt x="6045240" y="1892717"/>
                </a:cubicBezTo>
                <a:cubicBezTo>
                  <a:pt x="6050725" y="1901321"/>
                  <a:pt x="6048481" y="1910173"/>
                  <a:pt x="6044366" y="1914787"/>
                </a:cubicBezTo>
                <a:cubicBezTo>
                  <a:pt x="6035389" y="1925012"/>
                  <a:pt x="6035762" y="1938479"/>
                  <a:pt x="6040002" y="1945711"/>
                </a:cubicBezTo>
                <a:cubicBezTo>
                  <a:pt x="6051224" y="1964913"/>
                  <a:pt x="6050974" y="1984864"/>
                  <a:pt x="6051224" y="2005313"/>
                </a:cubicBezTo>
                <a:cubicBezTo>
                  <a:pt x="6051224" y="2007807"/>
                  <a:pt x="6054341" y="2010176"/>
                  <a:pt x="6057833" y="2015288"/>
                </a:cubicBezTo>
                <a:cubicBezTo>
                  <a:pt x="6052721" y="2019528"/>
                  <a:pt x="6044741" y="2023393"/>
                  <a:pt x="6041249" y="2029752"/>
                </a:cubicBezTo>
                <a:cubicBezTo>
                  <a:pt x="6036386" y="2038731"/>
                  <a:pt x="6027782" y="2049453"/>
                  <a:pt x="6033393" y="2059429"/>
                </a:cubicBezTo>
                <a:cubicBezTo>
                  <a:pt x="6041000" y="2072771"/>
                  <a:pt x="6037757" y="2086363"/>
                  <a:pt x="6038880" y="2099828"/>
                </a:cubicBezTo>
                <a:cubicBezTo>
                  <a:pt x="6040750" y="2121276"/>
                  <a:pt x="6036510" y="2142847"/>
                  <a:pt x="6043992" y="2164668"/>
                </a:cubicBezTo>
                <a:cubicBezTo>
                  <a:pt x="6047608" y="2175017"/>
                  <a:pt x="6050226" y="2190229"/>
                  <a:pt x="6039753" y="2201951"/>
                </a:cubicBezTo>
                <a:cubicBezTo>
                  <a:pt x="6037258" y="2204819"/>
                  <a:pt x="6039005" y="2211676"/>
                  <a:pt x="6039005" y="2216664"/>
                </a:cubicBezTo>
                <a:cubicBezTo>
                  <a:pt x="6038880" y="2245093"/>
                  <a:pt x="6035264" y="2274147"/>
                  <a:pt x="6039753" y="2301828"/>
                </a:cubicBezTo>
                <a:cubicBezTo>
                  <a:pt x="6047733" y="2350832"/>
                  <a:pt x="6042994" y="2399835"/>
                  <a:pt x="6045240" y="2448713"/>
                </a:cubicBezTo>
                <a:cubicBezTo>
                  <a:pt x="6045489" y="2456071"/>
                  <a:pt x="6051100" y="2463427"/>
                  <a:pt x="6050601" y="2470535"/>
                </a:cubicBezTo>
                <a:cubicBezTo>
                  <a:pt x="6049728" y="2484999"/>
                  <a:pt x="6053593" y="2499213"/>
                  <a:pt x="6046112" y="2514301"/>
                </a:cubicBezTo>
                <a:cubicBezTo>
                  <a:pt x="6041249" y="2524276"/>
                  <a:pt x="6045489" y="2539739"/>
                  <a:pt x="6048106" y="2552208"/>
                </a:cubicBezTo>
                <a:cubicBezTo>
                  <a:pt x="6052097" y="2570911"/>
                  <a:pt x="6052222" y="2588991"/>
                  <a:pt x="6048106" y="2607569"/>
                </a:cubicBezTo>
                <a:cubicBezTo>
                  <a:pt x="6044366" y="2624528"/>
                  <a:pt x="6040002" y="2641611"/>
                  <a:pt x="6039378" y="2658693"/>
                </a:cubicBezTo>
                <a:cubicBezTo>
                  <a:pt x="6038132" y="2696225"/>
                  <a:pt x="6039504" y="2733881"/>
                  <a:pt x="6038756" y="2771413"/>
                </a:cubicBezTo>
                <a:cubicBezTo>
                  <a:pt x="6038381" y="2787873"/>
                  <a:pt x="6042496" y="2804581"/>
                  <a:pt x="6033518" y="2821041"/>
                </a:cubicBezTo>
                <a:cubicBezTo>
                  <a:pt x="6029653" y="2828024"/>
                  <a:pt x="6029029" y="2841989"/>
                  <a:pt x="6033518" y="2847476"/>
                </a:cubicBezTo>
                <a:cubicBezTo>
                  <a:pt x="6045240" y="2861940"/>
                  <a:pt x="6037633" y="2874533"/>
                  <a:pt x="6031398" y="2885008"/>
                </a:cubicBezTo>
                <a:cubicBezTo>
                  <a:pt x="6026660" y="2892988"/>
                  <a:pt x="6024166" y="2902340"/>
                  <a:pt x="6027408" y="2907077"/>
                </a:cubicBezTo>
                <a:cubicBezTo>
                  <a:pt x="6035888" y="2919423"/>
                  <a:pt x="6032521" y="2932140"/>
                  <a:pt x="6032645" y="2944609"/>
                </a:cubicBezTo>
                <a:cubicBezTo>
                  <a:pt x="6033269" y="2982141"/>
                  <a:pt x="6032894" y="3019799"/>
                  <a:pt x="6032894" y="3057331"/>
                </a:cubicBezTo>
                <a:cubicBezTo>
                  <a:pt x="6032978" y="3071707"/>
                  <a:pt x="6037052" y="3084264"/>
                  <a:pt x="6045114" y="3094987"/>
                </a:cubicBezTo>
                <a:cubicBezTo>
                  <a:pt x="6030401" y="3119925"/>
                  <a:pt x="6026286" y="3145112"/>
                  <a:pt x="6043992" y="3171048"/>
                </a:cubicBezTo>
                <a:cubicBezTo>
                  <a:pt x="6039129" y="3180276"/>
                  <a:pt x="6033269" y="3189752"/>
                  <a:pt x="6029154" y="3199976"/>
                </a:cubicBezTo>
                <a:cubicBezTo>
                  <a:pt x="6027284" y="3204591"/>
                  <a:pt x="6028780" y="3210825"/>
                  <a:pt x="6029528" y="3216311"/>
                </a:cubicBezTo>
                <a:cubicBezTo>
                  <a:pt x="6030026" y="3219927"/>
                  <a:pt x="6032645" y="3223419"/>
                  <a:pt x="6032894" y="3227035"/>
                </a:cubicBezTo>
                <a:cubicBezTo>
                  <a:pt x="6035140" y="3268807"/>
                  <a:pt x="6036760" y="3310703"/>
                  <a:pt x="6039254" y="3352473"/>
                </a:cubicBezTo>
                <a:cubicBezTo>
                  <a:pt x="6040501" y="3372923"/>
                  <a:pt x="6043992" y="3393372"/>
                  <a:pt x="6044990" y="3413947"/>
                </a:cubicBezTo>
                <a:cubicBezTo>
                  <a:pt x="6045988" y="3435144"/>
                  <a:pt x="6047358" y="3456840"/>
                  <a:pt x="6044616" y="3477788"/>
                </a:cubicBezTo>
                <a:cubicBezTo>
                  <a:pt x="6041124" y="3505469"/>
                  <a:pt x="6033768" y="3533775"/>
                  <a:pt x="6040126" y="3560457"/>
                </a:cubicBezTo>
                <a:cubicBezTo>
                  <a:pt x="6047733" y="3592504"/>
                  <a:pt x="6043493" y="3624051"/>
                  <a:pt x="6044865" y="3655723"/>
                </a:cubicBezTo>
                <a:cubicBezTo>
                  <a:pt x="6045240" y="3665947"/>
                  <a:pt x="6040376" y="3676296"/>
                  <a:pt x="6039378" y="3686769"/>
                </a:cubicBezTo>
                <a:cubicBezTo>
                  <a:pt x="6038381" y="3696745"/>
                  <a:pt x="6039129" y="3706969"/>
                  <a:pt x="6039129" y="3717195"/>
                </a:cubicBezTo>
                <a:cubicBezTo>
                  <a:pt x="6039129" y="3734901"/>
                  <a:pt x="6046610" y="3751360"/>
                  <a:pt x="6045862" y="3769565"/>
                </a:cubicBezTo>
                <a:cubicBezTo>
                  <a:pt x="6045114" y="3785525"/>
                  <a:pt x="6041748" y="3800488"/>
                  <a:pt x="6039254" y="3815825"/>
                </a:cubicBezTo>
                <a:cubicBezTo>
                  <a:pt x="6036636" y="3831163"/>
                  <a:pt x="6042994" y="3847372"/>
                  <a:pt x="6033393" y="3862335"/>
                </a:cubicBezTo>
                <a:cubicBezTo>
                  <a:pt x="6030650" y="3866575"/>
                  <a:pt x="6033020" y="3874180"/>
                  <a:pt x="6033020" y="3880291"/>
                </a:cubicBezTo>
                <a:cubicBezTo>
                  <a:pt x="6033642" y="3918571"/>
                  <a:pt x="6023917" y="3954980"/>
                  <a:pt x="6014565" y="3991515"/>
                </a:cubicBezTo>
                <a:cubicBezTo>
                  <a:pt x="6012694" y="3998747"/>
                  <a:pt x="6008206" y="4004981"/>
                  <a:pt x="6008580" y="4013460"/>
                </a:cubicBezTo>
                <a:cubicBezTo>
                  <a:pt x="6010076" y="4042887"/>
                  <a:pt x="6001972" y="4071192"/>
                  <a:pt x="5998106" y="4099996"/>
                </a:cubicBezTo>
                <a:cubicBezTo>
                  <a:pt x="5995238" y="4121068"/>
                  <a:pt x="5987757" y="4142515"/>
                  <a:pt x="5990874" y="4164212"/>
                </a:cubicBezTo>
                <a:cubicBezTo>
                  <a:pt x="5993617" y="4183539"/>
                  <a:pt x="5983766" y="4200871"/>
                  <a:pt x="5984390" y="4219699"/>
                </a:cubicBezTo>
                <a:cubicBezTo>
                  <a:pt x="5984889" y="4237904"/>
                  <a:pt x="5982270" y="4256608"/>
                  <a:pt x="5984889" y="4274439"/>
                </a:cubicBezTo>
                <a:cubicBezTo>
                  <a:pt x="5995861" y="4347632"/>
                  <a:pt x="5987757" y="4421075"/>
                  <a:pt x="5990749" y="4494393"/>
                </a:cubicBezTo>
                <a:cubicBezTo>
                  <a:pt x="5991124" y="4503744"/>
                  <a:pt x="5994614" y="4512972"/>
                  <a:pt x="5996609" y="4522324"/>
                </a:cubicBezTo>
                <a:cubicBezTo>
                  <a:pt x="6000725" y="4541401"/>
                  <a:pt x="5994241" y="4559980"/>
                  <a:pt x="5989377" y="4577312"/>
                </a:cubicBezTo>
                <a:cubicBezTo>
                  <a:pt x="5986010" y="4589157"/>
                  <a:pt x="5984889" y="4600256"/>
                  <a:pt x="5984640" y="4611727"/>
                </a:cubicBezTo>
                <a:cubicBezTo>
                  <a:pt x="5984141" y="4634047"/>
                  <a:pt x="5988629" y="4657489"/>
                  <a:pt x="5983268" y="4678437"/>
                </a:cubicBezTo>
                <a:cubicBezTo>
                  <a:pt x="5978405" y="4697389"/>
                  <a:pt x="5981148" y="4715844"/>
                  <a:pt x="5978030" y="4734049"/>
                </a:cubicBezTo>
                <a:cubicBezTo>
                  <a:pt x="5975661" y="4747765"/>
                  <a:pt x="5983393" y="4758613"/>
                  <a:pt x="5984640" y="4771207"/>
                </a:cubicBezTo>
                <a:cubicBezTo>
                  <a:pt x="5985886" y="4782553"/>
                  <a:pt x="5980649" y="4794275"/>
                  <a:pt x="5989877" y="4805747"/>
                </a:cubicBezTo>
                <a:cubicBezTo>
                  <a:pt x="5995113" y="4812355"/>
                  <a:pt x="5985761" y="4825572"/>
                  <a:pt x="5994989" y="4833801"/>
                </a:cubicBezTo>
                <a:cubicBezTo>
                  <a:pt x="5993617" y="4835423"/>
                  <a:pt x="5992370" y="4837044"/>
                  <a:pt x="5990874" y="4838416"/>
                </a:cubicBezTo>
                <a:cubicBezTo>
                  <a:pt x="5987009" y="4842031"/>
                  <a:pt x="5981148" y="4858615"/>
                  <a:pt x="5981772" y="4863229"/>
                </a:cubicBezTo>
                <a:cubicBezTo>
                  <a:pt x="5982769" y="4870960"/>
                  <a:pt x="5983517" y="4878815"/>
                  <a:pt x="5984390" y="4886545"/>
                </a:cubicBezTo>
                <a:cubicBezTo>
                  <a:pt x="5986136" y="4903005"/>
                  <a:pt x="5982394" y="4919340"/>
                  <a:pt x="5989377" y="4936297"/>
                </a:cubicBezTo>
                <a:cubicBezTo>
                  <a:pt x="5993493" y="4946397"/>
                  <a:pt x="5993742" y="4961360"/>
                  <a:pt x="5986634" y="4973955"/>
                </a:cubicBezTo>
                <a:cubicBezTo>
                  <a:pt x="5983517" y="4979316"/>
                  <a:pt x="5983393" y="4987671"/>
                  <a:pt x="5984640" y="4994155"/>
                </a:cubicBezTo>
                <a:cubicBezTo>
                  <a:pt x="5987258" y="5008120"/>
                  <a:pt x="5991872" y="5021585"/>
                  <a:pt x="5995113" y="5035427"/>
                </a:cubicBezTo>
                <a:cubicBezTo>
                  <a:pt x="5996360" y="5041163"/>
                  <a:pt x="5996360" y="5047272"/>
                  <a:pt x="5996360" y="5053257"/>
                </a:cubicBezTo>
                <a:cubicBezTo>
                  <a:pt x="5996485" y="5085803"/>
                  <a:pt x="5997358" y="5118347"/>
                  <a:pt x="5996110" y="5150765"/>
                </a:cubicBezTo>
                <a:cubicBezTo>
                  <a:pt x="5995488" y="5166976"/>
                  <a:pt x="5997981" y="5182812"/>
                  <a:pt x="6004714" y="5196029"/>
                </a:cubicBezTo>
                <a:cubicBezTo>
                  <a:pt x="6009952" y="5206377"/>
                  <a:pt x="6009702" y="5216104"/>
                  <a:pt x="6008081" y="5224832"/>
                </a:cubicBezTo>
                <a:cubicBezTo>
                  <a:pt x="6000476" y="5266728"/>
                  <a:pt x="5999228" y="5275332"/>
                  <a:pt x="6011573" y="5307004"/>
                </a:cubicBezTo>
                <a:cubicBezTo>
                  <a:pt x="6015438" y="5317228"/>
                  <a:pt x="6015688" y="5326580"/>
                  <a:pt x="6013692" y="5335807"/>
                </a:cubicBezTo>
                <a:cubicBezTo>
                  <a:pt x="6007708" y="5363364"/>
                  <a:pt x="6007333" y="5363240"/>
                  <a:pt x="6013692" y="5389424"/>
                </a:cubicBezTo>
                <a:cubicBezTo>
                  <a:pt x="6015064" y="5395160"/>
                  <a:pt x="6014565" y="5401395"/>
                  <a:pt x="6014565" y="5407380"/>
                </a:cubicBezTo>
                <a:cubicBezTo>
                  <a:pt x="6014690" y="5454139"/>
                  <a:pt x="6014814" y="5500773"/>
                  <a:pt x="6014441" y="5547532"/>
                </a:cubicBezTo>
                <a:cubicBezTo>
                  <a:pt x="6014441" y="5556012"/>
                  <a:pt x="6017932" y="5565239"/>
                  <a:pt x="6009453" y="5572969"/>
                </a:cubicBezTo>
                <a:cubicBezTo>
                  <a:pt x="6006834" y="5575339"/>
                  <a:pt x="6008954" y="5582571"/>
                  <a:pt x="6008580" y="5587559"/>
                </a:cubicBezTo>
                <a:cubicBezTo>
                  <a:pt x="6007708" y="5599528"/>
                  <a:pt x="6017184" y="5608880"/>
                  <a:pt x="6015313" y="5621724"/>
                </a:cubicBezTo>
                <a:cubicBezTo>
                  <a:pt x="6013817" y="5631699"/>
                  <a:pt x="6010076" y="5643795"/>
                  <a:pt x="6020550" y="5652896"/>
                </a:cubicBezTo>
                <a:cubicBezTo>
                  <a:pt x="6022046" y="5654143"/>
                  <a:pt x="6021049" y="5658757"/>
                  <a:pt x="6020674" y="5661749"/>
                </a:cubicBezTo>
                <a:cubicBezTo>
                  <a:pt x="6016560" y="5692797"/>
                  <a:pt x="6026785" y="5722848"/>
                  <a:pt x="6026785" y="5753647"/>
                </a:cubicBezTo>
                <a:cubicBezTo>
                  <a:pt x="6026785" y="5784071"/>
                  <a:pt x="6026410" y="5814620"/>
                  <a:pt x="6027034" y="5845045"/>
                </a:cubicBezTo>
                <a:cubicBezTo>
                  <a:pt x="6027158" y="5853524"/>
                  <a:pt x="6024790" y="5861879"/>
                  <a:pt x="6030900" y="5870981"/>
                </a:cubicBezTo>
                <a:cubicBezTo>
                  <a:pt x="6035014" y="5877091"/>
                  <a:pt x="6034390" y="5889061"/>
                  <a:pt x="6031398" y="5896792"/>
                </a:cubicBezTo>
                <a:cubicBezTo>
                  <a:pt x="6023044" y="5918363"/>
                  <a:pt x="6024292" y="5938813"/>
                  <a:pt x="6034765" y="5958513"/>
                </a:cubicBezTo>
                <a:cubicBezTo>
                  <a:pt x="6041498" y="5971108"/>
                  <a:pt x="6040750" y="5983701"/>
                  <a:pt x="6036386" y="5995423"/>
                </a:cubicBezTo>
                <a:cubicBezTo>
                  <a:pt x="6033393" y="6003403"/>
                  <a:pt x="6031149" y="6009013"/>
                  <a:pt x="6037009" y="6016620"/>
                </a:cubicBezTo>
                <a:cubicBezTo>
                  <a:pt x="6039504" y="6019861"/>
                  <a:pt x="6038756" y="6026096"/>
                  <a:pt x="6038756" y="6030959"/>
                </a:cubicBezTo>
                <a:cubicBezTo>
                  <a:pt x="6039129" y="6040187"/>
                  <a:pt x="6039877" y="6049413"/>
                  <a:pt x="6038756" y="6058391"/>
                </a:cubicBezTo>
                <a:cubicBezTo>
                  <a:pt x="6035014" y="6087569"/>
                  <a:pt x="6042870" y="6114752"/>
                  <a:pt x="6053094" y="6140936"/>
                </a:cubicBezTo>
                <a:cubicBezTo>
                  <a:pt x="6055713" y="6147919"/>
                  <a:pt x="6055962" y="6154029"/>
                  <a:pt x="6057085" y="6160637"/>
                </a:cubicBezTo>
                <a:cubicBezTo>
                  <a:pt x="6058706" y="6169989"/>
                  <a:pt x="6054217" y="6175601"/>
                  <a:pt x="6046361" y="6179591"/>
                </a:cubicBezTo>
                <a:cubicBezTo>
                  <a:pt x="6025662" y="6190189"/>
                  <a:pt x="6011074" y="6206773"/>
                  <a:pt x="6015562" y="6230589"/>
                </a:cubicBezTo>
                <a:cubicBezTo>
                  <a:pt x="6018306" y="6245179"/>
                  <a:pt x="6018556" y="6259767"/>
                  <a:pt x="6021424" y="6273857"/>
                </a:cubicBezTo>
                <a:cubicBezTo>
                  <a:pt x="6024041" y="6286327"/>
                  <a:pt x="6032272" y="6297673"/>
                  <a:pt x="6038880" y="6311389"/>
                </a:cubicBezTo>
                <a:cubicBezTo>
                  <a:pt x="6025413" y="6314631"/>
                  <a:pt x="6019428" y="6322361"/>
                  <a:pt x="6020301" y="6337575"/>
                </a:cubicBezTo>
                <a:cubicBezTo>
                  <a:pt x="6021922" y="6366876"/>
                  <a:pt x="6021174" y="6396428"/>
                  <a:pt x="6020550" y="6425855"/>
                </a:cubicBezTo>
                <a:cubicBezTo>
                  <a:pt x="6020301" y="6441316"/>
                  <a:pt x="6021298" y="6456529"/>
                  <a:pt x="6015937" y="6472489"/>
                </a:cubicBezTo>
                <a:cubicBezTo>
                  <a:pt x="6011822" y="6484835"/>
                  <a:pt x="6014565" y="6503787"/>
                  <a:pt x="6021797" y="6514635"/>
                </a:cubicBezTo>
                <a:cubicBezTo>
                  <a:pt x="6032770" y="6530969"/>
                  <a:pt x="6021049" y="6542567"/>
                  <a:pt x="6018556" y="6555284"/>
                </a:cubicBezTo>
                <a:cubicBezTo>
                  <a:pt x="6017433" y="6561395"/>
                  <a:pt x="6016310" y="6568377"/>
                  <a:pt x="6014565" y="6574736"/>
                </a:cubicBezTo>
                <a:cubicBezTo>
                  <a:pt x="6011448" y="6585959"/>
                  <a:pt x="6028281" y="6593815"/>
                  <a:pt x="6017682" y="6607780"/>
                </a:cubicBezTo>
                <a:cubicBezTo>
                  <a:pt x="6012196" y="6615012"/>
                  <a:pt x="6015189" y="6628977"/>
                  <a:pt x="6014814" y="6639825"/>
                </a:cubicBezTo>
                <a:cubicBezTo>
                  <a:pt x="6014441" y="6652044"/>
                  <a:pt x="6015438" y="6664264"/>
                  <a:pt x="6014441" y="6676360"/>
                </a:cubicBezTo>
                <a:cubicBezTo>
                  <a:pt x="6013568" y="6686833"/>
                  <a:pt x="6010201" y="6696933"/>
                  <a:pt x="6008705" y="6707408"/>
                </a:cubicBezTo>
                <a:cubicBezTo>
                  <a:pt x="6007209" y="6717881"/>
                  <a:pt x="6012072" y="6729477"/>
                  <a:pt x="6002594" y="6738455"/>
                </a:cubicBezTo>
                <a:cubicBezTo>
                  <a:pt x="6002221" y="6738955"/>
                  <a:pt x="6002594" y="6740451"/>
                  <a:pt x="6002594" y="6741448"/>
                </a:cubicBezTo>
                <a:cubicBezTo>
                  <a:pt x="6000226" y="6778980"/>
                  <a:pt x="5997857" y="6816637"/>
                  <a:pt x="5995238" y="6856288"/>
                </a:cubicBezTo>
                <a:lnTo>
                  <a:pt x="6209454" y="6856288"/>
                </a:lnTo>
                <a:lnTo>
                  <a:pt x="6209454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FBA17-74F2-4DFD-BA44-92DDBCC1E826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544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right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FD1C1A-3581-AF76-C519-236798A662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 flipH="1">
            <a:off x="5982546" y="-1"/>
            <a:ext cx="6209454" cy="6858001"/>
          </a:xfrm>
          <a:custGeom>
            <a:avLst/>
            <a:gdLst>
              <a:gd name="connsiteX0" fmla="*/ 0 w 6209454"/>
              <a:gd name="connsiteY0" fmla="*/ 0 h 6858001"/>
              <a:gd name="connsiteX1" fmla="*/ 6068768 w 6209454"/>
              <a:gd name="connsiteY1" fmla="*/ 0 h 6858001"/>
              <a:gd name="connsiteX2" fmla="*/ 6064941 w 6209454"/>
              <a:gd name="connsiteY2" fmla="*/ 22743 h 6858001"/>
              <a:gd name="connsiteX3" fmla="*/ 6062696 w 6209454"/>
              <a:gd name="connsiteY3" fmla="*/ 47665 h 6858001"/>
              <a:gd name="connsiteX4" fmla="*/ 6068806 w 6209454"/>
              <a:gd name="connsiteY4" fmla="*/ 99911 h 6858001"/>
              <a:gd name="connsiteX5" fmla="*/ 6070177 w 6209454"/>
              <a:gd name="connsiteY5" fmla="*/ 154276 h 6858001"/>
              <a:gd name="connsiteX6" fmla="*/ 6081025 w 6209454"/>
              <a:gd name="connsiteY6" fmla="*/ 219864 h 6858001"/>
              <a:gd name="connsiteX7" fmla="*/ 6081025 w 6209454"/>
              <a:gd name="connsiteY7" fmla="*/ 228841 h 6858001"/>
              <a:gd name="connsiteX8" fmla="*/ 6075414 w 6209454"/>
              <a:gd name="connsiteY8" fmla="*/ 290439 h 6858001"/>
              <a:gd name="connsiteX9" fmla="*/ 6075414 w 6209454"/>
              <a:gd name="connsiteY9" fmla="*/ 707904 h 6858001"/>
              <a:gd name="connsiteX10" fmla="*/ 6068057 w 6209454"/>
              <a:gd name="connsiteY10" fmla="*/ 824240 h 6858001"/>
              <a:gd name="connsiteX11" fmla="*/ 6063693 w 6209454"/>
              <a:gd name="connsiteY11" fmla="*/ 861024 h 6858001"/>
              <a:gd name="connsiteX12" fmla="*/ 6067933 w 6209454"/>
              <a:gd name="connsiteY12" fmla="*/ 946936 h 6858001"/>
              <a:gd name="connsiteX13" fmla="*/ 6064566 w 6209454"/>
              <a:gd name="connsiteY13" fmla="*/ 1069383 h 6858001"/>
              <a:gd name="connsiteX14" fmla="*/ 6068930 w 6209454"/>
              <a:gd name="connsiteY14" fmla="*/ 1185844 h 6858001"/>
              <a:gd name="connsiteX15" fmla="*/ 6064441 w 6209454"/>
              <a:gd name="connsiteY15" fmla="*/ 1214523 h 6858001"/>
              <a:gd name="connsiteX16" fmla="*/ 6063818 w 6209454"/>
              <a:gd name="connsiteY16" fmla="*/ 1243825 h 6858001"/>
              <a:gd name="connsiteX17" fmla="*/ 6068182 w 6209454"/>
              <a:gd name="connsiteY17" fmla="*/ 1296445 h 6858001"/>
              <a:gd name="connsiteX18" fmla="*/ 6063444 w 6209454"/>
              <a:gd name="connsiteY18" fmla="*/ 1452559 h 6858001"/>
              <a:gd name="connsiteX19" fmla="*/ 6068556 w 6209454"/>
              <a:gd name="connsiteY19" fmla="*/ 1504804 h 6858001"/>
              <a:gd name="connsiteX20" fmla="*/ 6058082 w 6209454"/>
              <a:gd name="connsiteY20" fmla="*/ 1573384 h 6858001"/>
              <a:gd name="connsiteX21" fmla="*/ 6056960 w 6209454"/>
              <a:gd name="connsiteY21" fmla="*/ 1594207 h 6858001"/>
              <a:gd name="connsiteX22" fmla="*/ 6056960 w 6209454"/>
              <a:gd name="connsiteY22" fmla="*/ 1688723 h 6858001"/>
              <a:gd name="connsiteX23" fmla="*/ 6049977 w 6209454"/>
              <a:gd name="connsiteY23" fmla="*/ 1710295 h 6858001"/>
              <a:gd name="connsiteX24" fmla="*/ 6039005 w 6209454"/>
              <a:gd name="connsiteY24" fmla="*/ 1748200 h 6858001"/>
              <a:gd name="connsiteX25" fmla="*/ 6033269 w 6209454"/>
              <a:gd name="connsiteY25" fmla="*/ 1776505 h 6858001"/>
              <a:gd name="connsiteX26" fmla="*/ 6033269 w 6209454"/>
              <a:gd name="connsiteY26" fmla="*/ 1797079 h 6858001"/>
              <a:gd name="connsiteX27" fmla="*/ 6038630 w 6209454"/>
              <a:gd name="connsiteY27" fmla="*/ 1846707 h 6858001"/>
              <a:gd name="connsiteX28" fmla="*/ 6045240 w 6209454"/>
              <a:gd name="connsiteY28" fmla="*/ 1892717 h 6858001"/>
              <a:gd name="connsiteX29" fmla="*/ 6044366 w 6209454"/>
              <a:gd name="connsiteY29" fmla="*/ 1914787 h 6858001"/>
              <a:gd name="connsiteX30" fmla="*/ 6040002 w 6209454"/>
              <a:gd name="connsiteY30" fmla="*/ 1945711 h 6858001"/>
              <a:gd name="connsiteX31" fmla="*/ 6051224 w 6209454"/>
              <a:gd name="connsiteY31" fmla="*/ 2005313 h 6858001"/>
              <a:gd name="connsiteX32" fmla="*/ 6057833 w 6209454"/>
              <a:gd name="connsiteY32" fmla="*/ 2015288 h 6858001"/>
              <a:gd name="connsiteX33" fmla="*/ 6041249 w 6209454"/>
              <a:gd name="connsiteY33" fmla="*/ 2029752 h 6858001"/>
              <a:gd name="connsiteX34" fmla="*/ 6033393 w 6209454"/>
              <a:gd name="connsiteY34" fmla="*/ 2059429 h 6858001"/>
              <a:gd name="connsiteX35" fmla="*/ 6038880 w 6209454"/>
              <a:gd name="connsiteY35" fmla="*/ 2099828 h 6858001"/>
              <a:gd name="connsiteX36" fmla="*/ 6043992 w 6209454"/>
              <a:gd name="connsiteY36" fmla="*/ 2164668 h 6858001"/>
              <a:gd name="connsiteX37" fmla="*/ 6039753 w 6209454"/>
              <a:gd name="connsiteY37" fmla="*/ 2201951 h 6858001"/>
              <a:gd name="connsiteX38" fmla="*/ 6039005 w 6209454"/>
              <a:gd name="connsiteY38" fmla="*/ 2216664 h 6858001"/>
              <a:gd name="connsiteX39" fmla="*/ 6039753 w 6209454"/>
              <a:gd name="connsiteY39" fmla="*/ 2301828 h 6858001"/>
              <a:gd name="connsiteX40" fmla="*/ 6045240 w 6209454"/>
              <a:gd name="connsiteY40" fmla="*/ 2448713 h 6858001"/>
              <a:gd name="connsiteX41" fmla="*/ 6050601 w 6209454"/>
              <a:gd name="connsiteY41" fmla="*/ 2470535 h 6858001"/>
              <a:gd name="connsiteX42" fmla="*/ 6046112 w 6209454"/>
              <a:gd name="connsiteY42" fmla="*/ 2514301 h 6858001"/>
              <a:gd name="connsiteX43" fmla="*/ 6048106 w 6209454"/>
              <a:gd name="connsiteY43" fmla="*/ 2552208 h 6858001"/>
              <a:gd name="connsiteX44" fmla="*/ 6048106 w 6209454"/>
              <a:gd name="connsiteY44" fmla="*/ 2607569 h 6858001"/>
              <a:gd name="connsiteX45" fmla="*/ 6039378 w 6209454"/>
              <a:gd name="connsiteY45" fmla="*/ 2658693 h 6858001"/>
              <a:gd name="connsiteX46" fmla="*/ 6038756 w 6209454"/>
              <a:gd name="connsiteY46" fmla="*/ 2771413 h 6858001"/>
              <a:gd name="connsiteX47" fmla="*/ 6033518 w 6209454"/>
              <a:gd name="connsiteY47" fmla="*/ 2821041 h 6858001"/>
              <a:gd name="connsiteX48" fmla="*/ 6033518 w 6209454"/>
              <a:gd name="connsiteY48" fmla="*/ 2847476 h 6858001"/>
              <a:gd name="connsiteX49" fmla="*/ 6031398 w 6209454"/>
              <a:gd name="connsiteY49" fmla="*/ 2885008 h 6858001"/>
              <a:gd name="connsiteX50" fmla="*/ 6027408 w 6209454"/>
              <a:gd name="connsiteY50" fmla="*/ 2907077 h 6858001"/>
              <a:gd name="connsiteX51" fmla="*/ 6032645 w 6209454"/>
              <a:gd name="connsiteY51" fmla="*/ 2944609 h 6858001"/>
              <a:gd name="connsiteX52" fmla="*/ 6032894 w 6209454"/>
              <a:gd name="connsiteY52" fmla="*/ 3057331 h 6858001"/>
              <a:gd name="connsiteX53" fmla="*/ 6045114 w 6209454"/>
              <a:gd name="connsiteY53" fmla="*/ 3094987 h 6858001"/>
              <a:gd name="connsiteX54" fmla="*/ 6043992 w 6209454"/>
              <a:gd name="connsiteY54" fmla="*/ 3171048 h 6858001"/>
              <a:gd name="connsiteX55" fmla="*/ 6029154 w 6209454"/>
              <a:gd name="connsiteY55" fmla="*/ 3199976 h 6858001"/>
              <a:gd name="connsiteX56" fmla="*/ 6029528 w 6209454"/>
              <a:gd name="connsiteY56" fmla="*/ 3216311 h 6858001"/>
              <a:gd name="connsiteX57" fmla="*/ 6032894 w 6209454"/>
              <a:gd name="connsiteY57" fmla="*/ 3227035 h 6858001"/>
              <a:gd name="connsiteX58" fmla="*/ 6039254 w 6209454"/>
              <a:gd name="connsiteY58" fmla="*/ 3352473 h 6858001"/>
              <a:gd name="connsiteX59" fmla="*/ 6044990 w 6209454"/>
              <a:gd name="connsiteY59" fmla="*/ 3413947 h 6858001"/>
              <a:gd name="connsiteX60" fmla="*/ 6044616 w 6209454"/>
              <a:gd name="connsiteY60" fmla="*/ 3477788 h 6858001"/>
              <a:gd name="connsiteX61" fmla="*/ 6040126 w 6209454"/>
              <a:gd name="connsiteY61" fmla="*/ 3560457 h 6858001"/>
              <a:gd name="connsiteX62" fmla="*/ 6044865 w 6209454"/>
              <a:gd name="connsiteY62" fmla="*/ 3655723 h 6858001"/>
              <a:gd name="connsiteX63" fmla="*/ 6039378 w 6209454"/>
              <a:gd name="connsiteY63" fmla="*/ 3686769 h 6858001"/>
              <a:gd name="connsiteX64" fmla="*/ 6039129 w 6209454"/>
              <a:gd name="connsiteY64" fmla="*/ 3717195 h 6858001"/>
              <a:gd name="connsiteX65" fmla="*/ 6045862 w 6209454"/>
              <a:gd name="connsiteY65" fmla="*/ 3769565 h 6858001"/>
              <a:gd name="connsiteX66" fmla="*/ 6039254 w 6209454"/>
              <a:gd name="connsiteY66" fmla="*/ 3815825 h 6858001"/>
              <a:gd name="connsiteX67" fmla="*/ 6033393 w 6209454"/>
              <a:gd name="connsiteY67" fmla="*/ 3862335 h 6858001"/>
              <a:gd name="connsiteX68" fmla="*/ 6033020 w 6209454"/>
              <a:gd name="connsiteY68" fmla="*/ 3880291 h 6858001"/>
              <a:gd name="connsiteX69" fmla="*/ 6014565 w 6209454"/>
              <a:gd name="connsiteY69" fmla="*/ 3991515 h 6858001"/>
              <a:gd name="connsiteX70" fmla="*/ 6008580 w 6209454"/>
              <a:gd name="connsiteY70" fmla="*/ 4013460 h 6858001"/>
              <a:gd name="connsiteX71" fmla="*/ 5998106 w 6209454"/>
              <a:gd name="connsiteY71" fmla="*/ 4099996 h 6858001"/>
              <a:gd name="connsiteX72" fmla="*/ 5990874 w 6209454"/>
              <a:gd name="connsiteY72" fmla="*/ 4164212 h 6858001"/>
              <a:gd name="connsiteX73" fmla="*/ 5984390 w 6209454"/>
              <a:gd name="connsiteY73" fmla="*/ 4219699 h 6858001"/>
              <a:gd name="connsiteX74" fmla="*/ 5984889 w 6209454"/>
              <a:gd name="connsiteY74" fmla="*/ 4274439 h 6858001"/>
              <a:gd name="connsiteX75" fmla="*/ 5990749 w 6209454"/>
              <a:gd name="connsiteY75" fmla="*/ 4494393 h 6858001"/>
              <a:gd name="connsiteX76" fmla="*/ 5996609 w 6209454"/>
              <a:gd name="connsiteY76" fmla="*/ 4522324 h 6858001"/>
              <a:gd name="connsiteX77" fmla="*/ 5989377 w 6209454"/>
              <a:gd name="connsiteY77" fmla="*/ 4577312 h 6858001"/>
              <a:gd name="connsiteX78" fmla="*/ 5984640 w 6209454"/>
              <a:gd name="connsiteY78" fmla="*/ 4611727 h 6858001"/>
              <a:gd name="connsiteX79" fmla="*/ 5983268 w 6209454"/>
              <a:gd name="connsiteY79" fmla="*/ 4678437 h 6858001"/>
              <a:gd name="connsiteX80" fmla="*/ 5978030 w 6209454"/>
              <a:gd name="connsiteY80" fmla="*/ 4734049 h 6858001"/>
              <a:gd name="connsiteX81" fmla="*/ 5984640 w 6209454"/>
              <a:gd name="connsiteY81" fmla="*/ 4771207 h 6858001"/>
              <a:gd name="connsiteX82" fmla="*/ 5989877 w 6209454"/>
              <a:gd name="connsiteY82" fmla="*/ 4805747 h 6858001"/>
              <a:gd name="connsiteX83" fmla="*/ 5994989 w 6209454"/>
              <a:gd name="connsiteY83" fmla="*/ 4833801 h 6858001"/>
              <a:gd name="connsiteX84" fmla="*/ 5990874 w 6209454"/>
              <a:gd name="connsiteY84" fmla="*/ 4838416 h 6858001"/>
              <a:gd name="connsiteX85" fmla="*/ 5981772 w 6209454"/>
              <a:gd name="connsiteY85" fmla="*/ 4863229 h 6858001"/>
              <a:gd name="connsiteX86" fmla="*/ 5984390 w 6209454"/>
              <a:gd name="connsiteY86" fmla="*/ 4886545 h 6858001"/>
              <a:gd name="connsiteX87" fmla="*/ 5989377 w 6209454"/>
              <a:gd name="connsiteY87" fmla="*/ 4936297 h 6858001"/>
              <a:gd name="connsiteX88" fmla="*/ 5986634 w 6209454"/>
              <a:gd name="connsiteY88" fmla="*/ 4973955 h 6858001"/>
              <a:gd name="connsiteX89" fmla="*/ 5984640 w 6209454"/>
              <a:gd name="connsiteY89" fmla="*/ 4994155 h 6858001"/>
              <a:gd name="connsiteX90" fmla="*/ 5995113 w 6209454"/>
              <a:gd name="connsiteY90" fmla="*/ 5035427 h 6858001"/>
              <a:gd name="connsiteX91" fmla="*/ 5996360 w 6209454"/>
              <a:gd name="connsiteY91" fmla="*/ 5053257 h 6858001"/>
              <a:gd name="connsiteX92" fmla="*/ 5996110 w 6209454"/>
              <a:gd name="connsiteY92" fmla="*/ 5150765 h 6858001"/>
              <a:gd name="connsiteX93" fmla="*/ 6004714 w 6209454"/>
              <a:gd name="connsiteY93" fmla="*/ 5196029 h 6858001"/>
              <a:gd name="connsiteX94" fmla="*/ 6008081 w 6209454"/>
              <a:gd name="connsiteY94" fmla="*/ 5224832 h 6858001"/>
              <a:gd name="connsiteX95" fmla="*/ 6011573 w 6209454"/>
              <a:gd name="connsiteY95" fmla="*/ 5307004 h 6858001"/>
              <a:gd name="connsiteX96" fmla="*/ 6013692 w 6209454"/>
              <a:gd name="connsiteY96" fmla="*/ 5335807 h 6858001"/>
              <a:gd name="connsiteX97" fmla="*/ 6013692 w 6209454"/>
              <a:gd name="connsiteY97" fmla="*/ 5389424 h 6858001"/>
              <a:gd name="connsiteX98" fmla="*/ 6014565 w 6209454"/>
              <a:gd name="connsiteY98" fmla="*/ 5407380 h 6858001"/>
              <a:gd name="connsiteX99" fmla="*/ 6014441 w 6209454"/>
              <a:gd name="connsiteY99" fmla="*/ 5547532 h 6858001"/>
              <a:gd name="connsiteX100" fmla="*/ 6009453 w 6209454"/>
              <a:gd name="connsiteY100" fmla="*/ 5572969 h 6858001"/>
              <a:gd name="connsiteX101" fmla="*/ 6008580 w 6209454"/>
              <a:gd name="connsiteY101" fmla="*/ 5587559 h 6858001"/>
              <a:gd name="connsiteX102" fmla="*/ 6015313 w 6209454"/>
              <a:gd name="connsiteY102" fmla="*/ 5621724 h 6858001"/>
              <a:gd name="connsiteX103" fmla="*/ 6020550 w 6209454"/>
              <a:gd name="connsiteY103" fmla="*/ 5652896 h 6858001"/>
              <a:gd name="connsiteX104" fmla="*/ 6020674 w 6209454"/>
              <a:gd name="connsiteY104" fmla="*/ 5661749 h 6858001"/>
              <a:gd name="connsiteX105" fmla="*/ 6026785 w 6209454"/>
              <a:gd name="connsiteY105" fmla="*/ 5753647 h 6858001"/>
              <a:gd name="connsiteX106" fmla="*/ 6027034 w 6209454"/>
              <a:gd name="connsiteY106" fmla="*/ 5845045 h 6858001"/>
              <a:gd name="connsiteX107" fmla="*/ 6030900 w 6209454"/>
              <a:gd name="connsiteY107" fmla="*/ 5870981 h 6858001"/>
              <a:gd name="connsiteX108" fmla="*/ 6031398 w 6209454"/>
              <a:gd name="connsiteY108" fmla="*/ 5896792 h 6858001"/>
              <a:gd name="connsiteX109" fmla="*/ 6034765 w 6209454"/>
              <a:gd name="connsiteY109" fmla="*/ 5958513 h 6858001"/>
              <a:gd name="connsiteX110" fmla="*/ 6036386 w 6209454"/>
              <a:gd name="connsiteY110" fmla="*/ 5995423 h 6858001"/>
              <a:gd name="connsiteX111" fmla="*/ 6037009 w 6209454"/>
              <a:gd name="connsiteY111" fmla="*/ 6016620 h 6858001"/>
              <a:gd name="connsiteX112" fmla="*/ 6038756 w 6209454"/>
              <a:gd name="connsiteY112" fmla="*/ 6030959 h 6858001"/>
              <a:gd name="connsiteX113" fmla="*/ 6038756 w 6209454"/>
              <a:gd name="connsiteY113" fmla="*/ 6058391 h 6858001"/>
              <a:gd name="connsiteX114" fmla="*/ 6053094 w 6209454"/>
              <a:gd name="connsiteY114" fmla="*/ 6140936 h 6858001"/>
              <a:gd name="connsiteX115" fmla="*/ 6057085 w 6209454"/>
              <a:gd name="connsiteY115" fmla="*/ 6160637 h 6858001"/>
              <a:gd name="connsiteX116" fmla="*/ 6046361 w 6209454"/>
              <a:gd name="connsiteY116" fmla="*/ 6179591 h 6858001"/>
              <a:gd name="connsiteX117" fmla="*/ 6015562 w 6209454"/>
              <a:gd name="connsiteY117" fmla="*/ 6230589 h 6858001"/>
              <a:gd name="connsiteX118" fmla="*/ 6021424 w 6209454"/>
              <a:gd name="connsiteY118" fmla="*/ 6273857 h 6858001"/>
              <a:gd name="connsiteX119" fmla="*/ 6038880 w 6209454"/>
              <a:gd name="connsiteY119" fmla="*/ 6311389 h 6858001"/>
              <a:gd name="connsiteX120" fmla="*/ 6020301 w 6209454"/>
              <a:gd name="connsiteY120" fmla="*/ 6337575 h 6858001"/>
              <a:gd name="connsiteX121" fmla="*/ 6020550 w 6209454"/>
              <a:gd name="connsiteY121" fmla="*/ 6425855 h 6858001"/>
              <a:gd name="connsiteX122" fmla="*/ 6015937 w 6209454"/>
              <a:gd name="connsiteY122" fmla="*/ 6472489 h 6858001"/>
              <a:gd name="connsiteX123" fmla="*/ 6021797 w 6209454"/>
              <a:gd name="connsiteY123" fmla="*/ 6514635 h 6858001"/>
              <a:gd name="connsiteX124" fmla="*/ 6018556 w 6209454"/>
              <a:gd name="connsiteY124" fmla="*/ 6555284 h 6858001"/>
              <a:gd name="connsiteX125" fmla="*/ 6014565 w 6209454"/>
              <a:gd name="connsiteY125" fmla="*/ 6574736 h 6858001"/>
              <a:gd name="connsiteX126" fmla="*/ 6017682 w 6209454"/>
              <a:gd name="connsiteY126" fmla="*/ 6607780 h 6858001"/>
              <a:gd name="connsiteX127" fmla="*/ 6014814 w 6209454"/>
              <a:gd name="connsiteY127" fmla="*/ 6639825 h 6858001"/>
              <a:gd name="connsiteX128" fmla="*/ 6014441 w 6209454"/>
              <a:gd name="connsiteY128" fmla="*/ 6676360 h 6858001"/>
              <a:gd name="connsiteX129" fmla="*/ 6008705 w 6209454"/>
              <a:gd name="connsiteY129" fmla="*/ 6707408 h 6858001"/>
              <a:gd name="connsiteX130" fmla="*/ 6002594 w 6209454"/>
              <a:gd name="connsiteY130" fmla="*/ 6738455 h 6858001"/>
              <a:gd name="connsiteX131" fmla="*/ 6002594 w 6209454"/>
              <a:gd name="connsiteY131" fmla="*/ 6741448 h 6858001"/>
              <a:gd name="connsiteX132" fmla="*/ 5995238 w 6209454"/>
              <a:gd name="connsiteY132" fmla="*/ 6856288 h 6858001"/>
              <a:gd name="connsiteX133" fmla="*/ 6209454 w 6209454"/>
              <a:gd name="connsiteY133" fmla="*/ 6856288 h 6858001"/>
              <a:gd name="connsiteX134" fmla="*/ 6209454 w 6209454"/>
              <a:gd name="connsiteY134" fmla="*/ 6858001 h 6858001"/>
              <a:gd name="connsiteX135" fmla="*/ 0 w 6209454"/>
              <a:gd name="connsiteY13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0" y="0"/>
                </a:moveTo>
                <a:lnTo>
                  <a:pt x="6068768" y="0"/>
                </a:lnTo>
                <a:lnTo>
                  <a:pt x="6064941" y="22743"/>
                </a:lnTo>
                <a:cubicBezTo>
                  <a:pt x="6062852" y="30801"/>
                  <a:pt x="6061076" y="38937"/>
                  <a:pt x="6062696" y="47665"/>
                </a:cubicBezTo>
                <a:cubicBezTo>
                  <a:pt x="6065938" y="64873"/>
                  <a:pt x="6067808" y="82455"/>
                  <a:pt x="6068806" y="99911"/>
                </a:cubicBezTo>
                <a:cubicBezTo>
                  <a:pt x="6069804" y="118116"/>
                  <a:pt x="6064317" y="138191"/>
                  <a:pt x="6070177" y="154276"/>
                </a:cubicBezTo>
                <a:cubicBezTo>
                  <a:pt x="6078157" y="176097"/>
                  <a:pt x="6068806" y="199664"/>
                  <a:pt x="6081025" y="219864"/>
                </a:cubicBezTo>
                <a:cubicBezTo>
                  <a:pt x="6082397" y="222108"/>
                  <a:pt x="6082272" y="226472"/>
                  <a:pt x="6081025" y="228841"/>
                </a:cubicBezTo>
                <a:cubicBezTo>
                  <a:pt x="6070053" y="248668"/>
                  <a:pt x="6075414" y="269989"/>
                  <a:pt x="6075414" y="290439"/>
                </a:cubicBezTo>
                <a:cubicBezTo>
                  <a:pt x="6074916" y="429593"/>
                  <a:pt x="6074790" y="568749"/>
                  <a:pt x="6075414" y="707904"/>
                </a:cubicBezTo>
                <a:cubicBezTo>
                  <a:pt x="6075538" y="746808"/>
                  <a:pt x="6066312" y="784963"/>
                  <a:pt x="6068057" y="824240"/>
                </a:cubicBezTo>
                <a:cubicBezTo>
                  <a:pt x="6068556" y="835463"/>
                  <a:pt x="6059578" y="849553"/>
                  <a:pt x="6063693" y="861024"/>
                </a:cubicBezTo>
                <a:cubicBezTo>
                  <a:pt x="6073918" y="889579"/>
                  <a:pt x="6072173" y="919380"/>
                  <a:pt x="6067933" y="946936"/>
                </a:cubicBezTo>
                <a:cubicBezTo>
                  <a:pt x="6061698" y="988084"/>
                  <a:pt x="6059953" y="1029357"/>
                  <a:pt x="6064566" y="1069383"/>
                </a:cubicBezTo>
                <a:cubicBezTo>
                  <a:pt x="6069180" y="1108411"/>
                  <a:pt x="6067684" y="1147065"/>
                  <a:pt x="6068930" y="1185844"/>
                </a:cubicBezTo>
                <a:cubicBezTo>
                  <a:pt x="6069180" y="1195196"/>
                  <a:pt x="6070801" y="1204548"/>
                  <a:pt x="6064441" y="1214523"/>
                </a:cubicBezTo>
                <a:cubicBezTo>
                  <a:pt x="6059828" y="1221755"/>
                  <a:pt x="6059454" y="1236469"/>
                  <a:pt x="6063818" y="1243825"/>
                </a:cubicBezTo>
                <a:cubicBezTo>
                  <a:pt x="6074168" y="1261407"/>
                  <a:pt x="6071174" y="1280235"/>
                  <a:pt x="6068182" y="1296445"/>
                </a:cubicBezTo>
                <a:cubicBezTo>
                  <a:pt x="6058332" y="1348441"/>
                  <a:pt x="6065065" y="1400563"/>
                  <a:pt x="6063444" y="1452559"/>
                </a:cubicBezTo>
                <a:cubicBezTo>
                  <a:pt x="6062945" y="1469891"/>
                  <a:pt x="6069305" y="1487472"/>
                  <a:pt x="6068556" y="1504804"/>
                </a:cubicBezTo>
                <a:cubicBezTo>
                  <a:pt x="6067558" y="1527872"/>
                  <a:pt x="6064940" y="1550939"/>
                  <a:pt x="6058082" y="1573384"/>
                </a:cubicBezTo>
                <a:cubicBezTo>
                  <a:pt x="6056088" y="1579743"/>
                  <a:pt x="6056960" y="1587224"/>
                  <a:pt x="6056960" y="1594207"/>
                </a:cubicBezTo>
                <a:cubicBezTo>
                  <a:pt x="6056836" y="1625753"/>
                  <a:pt x="6056710" y="1657301"/>
                  <a:pt x="6056960" y="1688723"/>
                </a:cubicBezTo>
                <a:cubicBezTo>
                  <a:pt x="6057085" y="1696952"/>
                  <a:pt x="6054217" y="1702937"/>
                  <a:pt x="6049977" y="1710295"/>
                </a:cubicBezTo>
                <a:cubicBezTo>
                  <a:pt x="6043618" y="1721392"/>
                  <a:pt x="6041498" y="1735232"/>
                  <a:pt x="6039005" y="1748200"/>
                </a:cubicBezTo>
                <a:cubicBezTo>
                  <a:pt x="6037134" y="1757552"/>
                  <a:pt x="6040126" y="1767277"/>
                  <a:pt x="6033269" y="1776505"/>
                </a:cubicBezTo>
                <a:cubicBezTo>
                  <a:pt x="6030026" y="1781119"/>
                  <a:pt x="6030152" y="1791843"/>
                  <a:pt x="6033269" y="1797079"/>
                </a:cubicBezTo>
                <a:cubicBezTo>
                  <a:pt x="6042870" y="1813289"/>
                  <a:pt x="6037633" y="1830247"/>
                  <a:pt x="6038630" y="1846707"/>
                </a:cubicBezTo>
                <a:cubicBezTo>
                  <a:pt x="6039628" y="1862292"/>
                  <a:pt x="6036261" y="1878876"/>
                  <a:pt x="6045240" y="1892717"/>
                </a:cubicBezTo>
                <a:cubicBezTo>
                  <a:pt x="6050725" y="1901321"/>
                  <a:pt x="6048481" y="1910173"/>
                  <a:pt x="6044366" y="1914787"/>
                </a:cubicBezTo>
                <a:cubicBezTo>
                  <a:pt x="6035389" y="1925012"/>
                  <a:pt x="6035762" y="1938479"/>
                  <a:pt x="6040002" y="1945711"/>
                </a:cubicBezTo>
                <a:cubicBezTo>
                  <a:pt x="6051224" y="1964913"/>
                  <a:pt x="6050974" y="1984864"/>
                  <a:pt x="6051224" y="2005313"/>
                </a:cubicBezTo>
                <a:cubicBezTo>
                  <a:pt x="6051224" y="2007807"/>
                  <a:pt x="6054341" y="2010176"/>
                  <a:pt x="6057833" y="2015288"/>
                </a:cubicBezTo>
                <a:cubicBezTo>
                  <a:pt x="6052721" y="2019528"/>
                  <a:pt x="6044741" y="2023393"/>
                  <a:pt x="6041249" y="2029752"/>
                </a:cubicBezTo>
                <a:cubicBezTo>
                  <a:pt x="6036386" y="2038731"/>
                  <a:pt x="6027782" y="2049453"/>
                  <a:pt x="6033393" y="2059429"/>
                </a:cubicBezTo>
                <a:cubicBezTo>
                  <a:pt x="6041000" y="2072771"/>
                  <a:pt x="6037757" y="2086363"/>
                  <a:pt x="6038880" y="2099828"/>
                </a:cubicBezTo>
                <a:cubicBezTo>
                  <a:pt x="6040750" y="2121276"/>
                  <a:pt x="6036510" y="2142847"/>
                  <a:pt x="6043992" y="2164668"/>
                </a:cubicBezTo>
                <a:cubicBezTo>
                  <a:pt x="6047608" y="2175017"/>
                  <a:pt x="6050226" y="2190229"/>
                  <a:pt x="6039753" y="2201951"/>
                </a:cubicBezTo>
                <a:cubicBezTo>
                  <a:pt x="6037258" y="2204819"/>
                  <a:pt x="6039005" y="2211676"/>
                  <a:pt x="6039005" y="2216664"/>
                </a:cubicBezTo>
                <a:cubicBezTo>
                  <a:pt x="6038880" y="2245093"/>
                  <a:pt x="6035264" y="2274147"/>
                  <a:pt x="6039753" y="2301828"/>
                </a:cubicBezTo>
                <a:cubicBezTo>
                  <a:pt x="6047733" y="2350832"/>
                  <a:pt x="6042994" y="2399835"/>
                  <a:pt x="6045240" y="2448713"/>
                </a:cubicBezTo>
                <a:cubicBezTo>
                  <a:pt x="6045489" y="2456071"/>
                  <a:pt x="6051100" y="2463427"/>
                  <a:pt x="6050601" y="2470535"/>
                </a:cubicBezTo>
                <a:cubicBezTo>
                  <a:pt x="6049728" y="2484999"/>
                  <a:pt x="6053593" y="2499213"/>
                  <a:pt x="6046112" y="2514301"/>
                </a:cubicBezTo>
                <a:cubicBezTo>
                  <a:pt x="6041249" y="2524276"/>
                  <a:pt x="6045489" y="2539739"/>
                  <a:pt x="6048106" y="2552208"/>
                </a:cubicBezTo>
                <a:cubicBezTo>
                  <a:pt x="6052097" y="2570911"/>
                  <a:pt x="6052222" y="2588991"/>
                  <a:pt x="6048106" y="2607569"/>
                </a:cubicBezTo>
                <a:cubicBezTo>
                  <a:pt x="6044366" y="2624528"/>
                  <a:pt x="6040002" y="2641611"/>
                  <a:pt x="6039378" y="2658693"/>
                </a:cubicBezTo>
                <a:cubicBezTo>
                  <a:pt x="6038132" y="2696225"/>
                  <a:pt x="6039504" y="2733881"/>
                  <a:pt x="6038756" y="2771413"/>
                </a:cubicBezTo>
                <a:cubicBezTo>
                  <a:pt x="6038381" y="2787873"/>
                  <a:pt x="6042496" y="2804581"/>
                  <a:pt x="6033518" y="2821041"/>
                </a:cubicBezTo>
                <a:cubicBezTo>
                  <a:pt x="6029653" y="2828024"/>
                  <a:pt x="6029029" y="2841989"/>
                  <a:pt x="6033518" y="2847476"/>
                </a:cubicBezTo>
                <a:cubicBezTo>
                  <a:pt x="6045240" y="2861940"/>
                  <a:pt x="6037633" y="2874533"/>
                  <a:pt x="6031398" y="2885008"/>
                </a:cubicBezTo>
                <a:cubicBezTo>
                  <a:pt x="6026660" y="2892988"/>
                  <a:pt x="6024166" y="2902340"/>
                  <a:pt x="6027408" y="2907077"/>
                </a:cubicBezTo>
                <a:cubicBezTo>
                  <a:pt x="6035888" y="2919423"/>
                  <a:pt x="6032521" y="2932140"/>
                  <a:pt x="6032645" y="2944609"/>
                </a:cubicBezTo>
                <a:cubicBezTo>
                  <a:pt x="6033269" y="2982141"/>
                  <a:pt x="6032894" y="3019799"/>
                  <a:pt x="6032894" y="3057331"/>
                </a:cubicBezTo>
                <a:cubicBezTo>
                  <a:pt x="6032978" y="3071707"/>
                  <a:pt x="6037052" y="3084264"/>
                  <a:pt x="6045114" y="3094987"/>
                </a:cubicBezTo>
                <a:cubicBezTo>
                  <a:pt x="6030401" y="3119925"/>
                  <a:pt x="6026286" y="3145112"/>
                  <a:pt x="6043992" y="3171048"/>
                </a:cubicBezTo>
                <a:cubicBezTo>
                  <a:pt x="6039129" y="3180276"/>
                  <a:pt x="6033269" y="3189752"/>
                  <a:pt x="6029154" y="3199976"/>
                </a:cubicBezTo>
                <a:cubicBezTo>
                  <a:pt x="6027284" y="3204591"/>
                  <a:pt x="6028780" y="3210825"/>
                  <a:pt x="6029528" y="3216311"/>
                </a:cubicBezTo>
                <a:cubicBezTo>
                  <a:pt x="6030026" y="3219927"/>
                  <a:pt x="6032645" y="3223419"/>
                  <a:pt x="6032894" y="3227035"/>
                </a:cubicBezTo>
                <a:cubicBezTo>
                  <a:pt x="6035140" y="3268807"/>
                  <a:pt x="6036760" y="3310703"/>
                  <a:pt x="6039254" y="3352473"/>
                </a:cubicBezTo>
                <a:cubicBezTo>
                  <a:pt x="6040501" y="3372923"/>
                  <a:pt x="6043992" y="3393372"/>
                  <a:pt x="6044990" y="3413947"/>
                </a:cubicBezTo>
                <a:cubicBezTo>
                  <a:pt x="6045988" y="3435144"/>
                  <a:pt x="6047358" y="3456840"/>
                  <a:pt x="6044616" y="3477788"/>
                </a:cubicBezTo>
                <a:cubicBezTo>
                  <a:pt x="6041124" y="3505469"/>
                  <a:pt x="6033768" y="3533775"/>
                  <a:pt x="6040126" y="3560457"/>
                </a:cubicBezTo>
                <a:cubicBezTo>
                  <a:pt x="6047733" y="3592504"/>
                  <a:pt x="6043493" y="3624051"/>
                  <a:pt x="6044865" y="3655723"/>
                </a:cubicBezTo>
                <a:cubicBezTo>
                  <a:pt x="6045240" y="3665947"/>
                  <a:pt x="6040376" y="3676296"/>
                  <a:pt x="6039378" y="3686769"/>
                </a:cubicBezTo>
                <a:cubicBezTo>
                  <a:pt x="6038381" y="3696745"/>
                  <a:pt x="6039129" y="3706969"/>
                  <a:pt x="6039129" y="3717195"/>
                </a:cubicBezTo>
                <a:cubicBezTo>
                  <a:pt x="6039129" y="3734901"/>
                  <a:pt x="6046610" y="3751360"/>
                  <a:pt x="6045862" y="3769565"/>
                </a:cubicBezTo>
                <a:cubicBezTo>
                  <a:pt x="6045114" y="3785525"/>
                  <a:pt x="6041748" y="3800488"/>
                  <a:pt x="6039254" y="3815825"/>
                </a:cubicBezTo>
                <a:cubicBezTo>
                  <a:pt x="6036636" y="3831163"/>
                  <a:pt x="6042994" y="3847372"/>
                  <a:pt x="6033393" y="3862335"/>
                </a:cubicBezTo>
                <a:cubicBezTo>
                  <a:pt x="6030650" y="3866575"/>
                  <a:pt x="6033020" y="3874180"/>
                  <a:pt x="6033020" y="3880291"/>
                </a:cubicBezTo>
                <a:cubicBezTo>
                  <a:pt x="6033642" y="3918571"/>
                  <a:pt x="6023917" y="3954980"/>
                  <a:pt x="6014565" y="3991515"/>
                </a:cubicBezTo>
                <a:cubicBezTo>
                  <a:pt x="6012694" y="3998747"/>
                  <a:pt x="6008206" y="4004981"/>
                  <a:pt x="6008580" y="4013460"/>
                </a:cubicBezTo>
                <a:cubicBezTo>
                  <a:pt x="6010076" y="4042887"/>
                  <a:pt x="6001972" y="4071192"/>
                  <a:pt x="5998106" y="4099996"/>
                </a:cubicBezTo>
                <a:cubicBezTo>
                  <a:pt x="5995238" y="4121068"/>
                  <a:pt x="5987757" y="4142515"/>
                  <a:pt x="5990874" y="4164212"/>
                </a:cubicBezTo>
                <a:cubicBezTo>
                  <a:pt x="5993617" y="4183539"/>
                  <a:pt x="5983766" y="4200871"/>
                  <a:pt x="5984390" y="4219699"/>
                </a:cubicBezTo>
                <a:cubicBezTo>
                  <a:pt x="5984889" y="4237904"/>
                  <a:pt x="5982270" y="4256608"/>
                  <a:pt x="5984889" y="4274439"/>
                </a:cubicBezTo>
                <a:cubicBezTo>
                  <a:pt x="5995861" y="4347632"/>
                  <a:pt x="5987757" y="4421075"/>
                  <a:pt x="5990749" y="4494393"/>
                </a:cubicBezTo>
                <a:cubicBezTo>
                  <a:pt x="5991124" y="4503744"/>
                  <a:pt x="5994614" y="4512972"/>
                  <a:pt x="5996609" y="4522324"/>
                </a:cubicBezTo>
                <a:cubicBezTo>
                  <a:pt x="6000725" y="4541401"/>
                  <a:pt x="5994241" y="4559980"/>
                  <a:pt x="5989377" y="4577312"/>
                </a:cubicBezTo>
                <a:cubicBezTo>
                  <a:pt x="5986010" y="4589157"/>
                  <a:pt x="5984889" y="4600256"/>
                  <a:pt x="5984640" y="4611727"/>
                </a:cubicBezTo>
                <a:cubicBezTo>
                  <a:pt x="5984141" y="4634047"/>
                  <a:pt x="5988629" y="4657489"/>
                  <a:pt x="5983268" y="4678437"/>
                </a:cubicBezTo>
                <a:cubicBezTo>
                  <a:pt x="5978405" y="4697389"/>
                  <a:pt x="5981148" y="4715844"/>
                  <a:pt x="5978030" y="4734049"/>
                </a:cubicBezTo>
                <a:cubicBezTo>
                  <a:pt x="5975661" y="4747765"/>
                  <a:pt x="5983393" y="4758613"/>
                  <a:pt x="5984640" y="4771207"/>
                </a:cubicBezTo>
                <a:cubicBezTo>
                  <a:pt x="5985886" y="4782553"/>
                  <a:pt x="5980649" y="4794275"/>
                  <a:pt x="5989877" y="4805747"/>
                </a:cubicBezTo>
                <a:cubicBezTo>
                  <a:pt x="5995113" y="4812355"/>
                  <a:pt x="5985761" y="4825572"/>
                  <a:pt x="5994989" y="4833801"/>
                </a:cubicBezTo>
                <a:cubicBezTo>
                  <a:pt x="5993617" y="4835423"/>
                  <a:pt x="5992370" y="4837044"/>
                  <a:pt x="5990874" y="4838416"/>
                </a:cubicBezTo>
                <a:cubicBezTo>
                  <a:pt x="5987009" y="4842031"/>
                  <a:pt x="5981148" y="4858615"/>
                  <a:pt x="5981772" y="4863229"/>
                </a:cubicBezTo>
                <a:cubicBezTo>
                  <a:pt x="5982769" y="4870960"/>
                  <a:pt x="5983517" y="4878815"/>
                  <a:pt x="5984390" y="4886545"/>
                </a:cubicBezTo>
                <a:cubicBezTo>
                  <a:pt x="5986136" y="4903005"/>
                  <a:pt x="5982394" y="4919340"/>
                  <a:pt x="5989377" y="4936297"/>
                </a:cubicBezTo>
                <a:cubicBezTo>
                  <a:pt x="5993493" y="4946397"/>
                  <a:pt x="5993742" y="4961360"/>
                  <a:pt x="5986634" y="4973955"/>
                </a:cubicBezTo>
                <a:cubicBezTo>
                  <a:pt x="5983517" y="4979316"/>
                  <a:pt x="5983393" y="4987671"/>
                  <a:pt x="5984640" y="4994155"/>
                </a:cubicBezTo>
                <a:cubicBezTo>
                  <a:pt x="5987258" y="5008120"/>
                  <a:pt x="5991872" y="5021585"/>
                  <a:pt x="5995113" y="5035427"/>
                </a:cubicBezTo>
                <a:cubicBezTo>
                  <a:pt x="5996360" y="5041163"/>
                  <a:pt x="5996360" y="5047272"/>
                  <a:pt x="5996360" y="5053257"/>
                </a:cubicBezTo>
                <a:cubicBezTo>
                  <a:pt x="5996485" y="5085803"/>
                  <a:pt x="5997358" y="5118347"/>
                  <a:pt x="5996110" y="5150765"/>
                </a:cubicBezTo>
                <a:cubicBezTo>
                  <a:pt x="5995488" y="5166976"/>
                  <a:pt x="5997981" y="5182812"/>
                  <a:pt x="6004714" y="5196029"/>
                </a:cubicBezTo>
                <a:cubicBezTo>
                  <a:pt x="6009952" y="5206377"/>
                  <a:pt x="6009702" y="5216104"/>
                  <a:pt x="6008081" y="5224832"/>
                </a:cubicBezTo>
                <a:cubicBezTo>
                  <a:pt x="6000476" y="5266728"/>
                  <a:pt x="5999228" y="5275332"/>
                  <a:pt x="6011573" y="5307004"/>
                </a:cubicBezTo>
                <a:cubicBezTo>
                  <a:pt x="6015438" y="5317228"/>
                  <a:pt x="6015688" y="5326580"/>
                  <a:pt x="6013692" y="5335807"/>
                </a:cubicBezTo>
                <a:cubicBezTo>
                  <a:pt x="6007708" y="5363364"/>
                  <a:pt x="6007333" y="5363240"/>
                  <a:pt x="6013692" y="5389424"/>
                </a:cubicBezTo>
                <a:cubicBezTo>
                  <a:pt x="6015064" y="5395160"/>
                  <a:pt x="6014565" y="5401395"/>
                  <a:pt x="6014565" y="5407380"/>
                </a:cubicBezTo>
                <a:cubicBezTo>
                  <a:pt x="6014690" y="5454139"/>
                  <a:pt x="6014814" y="5500773"/>
                  <a:pt x="6014441" y="5547532"/>
                </a:cubicBezTo>
                <a:cubicBezTo>
                  <a:pt x="6014441" y="5556012"/>
                  <a:pt x="6017932" y="5565239"/>
                  <a:pt x="6009453" y="5572969"/>
                </a:cubicBezTo>
                <a:cubicBezTo>
                  <a:pt x="6006834" y="5575339"/>
                  <a:pt x="6008954" y="5582571"/>
                  <a:pt x="6008580" y="5587559"/>
                </a:cubicBezTo>
                <a:cubicBezTo>
                  <a:pt x="6007708" y="5599528"/>
                  <a:pt x="6017184" y="5608880"/>
                  <a:pt x="6015313" y="5621724"/>
                </a:cubicBezTo>
                <a:cubicBezTo>
                  <a:pt x="6013817" y="5631699"/>
                  <a:pt x="6010076" y="5643795"/>
                  <a:pt x="6020550" y="5652896"/>
                </a:cubicBezTo>
                <a:cubicBezTo>
                  <a:pt x="6022046" y="5654143"/>
                  <a:pt x="6021049" y="5658757"/>
                  <a:pt x="6020674" y="5661749"/>
                </a:cubicBezTo>
                <a:cubicBezTo>
                  <a:pt x="6016560" y="5692797"/>
                  <a:pt x="6026785" y="5722848"/>
                  <a:pt x="6026785" y="5753647"/>
                </a:cubicBezTo>
                <a:cubicBezTo>
                  <a:pt x="6026785" y="5784071"/>
                  <a:pt x="6026410" y="5814620"/>
                  <a:pt x="6027034" y="5845045"/>
                </a:cubicBezTo>
                <a:cubicBezTo>
                  <a:pt x="6027158" y="5853524"/>
                  <a:pt x="6024790" y="5861879"/>
                  <a:pt x="6030900" y="5870981"/>
                </a:cubicBezTo>
                <a:cubicBezTo>
                  <a:pt x="6035014" y="5877091"/>
                  <a:pt x="6034390" y="5889061"/>
                  <a:pt x="6031398" y="5896792"/>
                </a:cubicBezTo>
                <a:cubicBezTo>
                  <a:pt x="6023044" y="5918363"/>
                  <a:pt x="6024292" y="5938813"/>
                  <a:pt x="6034765" y="5958513"/>
                </a:cubicBezTo>
                <a:cubicBezTo>
                  <a:pt x="6041498" y="5971108"/>
                  <a:pt x="6040750" y="5983701"/>
                  <a:pt x="6036386" y="5995423"/>
                </a:cubicBezTo>
                <a:cubicBezTo>
                  <a:pt x="6033393" y="6003403"/>
                  <a:pt x="6031149" y="6009013"/>
                  <a:pt x="6037009" y="6016620"/>
                </a:cubicBezTo>
                <a:cubicBezTo>
                  <a:pt x="6039504" y="6019861"/>
                  <a:pt x="6038756" y="6026096"/>
                  <a:pt x="6038756" y="6030959"/>
                </a:cubicBezTo>
                <a:cubicBezTo>
                  <a:pt x="6039129" y="6040187"/>
                  <a:pt x="6039877" y="6049413"/>
                  <a:pt x="6038756" y="6058391"/>
                </a:cubicBezTo>
                <a:cubicBezTo>
                  <a:pt x="6035014" y="6087569"/>
                  <a:pt x="6042870" y="6114752"/>
                  <a:pt x="6053094" y="6140936"/>
                </a:cubicBezTo>
                <a:cubicBezTo>
                  <a:pt x="6055713" y="6147919"/>
                  <a:pt x="6055962" y="6154029"/>
                  <a:pt x="6057085" y="6160637"/>
                </a:cubicBezTo>
                <a:cubicBezTo>
                  <a:pt x="6058706" y="6169989"/>
                  <a:pt x="6054217" y="6175601"/>
                  <a:pt x="6046361" y="6179591"/>
                </a:cubicBezTo>
                <a:cubicBezTo>
                  <a:pt x="6025662" y="6190189"/>
                  <a:pt x="6011074" y="6206773"/>
                  <a:pt x="6015562" y="6230589"/>
                </a:cubicBezTo>
                <a:cubicBezTo>
                  <a:pt x="6018306" y="6245179"/>
                  <a:pt x="6018556" y="6259767"/>
                  <a:pt x="6021424" y="6273857"/>
                </a:cubicBezTo>
                <a:cubicBezTo>
                  <a:pt x="6024041" y="6286327"/>
                  <a:pt x="6032272" y="6297673"/>
                  <a:pt x="6038880" y="6311389"/>
                </a:cubicBezTo>
                <a:cubicBezTo>
                  <a:pt x="6025413" y="6314631"/>
                  <a:pt x="6019428" y="6322361"/>
                  <a:pt x="6020301" y="6337575"/>
                </a:cubicBezTo>
                <a:cubicBezTo>
                  <a:pt x="6021922" y="6366876"/>
                  <a:pt x="6021174" y="6396428"/>
                  <a:pt x="6020550" y="6425855"/>
                </a:cubicBezTo>
                <a:cubicBezTo>
                  <a:pt x="6020301" y="6441316"/>
                  <a:pt x="6021298" y="6456529"/>
                  <a:pt x="6015937" y="6472489"/>
                </a:cubicBezTo>
                <a:cubicBezTo>
                  <a:pt x="6011822" y="6484835"/>
                  <a:pt x="6014565" y="6503787"/>
                  <a:pt x="6021797" y="6514635"/>
                </a:cubicBezTo>
                <a:cubicBezTo>
                  <a:pt x="6032770" y="6530969"/>
                  <a:pt x="6021049" y="6542567"/>
                  <a:pt x="6018556" y="6555284"/>
                </a:cubicBezTo>
                <a:cubicBezTo>
                  <a:pt x="6017433" y="6561395"/>
                  <a:pt x="6016310" y="6568377"/>
                  <a:pt x="6014565" y="6574736"/>
                </a:cubicBezTo>
                <a:cubicBezTo>
                  <a:pt x="6011448" y="6585959"/>
                  <a:pt x="6028281" y="6593815"/>
                  <a:pt x="6017682" y="6607780"/>
                </a:cubicBezTo>
                <a:cubicBezTo>
                  <a:pt x="6012196" y="6615012"/>
                  <a:pt x="6015189" y="6628977"/>
                  <a:pt x="6014814" y="6639825"/>
                </a:cubicBezTo>
                <a:cubicBezTo>
                  <a:pt x="6014441" y="6652044"/>
                  <a:pt x="6015438" y="6664264"/>
                  <a:pt x="6014441" y="6676360"/>
                </a:cubicBezTo>
                <a:cubicBezTo>
                  <a:pt x="6013568" y="6686833"/>
                  <a:pt x="6010201" y="6696933"/>
                  <a:pt x="6008705" y="6707408"/>
                </a:cubicBezTo>
                <a:cubicBezTo>
                  <a:pt x="6007209" y="6717881"/>
                  <a:pt x="6012072" y="6729477"/>
                  <a:pt x="6002594" y="6738455"/>
                </a:cubicBezTo>
                <a:cubicBezTo>
                  <a:pt x="6002221" y="6738955"/>
                  <a:pt x="6002594" y="6740451"/>
                  <a:pt x="6002594" y="6741448"/>
                </a:cubicBezTo>
                <a:cubicBezTo>
                  <a:pt x="6000226" y="6778980"/>
                  <a:pt x="5997857" y="6816637"/>
                  <a:pt x="5995238" y="6856288"/>
                </a:cubicBezTo>
                <a:lnTo>
                  <a:pt x="6209454" y="6856288"/>
                </a:lnTo>
                <a:lnTo>
                  <a:pt x="6209454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76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69E9C0-0B19-D47A-6483-1BF0DF2197E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5982546" y="-1"/>
            <a:ext cx="6209454" cy="6858001"/>
          </a:xfrm>
          <a:custGeom>
            <a:avLst/>
            <a:gdLst>
              <a:gd name="connsiteX0" fmla="*/ 140686 w 6209454"/>
              <a:gd name="connsiteY0" fmla="*/ 0 h 6858001"/>
              <a:gd name="connsiteX1" fmla="*/ 6209454 w 6209454"/>
              <a:gd name="connsiteY1" fmla="*/ 0 h 6858001"/>
              <a:gd name="connsiteX2" fmla="*/ 6209454 w 6209454"/>
              <a:gd name="connsiteY2" fmla="*/ 6858001 h 6858001"/>
              <a:gd name="connsiteX3" fmla="*/ 0 w 6209454"/>
              <a:gd name="connsiteY3" fmla="*/ 6858001 h 6858001"/>
              <a:gd name="connsiteX4" fmla="*/ 0 w 6209454"/>
              <a:gd name="connsiteY4" fmla="*/ 6856288 h 6858001"/>
              <a:gd name="connsiteX5" fmla="*/ 214216 w 6209454"/>
              <a:gd name="connsiteY5" fmla="*/ 6856288 h 6858001"/>
              <a:gd name="connsiteX6" fmla="*/ 206860 w 6209454"/>
              <a:gd name="connsiteY6" fmla="*/ 6741448 h 6858001"/>
              <a:gd name="connsiteX7" fmla="*/ 206860 w 6209454"/>
              <a:gd name="connsiteY7" fmla="*/ 6738455 h 6858001"/>
              <a:gd name="connsiteX8" fmla="*/ 200749 w 6209454"/>
              <a:gd name="connsiteY8" fmla="*/ 6707408 h 6858001"/>
              <a:gd name="connsiteX9" fmla="*/ 195013 w 6209454"/>
              <a:gd name="connsiteY9" fmla="*/ 6676360 h 6858001"/>
              <a:gd name="connsiteX10" fmla="*/ 194640 w 6209454"/>
              <a:gd name="connsiteY10" fmla="*/ 6639825 h 6858001"/>
              <a:gd name="connsiteX11" fmla="*/ 191772 w 6209454"/>
              <a:gd name="connsiteY11" fmla="*/ 6607780 h 6858001"/>
              <a:gd name="connsiteX12" fmla="*/ 194889 w 6209454"/>
              <a:gd name="connsiteY12" fmla="*/ 6574736 h 6858001"/>
              <a:gd name="connsiteX13" fmla="*/ 190898 w 6209454"/>
              <a:gd name="connsiteY13" fmla="*/ 6555284 h 6858001"/>
              <a:gd name="connsiteX14" fmla="*/ 187657 w 6209454"/>
              <a:gd name="connsiteY14" fmla="*/ 6514635 h 6858001"/>
              <a:gd name="connsiteX15" fmla="*/ 193517 w 6209454"/>
              <a:gd name="connsiteY15" fmla="*/ 6472489 h 6858001"/>
              <a:gd name="connsiteX16" fmla="*/ 188904 w 6209454"/>
              <a:gd name="connsiteY16" fmla="*/ 6425855 h 6858001"/>
              <a:gd name="connsiteX17" fmla="*/ 189153 w 6209454"/>
              <a:gd name="connsiteY17" fmla="*/ 6337575 h 6858001"/>
              <a:gd name="connsiteX18" fmla="*/ 170574 w 6209454"/>
              <a:gd name="connsiteY18" fmla="*/ 6311389 h 6858001"/>
              <a:gd name="connsiteX19" fmla="*/ 188030 w 6209454"/>
              <a:gd name="connsiteY19" fmla="*/ 6273857 h 6858001"/>
              <a:gd name="connsiteX20" fmla="*/ 193892 w 6209454"/>
              <a:gd name="connsiteY20" fmla="*/ 6230589 h 6858001"/>
              <a:gd name="connsiteX21" fmla="*/ 163093 w 6209454"/>
              <a:gd name="connsiteY21" fmla="*/ 6179591 h 6858001"/>
              <a:gd name="connsiteX22" fmla="*/ 152369 w 6209454"/>
              <a:gd name="connsiteY22" fmla="*/ 6160637 h 6858001"/>
              <a:gd name="connsiteX23" fmla="*/ 156360 w 6209454"/>
              <a:gd name="connsiteY23" fmla="*/ 6140936 h 6858001"/>
              <a:gd name="connsiteX24" fmla="*/ 170698 w 6209454"/>
              <a:gd name="connsiteY24" fmla="*/ 6058391 h 6858001"/>
              <a:gd name="connsiteX25" fmla="*/ 170698 w 6209454"/>
              <a:gd name="connsiteY25" fmla="*/ 6030959 h 6858001"/>
              <a:gd name="connsiteX26" fmla="*/ 172445 w 6209454"/>
              <a:gd name="connsiteY26" fmla="*/ 6016620 h 6858001"/>
              <a:gd name="connsiteX27" fmla="*/ 173068 w 6209454"/>
              <a:gd name="connsiteY27" fmla="*/ 5995423 h 6858001"/>
              <a:gd name="connsiteX28" fmla="*/ 174689 w 6209454"/>
              <a:gd name="connsiteY28" fmla="*/ 5958513 h 6858001"/>
              <a:gd name="connsiteX29" fmla="*/ 178056 w 6209454"/>
              <a:gd name="connsiteY29" fmla="*/ 5896792 h 6858001"/>
              <a:gd name="connsiteX30" fmla="*/ 178554 w 6209454"/>
              <a:gd name="connsiteY30" fmla="*/ 5870981 h 6858001"/>
              <a:gd name="connsiteX31" fmla="*/ 182420 w 6209454"/>
              <a:gd name="connsiteY31" fmla="*/ 5845045 h 6858001"/>
              <a:gd name="connsiteX32" fmla="*/ 182669 w 6209454"/>
              <a:gd name="connsiteY32" fmla="*/ 5753647 h 6858001"/>
              <a:gd name="connsiteX33" fmla="*/ 188780 w 6209454"/>
              <a:gd name="connsiteY33" fmla="*/ 5661749 h 6858001"/>
              <a:gd name="connsiteX34" fmla="*/ 188904 w 6209454"/>
              <a:gd name="connsiteY34" fmla="*/ 5652896 h 6858001"/>
              <a:gd name="connsiteX35" fmla="*/ 194141 w 6209454"/>
              <a:gd name="connsiteY35" fmla="*/ 5621724 h 6858001"/>
              <a:gd name="connsiteX36" fmla="*/ 200874 w 6209454"/>
              <a:gd name="connsiteY36" fmla="*/ 5587559 h 6858001"/>
              <a:gd name="connsiteX37" fmla="*/ 200001 w 6209454"/>
              <a:gd name="connsiteY37" fmla="*/ 5572969 h 6858001"/>
              <a:gd name="connsiteX38" fmla="*/ 195013 w 6209454"/>
              <a:gd name="connsiteY38" fmla="*/ 5547532 h 6858001"/>
              <a:gd name="connsiteX39" fmla="*/ 194889 w 6209454"/>
              <a:gd name="connsiteY39" fmla="*/ 5407380 h 6858001"/>
              <a:gd name="connsiteX40" fmla="*/ 195762 w 6209454"/>
              <a:gd name="connsiteY40" fmla="*/ 5389424 h 6858001"/>
              <a:gd name="connsiteX41" fmla="*/ 195762 w 6209454"/>
              <a:gd name="connsiteY41" fmla="*/ 5335807 h 6858001"/>
              <a:gd name="connsiteX42" fmla="*/ 197881 w 6209454"/>
              <a:gd name="connsiteY42" fmla="*/ 5307004 h 6858001"/>
              <a:gd name="connsiteX43" fmla="*/ 201373 w 6209454"/>
              <a:gd name="connsiteY43" fmla="*/ 5224832 h 6858001"/>
              <a:gd name="connsiteX44" fmla="*/ 204740 w 6209454"/>
              <a:gd name="connsiteY44" fmla="*/ 5196029 h 6858001"/>
              <a:gd name="connsiteX45" fmla="*/ 213344 w 6209454"/>
              <a:gd name="connsiteY45" fmla="*/ 5150765 h 6858001"/>
              <a:gd name="connsiteX46" fmla="*/ 213094 w 6209454"/>
              <a:gd name="connsiteY46" fmla="*/ 5053257 h 6858001"/>
              <a:gd name="connsiteX47" fmla="*/ 214341 w 6209454"/>
              <a:gd name="connsiteY47" fmla="*/ 5035427 h 6858001"/>
              <a:gd name="connsiteX48" fmla="*/ 224814 w 6209454"/>
              <a:gd name="connsiteY48" fmla="*/ 4994155 h 6858001"/>
              <a:gd name="connsiteX49" fmla="*/ 222820 w 6209454"/>
              <a:gd name="connsiteY49" fmla="*/ 4973955 h 6858001"/>
              <a:gd name="connsiteX50" fmla="*/ 220077 w 6209454"/>
              <a:gd name="connsiteY50" fmla="*/ 4936297 h 6858001"/>
              <a:gd name="connsiteX51" fmla="*/ 225064 w 6209454"/>
              <a:gd name="connsiteY51" fmla="*/ 4886545 h 6858001"/>
              <a:gd name="connsiteX52" fmla="*/ 227682 w 6209454"/>
              <a:gd name="connsiteY52" fmla="*/ 4863229 h 6858001"/>
              <a:gd name="connsiteX53" fmla="*/ 218580 w 6209454"/>
              <a:gd name="connsiteY53" fmla="*/ 4838416 h 6858001"/>
              <a:gd name="connsiteX54" fmla="*/ 214465 w 6209454"/>
              <a:gd name="connsiteY54" fmla="*/ 4833801 h 6858001"/>
              <a:gd name="connsiteX55" fmla="*/ 219577 w 6209454"/>
              <a:gd name="connsiteY55" fmla="*/ 4805747 h 6858001"/>
              <a:gd name="connsiteX56" fmla="*/ 224814 w 6209454"/>
              <a:gd name="connsiteY56" fmla="*/ 4771207 h 6858001"/>
              <a:gd name="connsiteX57" fmla="*/ 231424 w 6209454"/>
              <a:gd name="connsiteY57" fmla="*/ 4734049 h 6858001"/>
              <a:gd name="connsiteX58" fmla="*/ 226186 w 6209454"/>
              <a:gd name="connsiteY58" fmla="*/ 4678437 h 6858001"/>
              <a:gd name="connsiteX59" fmla="*/ 224814 w 6209454"/>
              <a:gd name="connsiteY59" fmla="*/ 4611727 h 6858001"/>
              <a:gd name="connsiteX60" fmla="*/ 220077 w 6209454"/>
              <a:gd name="connsiteY60" fmla="*/ 4577312 h 6858001"/>
              <a:gd name="connsiteX61" fmla="*/ 212845 w 6209454"/>
              <a:gd name="connsiteY61" fmla="*/ 4522324 h 6858001"/>
              <a:gd name="connsiteX62" fmla="*/ 218705 w 6209454"/>
              <a:gd name="connsiteY62" fmla="*/ 4494393 h 6858001"/>
              <a:gd name="connsiteX63" fmla="*/ 224565 w 6209454"/>
              <a:gd name="connsiteY63" fmla="*/ 4274439 h 6858001"/>
              <a:gd name="connsiteX64" fmla="*/ 225064 w 6209454"/>
              <a:gd name="connsiteY64" fmla="*/ 4219699 h 6858001"/>
              <a:gd name="connsiteX65" fmla="*/ 218580 w 6209454"/>
              <a:gd name="connsiteY65" fmla="*/ 4164212 h 6858001"/>
              <a:gd name="connsiteX66" fmla="*/ 211348 w 6209454"/>
              <a:gd name="connsiteY66" fmla="*/ 4099996 h 6858001"/>
              <a:gd name="connsiteX67" fmla="*/ 200874 w 6209454"/>
              <a:gd name="connsiteY67" fmla="*/ 4013460 h 6858001"/>
              <a:gd name="connsiteX68" fmla="*/ 194889 w 6209454"/>
              <a:gd name="connsiteY68" fmla="*/ 3991515 h 6858001"/>
              <a:gd name="connsiteX69" fmla="*/ 176434 w 6209454"/>
              <a:gd name="connsiteY69" fmla="*/ 3880291 h 6858001"/>
              <a:gd name="connsiteX70" fmla="*/ 176061 w 6209454"/>
              <a:gd name="connsiteY70" fmla="*/ 3862335 h 6858001"/>
              <a:gd name="connsiteX71" fmla="*/ 170200 w 6209454"/>
              <a:gd name="connsiteY71" fmla="*/ 3815825 h 6858001"/>
              <a:gd name="connsiteX72" fmla="*/ 163592 w 6209454"/>
              <a:gd name="connsiteY72" fmla="*/ 3769565 h 6858001"/>
              <a:gd name="connsiteX73" fmla="*/ 170325 w 6209454"/>
              <a:gd name="connsiteY73" fmla="*/ 3717195 h 6858001"/>
              <a:gd name="connsiteX74" fmla="*/ 170076 w 6209454"/>
              <a:gd name="connsiteY74" fmla="*/ 3686769 h 6858001"/>
              <a:gd name="connsiteX75" fmla="*/ 164589 w 6209454"/>
              <a:gd name="connsiteY75" fmla="*/ 3655723 h 6858001"/>
              <a:gd name="connsiteX76" fmla="*/ 169328 w 6209454"/>
              <a:gd name="connsiteY76" fmla="*/ 3560457 h 6858001"/>
              <a:gd name="connsiteX77" fmla="*/ 164838 w 6209454"/>
              <a:gd name="connsiteY77" fmla="*/ 3477788 h 6858001"/>
              <a:gd name="connsiteX78" fmla="*/ 164464 w 6209454"/>
              <a:gd name="connsiteY78" fmla="*/ 3413947 h 6858001"/>
              <a:gd name="connsiteX79" fmla="*/ 170200 w 6209454"/>
              <a:gd name="connsiteY79" fmla="*/ 3352473 h 6858001"/>
              <a:gd name="connsiteX80" fmla="*/ 176560 w 6209454"/>
              <a:gd name="connsiteY80" fmla="*/ 3227035 h 6858001"/>
              <a:gd name="connsiteX81" fmla="*/ 179926 w 6209454"/>
              <a:gd name="connsiteY81" fmla="*/ 3216311 h 6858001"/>
              <a:gd name="connsiteX82" fmla="*/ 180300 w 6209454"/>
              <a:gd name="connsiteY82" fmla="*/ 3199976 h 6858001"/>
              <a:gd name="connsiteX83" fmla="*/ 165462 w 6209454"/>
              <a:gd name="connsiteY83" fmla="*/ 3171048 h 6858001"/>
              <a:gd name="connsiteX84" fmla="*/ 164340 w 6209454"/>
              <a:gd name="connsiteY84" fmla="*/ 3094987 h 6858001"/>
              <a:gd name="connsiteX85" fmla="*/ 176560 w 6209454"/>
              <a:gd name="connsiteY85" fmla="*/ 3057331 h 6858001"/>
              <a:gd name="connsiteX86" fmla="*/ 176809 w 6209454"/>
              <a:gd name="connsiteY86" fmla="*/ 2944609 h 6858001"/>
              <a:gd name="connsiteX87" fmla="*/ 182046 w 6209454"/>
              <a:gd name="connsiteY87" fmla="*/ 2907077 h 6858001"/>
              <a:gd name="connsiteX88" fmla="*/ 178056 w 6209454"/>
              <a:gd name="connsiteY88" fmla="*/ 2885008 h 6858001"/>
              <a:gd name="connsiteX89" fmla="*/ 175936 w 6209454"/>
              <a:gd name="connsiteY89" fmla="*/ 2847476 h 6858001"/>
              <a:gd name="connsiteX90" fmla="*/ 175936 w 6209454"/>
              <a:gd name="connsiteY90" fmla="*/ 2821041 h 6858001"/>
              <a:gd name="connsiteX91" fmla="*/ 170698 w 6209454"/>
              <a:gd name="connsiteY91" fmla="*/ 2771413 h 6858001"/>
              <a:gd name="connsiteX92" fmla="*/ 170076 w 6209454"/>
              <a:gd name="connsiteY92" fmla="*/ 2658693 h 6858001"/>
              <a:gd name="connsiteX93" fmla="*/ 161348 w 6209454"/>
              <a:gd name="connsiteY93" fmla="*/ 2607569 h 6858001"/>
              <a:gd name="connsiteX94" fmla="*/ 161348 w 6209454"/>
              <a:gd name="connsiteY94" fmla="*/ 2552208 h 6858001"/>
              <a:gd name="connsiteX95" fmla="*/ 163342 w 6209454"/>
              <a:gd name="connsiteY95" fmla="*/ 2514301 h 6858001"/>
              <a:gd name="connsiteX96" fmla="*/ 158853 w 6209454"/>
              <a:gd name="connsiteY96" fmla="*/ 2470535 h 6858001"/>
              <a:gd name="connsiteX97" fmla="*/ 164214 w 6209454"/>
              <a:gd name="connsiteY97" fmla="*/ 2448713 h 6858001"/>
              <a:gd name="connsiteX98" fmla="*/ 169701 w 6209454"/>
              <a:gd name="connsiteY98" fmla="*/ 2301828 h 6858001"/>
              <a:gd name="connsiteX99" fmla="*/ 170449 w 6209454"/>
              <a:gd name="connsiteY99" fmla="*/ 2216664 h 6858001"/>
              <a:gd name="connsiteX100" fmla="*/ 169701 w 6209454"/>
              <a:gd name="connsiteY100" fmla="*/ 2201951 h 6858001"/>
              <a:gd name="connsiteX101" fmla="*/ 165462 w 6209454"/>
              <a:gd name="connsiteY101" fmla="*/ 2164668 h 6858001"/>
              <a:gd name="connsiteX102" fmla="*/ 170574 w 6209454"/>
              <a:gd name="connsiteY102" fmla="*/ 2099828 h 6858001"/>
              <a:gd name="connsiteX103" fmla="*/ 176061 w 6209454"/>
              <a:gd name="connsiteY103" fmla="*/ 2059429 h 6858001"/>
              <a:gd name="connsiteX104" fmla="*/ 168205 w 6209454"/>
              <a:gd name="connsiteY104" fmla="*/ 2029752 h 6858001"/>
              <a:gd name="connsiteX105" fmla="*/ 151621 w 6209454"/>
              <a:gd name="connsiteY105" fmla="*/ 2015288 h 6858001"/>
              <a:gd name="connsiteX106" fmla="*/ 158230 w 6209454"/>
              <a:gd name="connsiteY106" fmla="*/ 2005313 h 6858001"/>
              <a:gd name="connsiteX107" fmla="*/ 169452 w 6209454"/>
              <a:gd name="connsiteY107" fmla="*/ 1945711 h 6858001"/>
              <a:gd name="connsiteX108" fmla="*/ 165088 w 6209454"/>
              <a:gd name="connsiteY108" fmla="*/ 1914787 h 6858001"/>
              <a:gd name="connsiteX109" fmla="*/ 164214 w 6209454"/>
              <a:gd name="connsiteY109" fmla="*/ 1892717 h 6858001"/>
              <a:gd name="connsiteX110" fmla="*/ 170824 w 6209454"/>
              <a:gd name="connsiteY110" fmla="*/ 1846707 h 6858001"/>
              <a:gd name="connsiteX111" fmla="*/ 176185 w 6209454"/>
              <a:gd name="connsiteY111" fmla="*/ 1797079 h 6858001"/>
              <a:gd name="connsiteX112" fmla="*/ 176185 w 6209454"/>
              <a:gd name="connsiteY112" fmla="*/ 1776505 h 6858001"/>
              <a:gd name="connsiteX113" fmla="*/ 170449 w 6209454"/>
              <a:gd name="connsiteY113" fmla="*/ 1748200 h 6858001"/>
              <a:gd name="connsiteX114" fmla="*/ 159477 w 6209454"/>
              <a:gd name="connsiteY114" fmla="*/ 1710295 h 6858001"/>
              <a:gd name="connsiteX115" fmla="*/ 152494 w 6209454"/>
              <a:gd name="connsiteY115" fmla="*/ 1688723 h 6858001"/>
              <a:gd name="connsiteX116" fmla="*/ 152494 w 6209454"/>
              <a:gd name="connsiteY116" fmla="*/ 1594207 h 6858001"/>
              <a:gd name="connsiteX117" fmla="*/ 151372 w 6209454"/>
              <a:gd name="connsiteY117" fmla="*/ 1573384 h 6858001"/>
              <a:gd name="connsiteX118" fmla="*/ 140898 w 6209454"/>
              <a:gd name="connsiteY118" fmla="*/ 1504804 h 6858001"/>
              <a:gd name="connsiteX119" fmla="*/ 146010 w 6209454"/>
              <a:gd name="connsiteY119" fmla="*/ 1452559 h 6858001"/>
              <a:gd name="connsiteX120" fmla="*/ 141272 w 6209454"/>
              <a:gd name="connsiteY120" fmla="*/ 1296445 h 6858001"/>
              <a:gd name="connsiteX121" fmla="*/ 145636 w 6209454"/>
              <a:gd name="connsiteY121" fmla="*/ 1243825 h 6858001"/>
              <a:gd name="connsiteX122" fmla="*/ 145013 w 6209454"/>
              <a:gd name="connsiteY122" fmla="*/ 1214523 h 6858001"/>
              <a:gd name="connsiteX123" fmla="*/ 140524 w 6209454"/>
              <a:gd name="connsiteY123" fmla="*/ 1185844 h 6858001"/>
              <a:gd name="connsiteX124" fmla="*/ 144888 w 6209454"/>
              <a:gd name="connsiteY124" fmla="*/ 1069383 h 6858001"/>
              <a:gd name="connsiteX125" fmla="*/ 141521 w 6209454"/>
              <a:gd name="connsiteY125" fmla="*/ 946936 h 6858001"/>
              <a:gd name="connsiteX126" fmla="*/ 145761 w 6209454"/>
              <a:gd name="connsiteY126" fmla="*/ 861024 h 6858001"/>
              <a:gd name="connsiteX127" fmla="*/ 141397 w 6209454"/>
              <a:gd name="connsiteY127" fmla="*/ 824240 h 6858001"/>
              <a:gd name="connsiteX128" fmla="*/ 134040 w 6209454"/>
              <a:gd name="connsiteY128" fmla="*/ 707904 h 6858001"/>
              <a:gd name="connsiteX129" fmla="*/ 134040 w 6209454"/>
              <a:gd name="connsiteY129" fmla="*/ 290439 h 6858001"/>
              <a:gd name="connsiteX130" fmla="*/ 128429 w 6209454"/>
              <a:gd name="connsiteY130" fmla="*/ 228841 h 6858001"/>
              <a:gd name="connsiteX131" fmla="*/ 128429 w 6209454"/>
              <a:gd name="connsiteY131" fmla="*/ 219864 h 6858001"/>
              <a:gd name="connsiteX132" fmla="*/ 139277 w 6209454"/>
              <a:gd name="connsiteY132" fmla="*/ 154276 h 6858001"/>
              <a:gd name="connsiteX133" fmla="*/ 140648 w 6209454"/>
              <a:gd name="connsiteY133" fmla="*/ 99911 h 6858001"/>
              <a:gd name="connsiteX134" fmla="*/ 146758 w 6209454"/>
              <a:gd name="connsiteY134" fmla="*/ 47665 h 6858001"/>
              <a:gd name="connsiteX135" fmla="*/ 144513 w 6209454"/>
              <a:gd name="connsiteY135" fmla="*/ 2274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6209454" h="6858001">
                <a:moveTo>
                  <a:pt x="140686" y="0"/>
                </a:moveTo>
                <a:lnTo>
                  <a:pt x="6209454" y="0"/>
                </a:lnTo>
                <a:lnTo>
                  <a:pt x="6209454" y="6858001"/>
                </a:lnTo>
                <a:lnTo>
                  <a:pt x="0" y="6858001"/>
                </a:lnTo>
                <a:lnTo>
                  <a:pt x="0" y="6856288"/>
                </a:lnTo>
                <a:lnTo>
                  <a:pt x="214216" y="6856288"/>
                </a:lnTo>
                <a:cubicBezTo>
                  <a:pt x="211597" y="6816637"/>
                  <a:pt x="209228" y="6778980"/>
                  <a:pt x="206860" y="6741448"/>
                </a:cubicBezTo>
                <a:cubicBezTo>
                  <a:pt x="206860" y="6740451"/>
                  <a:pt x="207233" y="6738955"/>
                  <a:pt x="206860" y="6738455"/>
                </a:cubicBezTo>
                <a:cubicBezTo>
                  <a:pt x="197382" y="6729477"/>
                  <a:pt x="202245" y="6717881"/>
                  <a:pt x="200749" y="6707408"/>
                </a:cubicBezTo>
                <a:cubicBezTo>
                  <a:pt x="199253" y="6696933"/>
                  <a:pt x="195886" y="6686833"/>
                  <a:pt x="195013" y="6676360"/>
                </a:cubicBezTo>
                <a:cubicBezTo>
                  <a:pt x="194016" y="6664264"/>
                  <a:pt x="195013" y="6652044"/>
                  <a:pt x="194640" y="6639825"/>
                </a:cubicBezTo>
                <a:cubicBezTo>
                  <a:pt x="194265" y="6628977"/>
                  <a:pt x="197258" y="6615012"/>
                  <a:pt x="191772" y="6607780"/>
                </a:cubicBezTo>
                <a:cubicBezTo>
                  <a:pt x="181173" y="6593815"/>
                  <a:pt x="198006" y="6585959"/>
                  <a:pt x="194889" y="6574736"/>
                </a:cubicBezTo>
                <a:cubicBezTo>
                  <a:pt x="193144" y="6568377"/>
                  <a:pt x="192021" y="6561395"/>
                  <a:pt x="190898" y="6555284"/>
                </a:cubicBezTo>
                <a:cubicBezTo>
                  <a:pt x="188405" y="6542567"/>
                  <a:pt x="176684" y="6530969"/>
                  <a:pt x="187657" y="6514635"/>
                </a:cubicBezTo>
                <a:cubicBezTo>
                  <a:pt x="194889" y="6503787"/>
                  <a:pt x="197632" y="6484835"/>
                  <a:pt x="193517" y="6472489"/>
                </a:cubicBezTo>
                <a:cubicBezTo>
                  <a:pt x="188156" y="6456529"/>
                  <a:pt x="189153" y="6441316"/>
                  <a:pt x="188904" y="6425855"/>
                </a:cubicBezTo>
                <a:cubicBezTo>
                  <a:pt x="188280" y="6396428"/>
                  <a:pt x="187532" y="6366876"/>
                  <a:pt x="189153" y="6337575"/>
                </a:cubicBezTo>
                <a:cubicBezTo>
                  <a:pt x="190026" y="6322361"/>
                  <a:pt x="184041" y="6314631"/>
                  <a:pt x="170574" y="6311389"/>
                </a:cubicBezTo>
                <a:cubicBezTo>
                  <a:pt x="177182" y="6297673"/>
                  <a:pt x="185413" y="6286327"/>
                  <a:pt x="188030" y="6273857"/>
                </a:cubicBezTo>
                <a:cubicBezTo>
                  <a:pt x="190898" y="6259767"/>
                  <a:pt x="191148" y="6245179"/>
                  <a:pt x="193892" y="6230589"/>
                </a:cubicBezTo>
                <a:cubicBezTo>
                  <a:pt x="198380" y="6206773"/>
                  <a:pt x="183792" y="6190189"/>
                  <a:pt x="163093" y="6179591"/>
                </a:cubicBezTo>
                <a:cubicBezTo>
                  <a:pt x="155237" y="6175601"/>
                  <a:pt x="150748" y="6169989"/>
                  <a:pt x="152369" y="6160637"/>
                </a:cubicBezTo>
                <a:cubicBezTo>
                  <a:pt x="153492" y="6154029"/>
                  <a:pt x="153741" y="6147919"/>
                  <a:pt x="156360" y="6140936"/>
                </a:cubicBezTo>
                <a:cubicBezTo>
                  <a:pt x="166584" y="6114752"/>
                  <a:pt x="174440" y="6087569"/>
                  <a:pt x="170698" y="6058391"/>
                </a:cubicBezTo>
                <a:cubicBezTo>
                  <a:pt x="169577" y="6049413"/>
                  <a:pt x="170325" y="6040187"/>
                  <a:pt x="170698" y="6030959"/>
                </a:cubicBezTo>
                <a:cubicBezTo>
                  <a:pt x="170698" y="6026096"/>
                  <a:pt x="169950" y="6019861"/>
                  <a:pt x="172445" y="6016620"/>
                </a:cubicBezTo>
                <a:cubicBezTo>
                  <a:pt x="178305" y="6009013"/>
                  <a:pt x="176061" y="6003403"/>
                  <a:pt x="173068" y="5995423"/>
                </a:cubicBezTo>
                <a:cubicBezTo>
                  <a:pt x="168704" y="5983701"/>
                  <a:pt x="167956" y="5971108"/>
                  <a:pt x="174689" y="5958513"/>
                </a:cubicBezTo>
                <a:cubicBezTo>
                  <a:pt x="185162" y="5938813"/>
                  <a:pt x="186410" y="5918363"/>
                  <a:pt x="178056" y="5896792"/>
                </a:cubicBezTo>
                <a:cubicBezTo>
                  <a:pt x="175064" y="5889061"/>
                  <a:pt x="174440" y="5877091"/>
                  <a:pt x="178554" y="5870981"/>
                </a:cubicBezTo>
                <a:cubicBezTo>
                  <a:pt x="184664" y="5861879"/>
                  <a:pt x="182296" y="5853524"/>
                  <a:pt x="182420" y="5845045"/>
                </a:cubicBezTo>
                <a:cubicBezTo>
                  <a:pt x="183044" y="5814620"/>
                  <a:pt x="182669" y="5784071"/>
                  <a:pt x="182669" y="5753647"/>
                </a:cubicBezTo>
                <a:cubicBezTo>
                  <a:pt x="182669" y="5722848"/>
                  <a:pt x="192894" y="5692797"/>
                  <a:pt x="188780" y="5661749"/>
                </a:cubicBezTo>
                <a:cubicBezTo>
                  <a:pt x="188405" y="5658757"/>
                  <a:pt x="187408" y="5654143"/>
                  <a:pt x="188904" y="5652896"/>
                </a:cubicBezTo>
                <a:cubicBezTo>
                  <a:pt x="199378" y="5643795"/>
                  <a:pt x="195637" y="5631699"/>
                  <a:pt x="194141" y="5621724"/>
                </a:cubicBezTo>
                <a:cubicBezTo>
                  <a:pt x="192270" y="5608880"/>
                  <a:pt x="201746" y="5599528"/>
                  <a:pt x="200874" y="5587559"/>
                </a:cubicBezTo>
                <a:cubicBezTo>
                  <a:pt x="200500" y="5582571"/>
                  <a:pt x="202620" y="5575339"/>
                  <a:pt x="200001" y="5572969"/>
                </a:cubicBezTo>
                <a:cubicBezTo>
                  <a:pt x="191522" y="5565239"/>
                  <a:pt x="195013" y="5556012"/>
                  <a:pt x="195013" y="5547532"/>
                </a:cubicBezTo>
                <a:cubicBezTo>
                  <a:pt x="194640" y="5500773"/>
                  <a:pt x="194764" y="5454139"/>
                  <a:pt x="194889" y="5407380"/>
                </a:cubicBezTo>
                <a:cubicBezTo>
                  <a:pt x="194889" y="5401395"/>
                  <a:pt x="194390" y="5395160"/>
                  <a:pt x="195762" y="5389424"/>
                </a:cubicBezTo>
                <a:cubicBezTo>
                  <a:pt x="202121" y="5363240"/>
                  <a:pt x="201746" y="5363364"/>
                  <a:pt x="195762" y="5335807"/>
                </a:cubicBezTo>
                <a:cubicBezTo>
                  <a:pt x="193766" y="5326580"/>
                  <a:pt x="194016" y="5317228"/>
                  <a:pt x="197881" y="5307004"/>
                </a:cubicBezTo>
                <a:cubicBezTo>
                  <a:pt x="210226" y="5275332"/>
                  <a:pt x="208978" y="5266728"/>
                  <a:pt x="201373" y="5224832"/>
                </a:cubicBezTo>
                <a:cubicBezTo>
                  <a:pt x="199752" y="5216104"/>
                  <a:pt x="199502" y="5206377"/>
                  <a:pt x="204740" y="5196029"/>
                </a:cubicBezTo>
                <a:cubicBezTo>
                  <a:pt x="211473" y="5182812"/>
                  <a:pt x="213966" y="5166976"/>
                  <a:pt x="213344" y="5150765"/>
                </a:cubicBezTo>
                <a:cubicBezTo>
                  <a:pt x="212096" y="5118347"/>
                  <a:pt x="212969" y="5085803"/>
                  <a:pt x="213094" y="5053257"/>
                </a:cubicBezTo>
                <a:cubicBezTo>
                  <a:pt x="213094" y="5047272"/>
                  <a:pt x="213094" y="5041163"/>
                  <a:pt x="214341" y="5035427"/>
                </a:cubicBezTo>
                <a:cubicBezTo>
                  <a:pt x="217582" y="5021585"/>
                  <a:pt x="222196" y="5008120"/>
                  <a:pt x="224814" y="4994155"/>
                </a:cubicBezTo>
                <a:cubicBezTo>
                  <a:pt x="226061" y="4987671"/>
                  <a:pt x="225937" y="4979316"/>
                  <a:pt x="222820" y="4973955"/>
                </a:cubicBezTo>
                <a:cubicBezTo>
                  <a:pt x="215712" y="4961360"/>
                  <a:pt x="215961" y="4946397"/>
                  <a:pt x="220077" y="4936297"/>
                </a:cubicBezTo>
                <a:cubicBezTo>
                  <a:pt x="227060" y="4919340"/>
                  <a:pt x="223318" y="4903005"/>
                  <a:pt x="225064" y="4886545"/>
                </a:cubicBezTo>
                <a:cubicBezTo>
                  <a:pt x="225937" y="4878815"/>
                  <a:pt x="226685" y="4870960"/>
                  <a:pt x="227682" y="4863229"/>
                </a:cubicBezTo>
                <a:cubicBezTo>
                  <a:pt x="228306" y="4858615"/>
                  <a:pt x="222445" y="4842031"/>
                  <a:pt x="218580" y="4838416"/>
                </a:cubicBezTo>
                <a:cubicBezTo>
                  <a:pt x="217084" y="4837044"/>
                  <a:pt x="215837" y="4835423"/>
                  <a:pt x="214465" y="4833801"/>
                </a:cubicBezTo>
                <a:cubicBezTo>
                  <a:pt x="223693" y="4825572"/>
                  <a:pt x="214341" y="4812355"/>
                  <a:pt x="219577" y="4805747"/>
                </a:cubicBezTo>
                <a:cubicBezTo>
                  <a:pt x="228805" y="4794275"/>
                  <a:pt x="223568" y="4782553"/>
                  <a:pt x="224814" y="4771207"/>
                </a:cubicBezTo>
                <a:cubicBezTo>
                  <a:pt x="226061" y="4758613"/>
                  <a:pt x="233793" y="4747765"/>
                  <a:pt x="231424" y="4734049"/>
                </a:cubicBezTo>
                <a:cubicBezTo>
                  <a:pt x="228306" y="4715844"/>
                  <a:pt x="231049" y="4697389"/>
                  <a:pt x="226186" y="4678437"/>
                </a:cubicBezTo>
                <a:cubicBezTo>
                  <a:pt x="220825" y="4657489"/>
                  <a:pt x="225313" y="4634047"/>
                  <a:pt x="224814" y="4611727"/>
                </a:cubicBezTo>
                <a:cubicBezTo>
                  <a:pt x="224565" y="4600256"/>
                  <a:pt x="223444" y="4589157"/>
                  <a:pt x="220077" y="4577312"/>
                </a:cubicBezTo>
                <a:cubicBezTo>
                  <a:pt x="215213" y="4559980"/>
                  <a:pt x="208729" y="4541401"/>
                  <a:pt x="212845" y="4522324"/>
                </a:cubicBezTo>
                <a:cubicBezTo>
                  <a:pt x="214840" y="4512972"/>
                  <a:pt x="218330" y="4503744"/>
                  <a:pt x="218705" y="4494393"/>
                </a:cubicBezTo>
                <a:cubicBezTo>
                  <a:pt x="221697" y="4421075"/>
                  <a:pt x="213593" y="4347632"/>
                  <a:pt x="224565" y="4274439"/>
                </a:cubicBezTo>
                <a:cubicBezTo>
                  <a:pt x="227184" y="4256608"/>
                  <a:pt x="224565" y="4237904"/>
                  <a:pt x="225064" y="4219699"/>
                </a:cubicBezTo>
                <a:cubicBezTo>
                  <a:pt x="225688" y="4200871"/>
                  <a:pt x="215837" y="4183539"/>
                  <a:pt x="218580" y="4164212"/>
                </a:cubicBezTo>
                <a:cubicBezTo>
                  <a:pt x="221697" y="4142515"/>
                  <a:pt x="214216" y="4121068"/>
                  <a:pt x="211348" y="4099996"/>
                </a:cubicBezTo>
                <a:cubicBezTo>
                  <a:pt x="207482" y="4071192"/>
                  <a:pt x="199378" y="4042887"/>
                  <a:pt x="200874" y="4013460"/>
                </a:cubicBezTo>
                <a:cubicBezTo>
                  <a:pt x="201248" y="4004981"/>
                  <a:pt x="196760" y="3998747"/>
                  <a:pt x="194889" y="3991515"/>
                </a:cubicBezTo>
                <a:cubicBezTo>
                  <a:pt x="185537" y="3954980"/>
                  <a:pt x="175812" y="3918571"/>
                  <a:pt x="176434" y="3880291"/>
                </a:cubicBezTo>
                <a:cubicBezTo>
                  <a:pt x="176434" y="3874180"/>
                  <a:pt x="178804" y="3866575"/>
                  <a:pt x="176061" y="3862335"/>
                </a:cubicBezTo>
                <a:cubicBezTo>
                  <a:pt x="166460" y="3847372"/>
                  <a:pt x="172818" y="3831163"/>
                  <a:pt x="170200" y="3815825"/>
                </a:cubicBezTo>
                <a:cubicBezTo>
                  <a:pt x="167706" y="3800488"/>
                  <a:pt x="164340" y="3785525"/>
                  <a:pt x="163592" y="3769565"/>
                </a:cubicBezTo>
                <a:cubicBezTo>
                  <a:pt x="162844" y="3751360"/>
                  <a:pt x="170325" y="3734901"/>
                  <a:pt x="170325" y="3717195"/>
                </a:cubicBezTo>
                <a:cubicBezTo>
                  <a:pt x="170325" y="3706969"/>
                  <a:pt x="171073" y="3696745"/>
                  <a:pt x="170076" y="3686769"/>
                </a:cubicBezTo>
                <a:cubicBezTo>
                  <a:pt x="169078" y="3676296"/>
                  <a:pt x="164214" y="3665947"/>
                  <a:pt x="164589" y="3655723"/>
                </a:cubicBezTo>
                <a:cubicBezTo>
                  <a:pt x="165961" y="3624051"/>
                  <a:pt x="161721" y="3592504"/>
                  <a:pt x="169328" y="3560457"/>
                </a:cubicBezTo>
                <a:cubicBezTo>
                  <a:pt x="175686" y="3533775"/>
                  <a:pt x="168330" y="3505469"/>
                  <a:pt x="164838" y="3477788"/>
                </a:cubicBezTo>
                <a:cubicBezTo>
                  <a:pt x="162096" y="3456840"/>
                  <a:pt x="163466" y="3435144"/>
                  <a:pt x="164464" y="3413947"/>
                </a:cubicBezTo>
                <a:cubicBezTo>
                  <a:pt x="165462" y="3393372"/>
                  <a:pt x="168953" y="3372923"/>
                  <a:pt x="170200" y="3352473"/>
                </a:cubicBezTo>
                <a:cubicBezTo>
                  <a:pt x="172694" y="3310703"/>
                  <a:pt x="174314" y="3268807"/>
                  <a:pt x="176560" y="3227035"/>
                </a:cubicBezTo>
                <a:cubicBezTo>
                  <a:pt x="176809" y="3223419"/>
                  <a:pt x="179428" y="3219927"/>
                  <a:pt x="179926" y="3216311"/>
                </a:cubicBezTo>
                <a:cubicBezTo>
                  <a:pt x="180674" y="3210825"/>
                  <a:pt x="182170" y="3204591"/>
                  <a:pt x="180300" y="3199976"/>
                </a:cubicBezTo>
                <a:cubicBezTo>
                  <a:pt x="176185" y="3189752"/>
                  <a:pt x="170325" y="3180276"/>
                  <a:pt x="165462" y="3171048"/>
                </a:cubicBezTo>
                <a:cubicBezTo>
                  <a:pt x="183168" y="3145112"/>
                  <a:pt x="179053" y="3119925"/>
                  <a:pt x="164340" y="3094987"/>
                </a:cubicBezTo>
                <a:cubicBezTo>
                  <a:pt x="172402" y="3084264"/>
                  <a:pt x="176476" y="3071707"/>
                  <a:pt x="176560" y="3057331"/>
                </a:cubicBezTo>
                <a:cubicBezTo>
                  <a:pt x="176560" y="3019799"/>
                  <a:pt x="176185" y="2982141"/>
                  <a:pt x="176809" y="2944609"/>
                </a:cubicBezTo>
                <a:cubicBezTo>
                  <a:pt x="176933" y="2932140"/>
                  <a:pt x="173566" y="2919423"/>
                  <a:pt x="182046" y="2907077"/>
                </a:cubicBezTo>
                <a:cubicBezTo>
                  <a:pt x="185288" y="2902340"/>
                  <a:pt x="182794" y="2892988"/>
                  <a:pt x="178056" y="2885008"/>
                </a:cubicBezTo>
                <a:cubicBezTo>
                  <a:pt x="171821" y="2874533"/>
                  <a:pt x="164214" y="2861940"/>
                  <a:pt x="175936" y="2847476"/>
                </a:cubicBezTo>
                <a:cubicBezTo>
                  <a:pt x="180425" y="2841989"/>
                  <a:pt x="179801" y="2828024"/>
                  <a:pt x="175936" y="2821041"/>
                </a:cubicBezTo>
                <a:cubicBezTo>
                  <a:pt x="166958" y="2804581"/>
                  <a:pt x="171073" y="2787873"/>
                  <a:pt x="170698" y="2771413"/>
                </a:cubicBezTo>
                <a:cubicBezTo>
                  <a:pt x="169950" y="2733881"/>
                  <a:pt x="171322" y="2696225"/>
                  <a:pt x="170076" y="2658693"/>
                </a:cubicBezTo>
                <a:cubicBezTo>
                  <a:pt x="169452" y="2641611"/>
                  <a:pt x="165088" y="2624528"/>
                  <a:pt x="161348" y="2607569"/>
                </a:cubicBezTo>
                <a:cubicBezTo>
                  <a:pt x="157232" y="2588991"/>
                  <a:pt x="157357" y="2570911"/>
                  <a:pt x="161348" y="2552208"/>
                </a:cubicBezTo>
                <a:cubicBezTo>
                  <a:pt x="163965" y="2539739"/>
                  <a:pt x="168205" y="2524276"/>
                  <a:pt x="163342" y="2514301"/>
                </a:cubicBezTo>
                <a:cubicBezTo>
                  <a:pt x="155861" y="2499213"/>
                  <a:pt x="159726" y="2484999"/>
                  <a:pt x="158853" y="2470535"/>
                </a:cubicBezTo>
                <a:cubicBezTo>
                  <a:pt x="158354" y="2463427"/>
                  <a:pt x="163965" y="2456071"/>
                  <a:pt x="164214" y="2448713"/>
                </a:cubicBezTo>
                <a:cubicBezTo>
                  <a:pt x="166460" y="2399835"/>
                  <a:pt x="161721" y="2350832"/>
                  <a:pt x="169701" y="2301828"/>
                </a:cubicBezTo>
                <a:cubicBezTo>
                  <a:pt x="174190" y="2274147"/>
                  <a:pt x="170574" y="2245093"/>
                  <a:pt x="170449" y="2216664"/>
                </a:cubicBezTo>
                <a:cubicBezTo>
                  <a:pt x="170449" y="2211676"/>
                  <a:pt x="172196" y="2204819"/>
                  <a:pt x="169701" y="2201951"/>
                </a:cubicBezTo>
                <a:cubicBezTo>
                  <a:pt x="159228" y="2190229"/>
                  <a:pt x="161846" y="2175017"/>
                  <a:pt x="165462" y="2164668"/>
                </a:cubicBezTo>
                <a:cubicBezTo>
                  <a:pt x="172944" y="2142847"/>
                  <a:pt x="168704" y="2121276"/>
                  <a:pt x="170574" y="2099828"/>
                </a:cubicBezTo>
                <a:cubicBezTo>
                  <a:pt x="171697" y="2086363"/>
                  <a:pt x="168454" y="2072771"/>
                  <a:pt x="176061" y="2059429"/>
                </a:cubicBezTo>
                <a:cubicBezTo>
                  <a:pt x="181672" y="2049453"/>
                  <a:pt x="173068" y="2038731"/>
                  <a:pt x="168205" y="2029752"/>
                </a:cubicBezTo>
                <a:cubicBezTo>
                  <a:pt x="164713" y="2023393"/>
                  <a:pt x="156733" y="2019528"/>
                  <a:pt x="151621" y="2015288"/>
                </a:cubicBezTo>
                <a:cubicBezTo>
                  <a:pt x="155113" y="2010176"/>
                  <a:pt x="158230" y="2007807"/>
                  <a:pt x="158230" y="2005313"/>
                </a:cubicBezTo>
                <a:cubicBezTo>
                  <a:pt x="158480" y="1984864"/>
                  <a:pt x="158230" y="1964913"/>
                  <a:pt x="169452" y="1945711"/>
                </a:cubicBezTo>
                <a:cubicBezTo>
                  <a:pt x="173692" y="1938479"/>
                  <a:pt x="174065" y="1925012"/>
                  <a:pt x="165088" y="1914787"/>
                </a:cubicBezTo>
                <a:cubicBezTo>
                  <a:pt x="160973" y="1910173"/>
                  <a:pt x="158729" y="1901321"/>
                  <a:pt x="164214" y="1892717"/>
                </a:cubicBezTo>
                <a:cubicBezTo>
                  <a:pt x="173193" y="1878876"/>
                  <a:pt x="169826" y="1862292"/>
                  <a:pt x="170824" y="1846707"/>
                </a:cubicBezTo>
                <a:cubicBezTo>
                  <a:pt x="171821" y="1830247"/>
                  <a:pt x="166584" y="1813289"/>
                  <a:pt x="176185" y="1797079"/>
                </a:cubicBezTo>
                <a:cubicBezTo>
                  <a:pt x="179302" y="1791843"/>
                  <a:pt x="179428" y="1781119"/>
                  <a:pt x="176185" y="1776505"/>
                </a:cubicBezTo>
                <a:cubicBezTo>
                  <a:pt x="169328" y="1767277"/>
                  <a:pt x="172320" y="1757552"/>
                  <a:pt x="170449" y="1748200"/>
                </a:cubicBezTo>
                <a:cubicBezTo>
                  <a:pt x="167956" y="1735232"/>
                  <a:pt x="165836" y="1721392"/>
                  <a:pt x="159477" y="1710295"/>
                </a:cubicBezTo>
                <a:cubicBezTo>
                  <a:pt x="155237" y="1702937"/>
                  <a:pt x="152369" y="1696952"/>
                  <a:pt x="152494" y="1688723"/>
                </a:cubicBezTo>
                <a:cubicBezTo>
                  <a:pt x="152744" y="1657301"/>
                  <a:pt x="152618" y="1625753"/>
                  <a:pt x="152494" y="1594207"/>
                </a:cubicBezTo>
                <a:cubicBezTo>
                  <a:pt x="152494" y="1587224"/>
                  <a:pt x="153366" y="1579743"/>
                  <a:pt x="151372" y="1573384"/>
                </a:cubicBezTo>
                <a:cubicBezTo>
                  <a:pt x="144514" y="1550939"/>
                  <a:pt x="141896" y="1527872"/>
                  <a:pt x="140898" y="1504804"/>
                </a:cubicBezTo>
                <a:cubicBezTo>
                  <a:pt x="140149" y="1487472"/>
                  <a:pt x="146509" y="1469891"/>
                  <a:pt x="146010" y="1452559"/>
                </a:cubicBezTo>
                <a:cubicBezTo>
                  <a:pt x="144389" y="1400563"/>
                  <a:pt x="151122" y="1348441"/>
                  <a:pt x="141272" y="1296445"/>
                </a:cubicBezTo>
                <a:cubicBezTo>
                  <a:pt x="138280" y="1280235"/>
                  <a:pt x="135286" y="1261407"/>
                  <a:pt x="145636" y="1243825"/>
                </a:cubicBezTo>
                <a:cubicBezTo>
                  <a:pt x="150000" y="1236469"/>
                  <a:pt x="149626" y="1221755"/>
                  <a:pt x="145013" y="1214523"/>
                </a:cubicBezTo>
                <a:cubicBezTo>
                  <a:pt x="138653" y="1204548"/>
                  <a:pt x="140274" y="1195196"/>
                  <a:pt x="140524" y="1185844"/>
                </a:cubicBezTo>
                <a:cubicBezTo>
                  <a:pt x="141770" y="1147065"/>
                  <a:pt x="140274" y="1108411"/>
                  <a:pt x="144888" y="1069383"/>
                </a:cubicBezTo>
                <a:cubicBezTo>
                  <a:pt x="149501" y="1029357"/>
                  <a:pt x="147756" y="988084"/>
                  <a:pt x="141521" y="946936"/>
                </a:cubicBezTo>
                <a:cubicBezTo>
                  <a:pt x="137281" y="919380"/>
                  <a:pt x="135536" y="889579"/>
                  <a:pt x="145761" y="861024"/>
                </a:cubicBezTo>
                <a:cubicBezTo>
                  <a:pt x="149876" y="849553"/>
                  <a:pt x="140898" y="835463"/>
                  <a:pt x="141397" y="824240"/>
                </a:cubicBezTo>
                <a:cubicBezTo>
                  <a:pt x="143142" y="784963"/>
                  <a:pt x="133916" y="746808"/>
                  <a:pt x="134040" y="707904"/>
                </a:cubicBezTo>
                <a:cubicBezTo>
                  <a:pt x="134664" y="568749"/>
                  <a:pt x="134538" y="429593"/>
                  <a:pt x="134040" y="290439"/>
                </a:cubicBezTo>
                <a:cubicBezTo>
                  <a:pt x="134040" y="269989"/>
                  <a:pt x="139401" y="248668"/>
                  <a:pt x="128429" y="228841"/>
                </a:cubicBezTo>
                <a:cubicBezTo>
                  <a:pt x="127182" y="226472"/>
                  <a:pt x="127057" y="222108"/>
                  <a:pt x="128429" y="219864"/>
                </a:cubicBezTo>
                <a:cubicBezTo>
                  <a:pt x="140648" y="199664"/>
                  <a:pt x="131297" y="176097"/>
                  <a:pt x="139277" y="154276"/>
                </a:cubicBezTo>
                <a:cubicBezTo>
                  <a:pt x="145137" y="138191"/>
                  <a:pt x="139650" y="118116"/>
                  <a:pt x="140648" y="99911"/>
                </a:cubicBezTo>
                <a:cubicBezTo>
                  <a:pt x="141646" y="82455"/>
                  <a:pt x="143516" y="64873"/>
                  <a:pt x="146758" y="47665"/>
                </a:cubicBezTo>
                <a:cubicBezTo>
                  <a:pt x="148378" y="38937"/>
                  <a:pt x="146602" y="30801"/>
                  <a:pt x="144513" y="227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7" name="Text Placeholder 80">
            <a:extLst>
              <a:ext uri="{FF2B5EF4-FFF2-40B4-BE49-F238E27FC236}">
                <a16:creationId xmlns:a16="http://schemas.microsoft.com/office/drawing/2014/main" id="{CE48B9FA-BDB5-80DD-D65A-CBCF9A77331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773" y="4230844"/>
            <a:ext cx="2533227" cy="262416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2495" t="-3" r="-39304" b="-49339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D84078-2C85-74E0-7954-B0699456C426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01155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55E82DA-E2D3-16C6-9E85-075E5C69804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964695" y="545307"/>
            <a:ext cx="1649011" cy="866338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 t="77" b="77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034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EA80DD1-5A9B-AF2B-B8AF-BCFF30EC7E30}"/>
              </a:ext>
            </a:extLst>
          </p:cNvPr>
          <p:cNvSpPr/>
          <p:nvPr/>
        </p:nvSpPr>
        <p:spPr>
          <a:xfrm>
            <a:off x="8408687" y="0"/>
            <a:ext cx="3783314" cy="6858000"/>
          </a:xfrm>
          <a:custGeom>
            <a:avLst/>
            <a:gdLst>
              <a:gd name="connsiteX0" fmla="*/ 68605 w 2815784"/>
              <a:gd name="connsiteY0" fmla="*/ 0 h 5143500"/>
              <a:gd name="connsiteX1" fmla="*/ 68792 w 2815784"/>
              <a:gd name="connsiteY1" fmla="*/ 0 h 5143500"/>
              <a:gd name="connsiteX2" fmla="*/ 2815784 w 2815784"/>
              <a:gd name="connsiteY2" fmla="*/ 0 h 5143500"/>
              <a:gd name="connsiteX3" fmla="*/ 2815784 w 2815784"/>
              <a:gd name="connsiteY3" fmla="*/ 5143500 h 5143500"/>
              <a:gd name="connsiteX4" fmla="*/ 13242 w 2815784"/>
              <a:gd name="connsiteY4" fmla="*/ 5143500 h 5143500"/>
              <a:gd name="connsiteX5" fmla="*/ 18759 w 2815784"/>
              <a:gd name="connsiteY5" fmla="*/ 5057370 h 5143500"/>
              <a:gd name="connsiteX6" fmla="*/ 18759 w 2815784"/>
              <a:gd name="connsiteY6" fmla="*/ 5055125 h 5143500"/>
              <a:gd name="connsiteX7" fmla="*/ 23342 w 2815784"/>
              <a:gd name="connsiteY7" fmla="*/ 5031840 h 5143500"/>
              <a:gd name="connsiteX8" fmla="*/ 27644 w 2815784"/>
              <a:gd name="connsiteY8" fmla="*/ 5008554 h 5143500"/>
              <a:gd name="connsiteX9" fmla="*/ 27924 w 2815784"/>
              <a:gd name="connsiteY9" fmla="*/ 4981153 h 5143500"/>
              <a:gd name="connsiteX10" fmla="*/ 30075 w 2815784"/>
              <a:gd name="connsiteY10" fmla="*/ 4957119 h 5143500"/>
              <a:gd name="connsiteX11" fmla="*/ 27737 w 2815784"/>
              <a:gd name="connsiteY11" fmla="*/ 4932336 h 5143500"/>
              <a:gd name="connsiteX12" fmla="*/ 30730 w 2815784"/>
              <a:gd name="connsiteY12" fmla="*/ 4917747 h 5143500"/>
              <a:gd name="connsiteX13" fmla="*/ 33161 w 2815784"/>
              <a:gd name="connsiteY13" fmla="*/ 4887260 h 5143500"/>
              <a:gd name="connsiteX14" fmla="*/ 28766 w 2815784"/>
              <a:gd name="connsiteY14" fmla="*/ 4855651 h 5143500"/>
              <a:gd name="connsiteX15" fmla="*/ 32226 w 2815784"/>
              <a:gd name="connsiteY15" fmla="*/ 4820675 h 5143500"/>
              <a:gd name="connsiteX16" fmla="*/ 32039 w 2815784"/>
              <a:gd name="connsiteY16" fmla="*/ 4754465 h 5143500"/>
              <a:gd name="connsiteX17" fmla="*/ 45973 w 2815784"/>
              <a:gd name="connsiteY17" fmla="*/ 4734826 h 5143500"/>
              <a:gd name="connsiteX18" fmla="*/ 32881 w 2815784"/>
              <a:gd name="connsiteY18" fmla="*/ 4706677 h 5143500"/>
              <a:gd name="connsiteX19" fmla="*/ 28485 w 2815784"/>
              <a:gd name="connsiteY19" fmla="*/ 4674226 h 5143500"/>
              <a:gd name="connsiteX20" fmla="*/ 51584 w 2815784"/>
              <a:gd name="connsiteY20" fmla="*/ 4635977 h 5143500"/>
              <a:gd name="connsiteX21" fmla="*/ 59627 w 2815784"/>
              <a:gd name="connsiteY21" fmla="*/ 4621762 h 5143500"/>
              <a:gd name="connsiteX22" fmla="*/ 56634 w 2815784"/>
              <a:gd name="connsiteY22" fmla="*/ 4606986 h 5143500"/>
              <a:gd name="connsiteX23" fmla="*/ 45880 w 2815784"/>
              <a:gd name="connsiteY23" fmla="*/ 4545077 h 5143500"/>
              <a:gd name="connsiteX24" fmla="*/ 45880 w 2815784"/>
              <a:gd name="connsiteY24" fmla="*/ 4524503 h 5143500"/>
              <a:gd name="connsiteX25" fmla="*/ 44570 w 2815784"/>
              <a:gd name="connsiteY25" fmla="*/ 4513749 h 5143500"/>
              <a:gd name="connsiteX26" fmla="*/ 44103 w 2815784"/>
              <a:gd name="connsiteY26" fmla="*/ 4497851 h 5143500"/>
              <a:gd name="connsiteX27" fmla="*/ 42887 w 2815784"/>
              <a:gd name="connsiteY27" fmla="*/ 4470169 h 5143500"/>
              <a:gd name="connsiteX28" fmla="*/ 40362 w 2815784"/>
              <a:gd name="connsiteY28" fmla="*/ 4423878 h 5143500"/>
              <a:gd name="connsiteX29" fmla="*/ 39988 w 2815784"/>
              <a:gd name="connsiteY29" fmla="*/ 4404520 h 5143500"/>
              <a:gd name="connsiteX30" fmla="*/ 37089 w 2815784"/>
              <a:gd name="connsiteY30" fmla="*/ 4385068 h 5143500"/>
              <a:gd name="connsiteX31" fmla="*/ 36902 w 2815784"/>
              <a:gd name="connsiteY31" fmla="*/ 4316519 h 5143500"/>
              <a:gd name="connsiteX32" fmla="*/ 32320 w 2815784"/>
              <a:gd name="connsiteY32" fmla="*/ 4247596 h 5143500"/>
              <a:gd name="connsiteX33" fmla="*/ 32226 w 2815784"/>
              <a:gd name="connsiteY33" fmla="*/ 4240956 h 5143500"/>
              <a:gd name="connsiteX34" fmla="*/ 28298 w 2815784"/>
              <a:gd name="connsiteY34" fmla="*/ 4217577 h 5143500"/>
              <a:gd name="connsiteX35" fmla="*/ 23248 w 2815784"/>
              <a:gd name="connsiteY35" fmla="*/ 4191953 h 5143500"/>
              <a:gd name="connsiteX36" fmla="*/ 23903 w 2815784"/>
              <a:gd name="connsiteY36" fmla="*/ 4181011 h 5143500"/>
              <a:gd name="connsiteX37" fmla="*/ 27644 w 2815784"/>
              <a:gd name="connsiteY37" fmla="*/ 4161933 h 5143500"/>
              <a:gd name="connsiteX38" fmla="*/ 27737 w 2815784"/>
              <a:gd name="connsiteY38" fmla="*/ 4056819 h 5143500"/>
              <a:gd name="connsiteX39" fmla="*/ 27082 w 2815784"/>
              <a:gd name="connsiteY39" fmla="*/ 4043352 h 5143500"/>
              <a:gd name="connsiteX40" fmla="*/ 27082 w 2815784"/>
              <a:gd name="connsiteY40" fmla="*/ 4003139 h 5143500"/>
              <a:gd name="connsiteX41" fmla="*/ 25493 w 2815784"/>
              <a:gd name="connsiteY41" fmla="*/ 3981537 h 5143500"/>
              <a:gd name="connsiteX42" fmla="*/ 22874 w 2815784"/>
              <a:gd name="connsiteY42" fmla="*/ 3919908 h 5143500"/>
              <a:gd name="connsiteX43" fmla="*/ 20349 w 2815784"/>
              <a:gd name="connsiteY43" fmla="*/ 3898306 h 5143500"/>
              <a:gd name="connsiteX44" fmla="*/ 13896 w 2815784"/>
              <a:gd name="connsiteY44" fmla="*/ 3864358 h 5143500"/>
              <a:gd name="connsiteX45" fmla="*/ 14083 w 2815784"/>
              <a:gd name="connsiteY45" fmla="*/ 3791227 h 5143500"/>
              <a:gd name="connsiteX46" fmla="*/ 13148 w 2815784"/>
              <a:gd name="connsiteY46" fmla="*/ 3777854 h 5143500"/>
              <a:gd name="connsiteX47" fmla="*/ 5293 w 2815784"/>
              <a:gd name="connsiteY47" fmla="*/ 3746900 h 5143500"/>
              <a:gd name="connsiteX48" fmla="*/ 6789 w 2815784"/>
              <a:gd name="connsiteY48" fmla="*/ 3731750 h 5143500"/>
              <a:gd name="connsiteX49" fmla="*/ 8846 w 2815784"/>
              <a:gd name="connsiteY49" fmla="*/ 3703507 h 5143500"/>
              <a:gd name="connsiteX50" fmla="*/ 5106 w 2815784"/>
              <a:gd name="connsiteY50" fmla="*/ 3666193 h 5143500"/>
              <a:gd name="connsiteX51" fmla="*/ 3142 w 2815784"/>
              <a:gd name="connsiteY51" fmla="*/ 3648706 h 5143500"/>
              <a:gd name="connsiteX52" fmla="*/ 9969 w 2815784"/>
              <a:gd name="connsiteY52" fmla="*/ 3630096 h 5143500"/>
              <a:gd name="connsiteX53" fmla="*/ 13055 w 2815784"/>
              <a:gd name="connsiteY53" fmla="*/ 3626635 h 5143500"/>
              <a:gd name="connsiteX54" fmla="*/ 9221 w 2815784"/>
              <a:gd name="connsiteY54" fmla="*/ 3605594 h 5143500"/>
              <a:gd name="connsiteX55" fmla="*/ 5293 w 2815784"/>
              <a:gd name="connsiteY55" fmla="*/ 3579689 h 5143500"/>
              <a:gd name="connsiteX56" fmla="*/ 336 w 2815784"/>
              <a:gd name="connsiteY56" fmla="*/ 3551821 h 5143500"/>
              <a:gd name="connsiteX57" fmla="*/ 4264 w 2815784"/>
              <a:gd name="connsiteY57" fmla="*/ 3510112 h 5143500"/>
              <a:gd name="connsiteX58" fmla="*/ 5293 w 2815784"/>
              <a:gd name="connsiteY58" fmla="*/ 3460079 h 5143500"/>
              <a:gd name="connsiteX59" fmla="*/ 8846 w 2815784"/>
              <a:gd name="connsiteY59" fmla="*/ 3434268 h 5143500"/>
              <a:gd name="connsiteX60" fmla="*/ 14270 w 2815784"/>
              <a:gd name="connsiteY60" fmla="*/ 3393027 h 5143500"/>
              <a:gd name="connsiteX61" fmla="*/ 9875 w 2815784"/>
              <a:gd name="connsiteY61" fmla="*/ 3372079 h 5143500"/>
              <a:gd name="connsiteX62" fmla="*/ 5480 w 2815784"/>
              <a:gd name="connsiteY62" fmla="*/ 3207113 h 5143500"/>
              <a:gd name="connsiteX63" fmla="*/ 5106 w 2815784"/>
              <a:gd name="connsiteY63" fmla="*/ 3166058 h 5143500"/>
              <a:gd name="connsiteX64" fmla="*/ 9969 w 2815784"/>
              <a:gd name="connsiteY64" fmla="*/ 3124443 h 5143500"/>
              <a:gd name="connsiteX65" fmla="*/ 15393 w 2815784"/>
              <a:gd name="connsiteY65" fmla="*/ 3076281 h 5143500"/>
              <a:gd name="connsiteX66" fmla="*/ 23248 w 2815784"/>
              <a:gd name="connsiteY66" fmla="*/ 3011379 h 5143500"/>
              <a:gd name="connsiteX67" fmla="*/ 27737 w 2815784"/>
              <a:gd name="connsiteY67" fmla="*/ 2994920 h 5143500"/>
              <a:gd name="connsiteX68" fmla="*/ 41578 w 2815784"/>
              <a:gd name="connsiteY68" fmla="*/ 2911502 h 5143500"/>
              <a:gd name="connsiteX69" fmla="*/ 41858 w 2815784"/>
              <a:gd name="connsiteY69" fmla="*/ 2898035 h 5143500"/>
              <a:gd name="connsiteX70" fmla="*/ 46254 w 2815784"/>
              <a:gd name="connsiteY70" fmla="*/ 2863153 h 5143500"/>
              <a:gd name="connsiteX71" fmla="*/ 51210 w 2815784"/>
              <a:gd name="connsiteY71" fmla="*/ 2828458 h 5143500"/>
              <a:gd name="connsiteX72" fmla="*/ 46160 w 2815784"/>
              <a:gd name="connsiteY72" fmla="*/ 2789180 h 5143500"/>
              <a:gd name="connsiteX73" fmla="*/ 46347 w 2815784"/>
              <a:gd name="connsiteY73" fmla="*/ 2766361 h 5143500"/>
              <a:gd name="connsiteX74" fmla="*/ 50462 w 2815784"/>
              <a:gd name="connsiteY74" fmla="*/ 2743076 h 5143500"/>
              <a:gd name="connsiteX75" fmla="*/ 46908 w 2815784"/>
              <a:gd name="connsiteY75" fmla="*/ 2671627 h 5143500"/>
              <a:gd name="connsiteX76" fmla="*/ 50275 w 2815784"/>
              <a:gd name="connsiteY76" fmla="*/ 2609625 h 5143500"/>
              <a:gd name="connsiteX77" fmla="*/ 50556 w 2815784"/>
              <a:gd name="connsiteY77" fmla="*/ 2561744 h 5143500"/>
              <a:gd name="connsiteX78" fmla="*/ 46254 w 2815784"/>
              <a:gd name="connsiteY78" fmla="*/ 2515639 h 5143500"/>
              <a:gd name="connsiteX79" fmla="*/ 41484 w 2815784"/>
              <a:gd name="connsiteY79" fmla="*/ 2421560 h 5143500"/>
              <a:gd name="connsiteX80" fmla="*/ 38959 w 2815784"/>
              <a:gd name="connsiteY80" fmla="*/ 2413517 h 5143500"/>
              <a:gd name="connsiteX81" fmla="*/ 38679 w 2815784"/>
              <a:gd name="connsiteY81" fmla="*/ 2401266 h 5143500"/>
              <a:gd name="connsiteX82" fmla="*/ 49807 w 2815784"/>
              <a:gd name="connsiteY82" fmla="*/ 2379570 h 5143500"/>
              <a:gd name="connsiteX83" fmla="*/ 50649 w 2815784"/>
              <a:gd name="connsiteY83" fmla="*/ 2322524 h 5143500"/>
              <a:gd name="connsiteX84" fmla="*/ 41484 w 2815784"/>
              <a:gd name="connsiteY84" fmla="*/ 2294282 h 5143500"/>
              <a:gd name="connsiteX85" fmla="*/ 41297 w 2815784"/>
              <a:gd name="connsiteY85" fmla="*/ 2209741 h 5143500"/>
              <a:gd name="connsiteX86" fmla="*/ 37369 w 2815784"/>
              <a:gd name="connsiteY86" fmla="*/ 2181592 h 5143500"/>
              <a:gd name="connsiteX87" fmla="*/ 40362 w 2815784"/>
              <a:gd name="connsiteY87" fmla="*/ 2165040 h 5143500"/>
              <a:gd name="connsiteX88" fmla="*/ 41952 w 2815784"/>
              <a:gd name="connsiteY88" fmla="*/ 2136891 h 5143500"/>
              <a:gd name="connsiteX89" fmla="*/ 41952 w 2815784"/>
              <a:gd name="connsiteY89" fmla="*/ 2117065 h 5143500"/>
              <a:gd name="connsiteX90" fmla="*/ 45880 w 2815784"/>
              <a:gd name="connsiteY90" fmla="*/ 2079844 h 5143500"/>
              <a:gd name="connsiteX91" fmla="*/ 46347 w 2815784"/>
              <a:gd name="connsiteY91" fmla="*/ 1995304 h 5143500"/>
              <a:gd name="connsiteX92" fmla="*/ 52894 w 2815784"/>
              <a:gd name="connsiteY92" fmla="*/ 1956961 h 5143500"/>
              <a:gd name="connsiteX93" fmla="*/ 52894 w 2815784"/>
              <a:gd name="connsiteY93" fmla="*/ 1915440 h 5143500"/>
              <a:gd name="connsiteX94" fmla="*/ 51397 w 2815784"/>
              <a:gd name="connsiteY94" fmla="*/ 1887010 h 5143500"/>
              <a:gd name="connsiteX95" fmla="*/ 54764 w 2815784"/>
              <a:gd name="connsiteY95" fmla="*/ 1854185 h 5143500"/>
              <a:gd name="connsiteX96" fmla="*/ 50743 w 2815784"/>
              <a:gd name="connsiteY96" fmla="*/ 1837819 h 5143500"/>
              <a:gd name="connsiteX97" fmla="*/ 46628 w 2815784"/>
              <a:gd name="connsiteY97" fmla="*/ 1727655 h 5143500"/>
              <a:gd name="connsiteX98" fmla="*/ 46067 w 2815784"/>
              <a:gd name="connsiteY98" fmla="*/ 1663782 h 5143500"/>
              <a:gd name="connsiteX99" fmla="*/ 46628 w 2815784"/>
              <a:gd name="connsiteY99" fmla="*/ 1652747 h 5143500"/>
              <a:gd name="connsiteX100" fmla="*/ 49807 w 2815784"/>
              <a:gd name="connsiteY100" fmla="*/ 1624785 h 5143500"/>
              <a:gd name="connsiteX101" fmla="*/ 45973 w 2815784"/>
              <a:gd name="connsiteY101" fmla="*/ 1576155 h 5143500"/>
              <a:gd name="connsiteX102" fmla="*/ 41858 w 2815784"/>
              <a:gd name="connsiteY102" fmla="*/ 1545856 h 5143500"/>
              <a:gd name="connsiteX103" fmla="*/ 47750 w 2815784"/>
              <a:gd name="connsiteY103" fmla="*/ 1523598 h 5143500"/>
              <a:gd name="connsiteX104" fmla="*/ 60188 w 2815784"/>
              <a:gd name="connsiteY104" fmla="*/ 1512750 h 5143500"/>
              <a:gd name="connsiteX105" fmla="*/ 55231 w 2815784"/>
              <a:gd name="connsiteY105" fmla="*/ 1505269 h 5143500"/>
              <a:gd name="connsiteX106" fmla="*/ 46815 w 2815784"/>
              <a:gd name="connsiteY106" fmla="*/ 1460567 h 5143500"/>
              <a:gd name="connsiteX107" fmla="*/ 50088 w 2815784"/>
              <a:gd name="connsiteY107" fmla="*/ 1437374 h 5143500"/>
              <a:gd name="connsiteX108" fmla="*/ 50743 w 2815784"/>
              <a:gd name="connsiteY108" fmla="*/ 1420822 h 5143500"/>
              <a:gd name="connsiteX109" fmla="*/ 45786 w 2815784"/>
              <a:gd name="connsiteY109" fmla="*/ 1386314 h 5143500"/>
              <a:gd name="connsiteX110" fmla="*/ 41765 w 2815784"/>
              <a:gd name="connsiteY110" fmla="*/ 1349093 h 5143500"/>
              <a:gd name="connsiteX111" fmla="*/ 41765 w 2815784"/>
              <a:gd name="connsiteY111" fmla="*/ 1333663 h 5143500"/>
              <a:gd name="connsiteX112" fmla="*/ 46067 w 2815784"/>
              <a:gd name="connsiteY112" fmla="*/ 1312434 h 5143500"/>
              <a:gd name="connsiteX113" fmla="*/ 54296 w 2815784"/>
              <a:gd name="connsiteY113" fmla="*/ 1284005 h 5143500"/>
              <a:gd name="connsiteX114" fmla="*/ 59533 w 2815784"/>
              <a:gd name="connsiteY114" fmla="*/ 1267826 h 5143500"/>
              <a:gd name="connsiteX115" fmla="*/ 59533 w 2815784"/>
              <a:gd name="connsiteY115" fmla="*/ 1196939 h 5143500"/>
              <a:gd name="connsiteX116" fmla="*/ 60375 w 2815784"/>
              <a:gd name="connsiteY116" fmla="*/ 1181322 h 5143500"/>
              <a:gd name="connsiteX117" fmla="*/ 68230 w 2815784"/>
              <a:gd name="connsiteY117" fmla="*/ 1129887 h 5143500"/>
              <a:gd name="connsiteX118" fmla="*/ 64396 w 2815784"/>
              <a:gd name="connsiteY118" fmla="*/ 1090703 h 5143500"/>
              <a:gd name="connsiteX119" fmla="*/ 67950 w 2815784"/>
              <a:gd name="connsiteY119" fmla="*/ 973618 h 5143500"/>
              <a:gd name="connsiteX120" fmla="*/ 64677 w 2815784"/>
              <a:gd name="connsiteY120" fmla="*/ 934153 h 5143500"/>
              <a:gd name="connsiteX121" fmla="*/ 65144 w 2815784"/>
              <a:gd name="connsiteY121" fmla="*/ 912176 h 5143500"/>
              <a:gd name="connsiteX122" fmla="*/ 68511 w 2815784"/>
              <a:gd name="connsiteY122" fmla="*/ 890667 h 5143500"/>
              <a:gd name="connsiteX123" fmla="*/ 65238 w 2815784"/>
              <a:gd name="connsiteY123" fmla="*/ 803321 h 5143500"/>
              <a:gd name="connsiteX124" fmla="*/ 67763 w 2815784"/>
              <a:gd name="connsiteY124" fmla="*/ 711486 h 5143500"/>
              <a:gd name="connsiteX125" fmla="*/ 64583 w 2815784"/>
              <a:gd name="connsiteY125" fmla="*/ 647052 h 5143500"/>
              <a:gd name="connsiteX126" fmla="*/ 67856 w 2815784"/>
              <a:gd name="connsiteY126" fmla="*/ 619464 h 5143500"/>
              <a:gd name="connsiteX127" fmla="*/ 73374 w 2815784"/>
              <a:gd name="connsiteY127" fmla="*/ 532212 h 5143500"/>
              <a:gd name="connsiteX128" fmla="*/ 73374 w 2815784"/>
              <a:gd name="connsiteY128" fmla="*/ 219113 h 5143500"/>
              <a:gd name="connsiteX129" fmla="*/ 77582 w 2815784"/>
              <a:gd name="connsiteY129" fmla="*/ 172915 h 5143500"/>
              <a:gd name="connsiteX130" fmla="*/ 77582 w 2815784"/>
              <a:gd name="connsiteY130" fmla="*/ 166182 h 5143500"/>
              <a:gd name="connsiteX131" fmla="*/ 69446 w 2815784"/>
              <a:gd name="connsiteY131" fmla="*/ 116991 h 5143500"/>
              <a:gd name="connsiteX132" fmla="*/ 68418 w 2815784"/>
              <a:gd name="connsiteY132" fmla="*/ 76217 h 5143500"/>
              <a:gd name="connsiteX133" fmla="*/ 63835 w 2815784"/>
              <a:gd name="connsiteY133" fmla="*/ 37033 h 5143500"/>
              <a:gd name="connsiteX134" fmla="*/ 68605 w 2815784"/>
              <a:gd name="connsiteY13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2815784" h="5143500">
                <a:moveTo>
                  <a:pt x="68605" y="0"/>
                </a:moveTo>
                <a:lnTo>
                  <a:pt x="68792" y="0"/>
                </a:lnTo>
                <a:lnTo>
                  <a:pt x="2815784" y="0"/>
                </a:lnTo>
                <a:lnTo>
                  <a:pt x="2815784" y="5143500"/>
                </a:lnTo>
                <a:lnTo>
                  <a:pt x="13242" y="5143500"/>
                </a:lnTo>
                <a:cubicBezTo>
                  <a:pt x="15206" y="5113762"/>
                  <a:pt x="16983" y="5085519"/>
                  <a:pt x="18759" y="5057370"/>
                </a:cubicBezTo>
                <a:cubicBezTo>
                  <a:pt x="18759" y="5056622"/>
                  <a:pt x="18479" y="5055500"/>
                  <a:pt x="18759" y="5055125"/>
                </a:cubicBezTo>
                <a:cubicBezTo>
                  <a:pt x="25867" y="5048392"/>
                  <a:pt x="22220" y="5039695"/>
                  <a:pt x="23342" y="5031840"/>
                </a:cubicBezTo>
                <a:cubicBezTo>
                  <a:pt x="24464" y="5023984"/>
                  <a:pt x="26989" y="5016409"/>
                  <a:pt x="27644" y="5008554"/>
                </a:cubicBezTo>
                <a:cubicBezTo>
                  <a:pt x="28392" y="4999482"/>
                  <a:pt x="27644" y="4990317"/>
                  <a:pt x="27924" y="4981153"/>
                </a:cubicBezTo>
                <a:cubicBezTo>
                  <a:pt x="28205" y="4973017"/>
                  <a:pt x="25960" y="4962543"/>
                  <a:pt x="30075" y="4957119"/>
                </a:cubicBezTo>
                <a:cubicBezTo>
                  <a:pt x="38024" y="4946645"/>
                  <a:pt x="25399" y="4940753"/>
                  <a:pt x="27737" y="4932336"/>
                </a:cubicBezTo>
                <a:cubicBezTo>
                  <a:pt x="29046" y="4927567"/>
                  <a:pt x="29888" y="4922330"/>
                  <a:pt x="30730" y="4917747"/>
                </a:cubicBezTo>
                <a:cubicBezTo>
                  <a:pt x="32600" y="4908209"/>
                  <a:pt x="41391" y="4899511"/>
                  <a:pt x="33161" y="4887260"/>
                </a:cubicBezTo>
                <a:cubicBezTo>
                  <a:pt x="27737" y="4879124"/>
                  <a:pt x="25680" y="4864910"/>
                  <a:pt x="28766" y="4855651"/>
                </a:cubicBezTo>
                <a:cubicBezTo>
                  <a:pt x="32787" y="4843681"/>
                  <a:pt x="32039" y="4832271"/>
                  <a:pt x="32226" y="4820675"/>
                </a:cubicBezTo>
                <a:cubicBezTo>
                  <a:pt x="32694" y="4798605"/>
                  <a:pt x="33255" y="4776441"/>
                  <a:pt x="32039" y="4754465"/>
                </a:cubicBezTo>
                <a:cubicBezTo>
                  <a:pt x="31384" y="4743055"/>
                  <a:pt x="35873" y="4737257"/>
                  <a:pt x="45973" y="4734826"/>
                </a:cubicBezTo>
                <a:cubicBezTo>
                  <a:pt x="41017" y="4724539"/>
                  <a:pt x="34844" y="4716029"/>
                  <a:pt x="32881" y="4706677"/>
                </a:cubicBezTo>
                <a:cubicBezTo>
                  <a:pt x="30730" y="4696109"/>
                  <a:pt x="30543" y="4685168"/>
                  <a:pt x="28485" y="4674226"/>
                </a:cubicBezTo>
                <a:cubicBezTo>
                  <a:pt x="25119" y="4656364"/>
                  <a:pt x="36060" y="4643926"/>
                  <a:pt x="51584" y="4635977"/>
                </a:cubicBezTo>
                <a:cubicBezTo>
                  <a:pt x="57476" y="4632985"/>
                  <a:pt x="60843" y="4628776"/>
                  <a:pt x="59627" y="4621762"/>
                </a:cubicBezTo>
                <a:cubicBezTo>
                  <a:pt x="58785" y="4616806"/>
                  <a:pt x="58598" y="4612223"/>
                  <a:pt x="56634" y="4606986"/>
                </a:cubicBezTo>
                <a:cubicBezTo>
                  <a:pt x="48966" y="4587348"/>
                  <a:pt x="43074" y="4566961"/>
                  <a:pt x="45880" y="4545077"/>
                </a:cubicBezTo>
                <a:cubicBezTo>
                  <a:pt x="46721" y="4538344"/>
                  <a:pt x="46160" y="4531424"/>
                  <a:pt x="45880" y="4524503"/>
                </a:cubicBezTo>
                <a:cubicBezTo>
                  <a:pt x="45880" y="4520856"/>
                  <a:pt x="46441" y="4516180"/>
                  <a:pt x="44570" y="4513749"/>
                </a:cubicBezTo>
                <a:cubicBezTo>
                  <a:pt x="40175" y="4508044"/>
                  <a:pt x="41858" y="4503836"/>
                  <a:pt x="44103" y="4497851"/>
                </a:cubicBezTo>
                <a:cubicBezTo>
                  <a:pt x="47376" y="4489060"/>
                  <a:pt x="47937" y="4479615"/>
                  <a:pt x="42887" y="4470169"/>
                </a:cubicBezTo>
                <a:cubicBezTo>
                  <a:pt x="35032" y="4455394"/>
                  <a:pt x="34096" y="4440056"/>
                  <a:pt x="40362" y="4423878"/>
                </a:cubicBezTo>
                <a:cubicBezTo>
                  <a:pt x="42607" y="4418080"/>
                  <a:pt x="43074" y="4409102"/>
                  <a:pt x="39988" y="4404520"/>
                </a:cubicBezTo>
                <a:cubicBezTo>
                  <a:pt x="35406" y="4397693"/>
                  <a:pt x="37182" y="4391427"/>
                  <a:pt x="37089" y="4385068"/>
                </a:cubicBezTo>
                <a:cubicBezTo>
                  <a:pt x="36621" y="4362249"/>
                  <a:pt x="36902" y="4339337"/>
                  <a:pt x="36902" y="4316519"/>
                </a:cubicBezTo>
                <a:cubicBezTo>
                  <a:pt x="36902" y="4293420"/>
                  <a:pt x="29233" y="4270882"/>
                  <a:pt x="32320" y="4247596"/>
                </a:cubicBezTo>
                <a:cubicBezTo>
                  <a:pt x="32600" y="4245352"/>
                  <a:pt x="33348" y="4241891"/>
                  <a:pt x="32226" y="4240956"/>
                </a:cubicBezTo>
                <a:cubicBezTo>
                  <a:pt x="24370" y="4234130"/>
                  <a:pt x="27176" y="4225058"/>
                  <a:pt x="28298" y="4217577"/>
                </a:cubicBezTo>
                <a:cubicBezTo>
                  <a:pt x="29701" y="4207944"/>
                  <a:pt x="22594" y="4200930"/>
                  <a:pt x="23248" y="4191953"/>
                </a:cubicBezTo>
                <a:cubicBezTo>
                  <a:pt x="23529" y="4188212"/>
                  <a:pt x="21939" y="4182788"/>
                  <a:pt x="23903" y="4181011"/>
                </a:cubicBezTo>
                <a:cubicBezTo>
                  <a:pt x="30262" y="4175213"/>
                  <a:pt x="27644" y="4168293"/>
                  <a:pt x="27644" y="4161933"/>
                </a:cubicBezTo>
                <a:cubicBezTo>
                  <a:pt x="27924" y="4126864"/>
                  <a:pt x="27831" y="4091888"/>
                  <a:pt x="27737" y="4056819"/>
                </a:cubicBezTo>
                <a:cubicBezTo>
                  <a:pt x="27737" y="4052330"/>
                  <a:pt x="28111" y="4047654"/>
                  <a:pt x="27082" y="4043352"/>
                </a:cubicBezTo>
                <a:cubicBezTo>
                  <a:pt x="22313" y="4023714"/>
                  <a:pt x="22594" y="4023807"/>
                  <a:pt x="27082" y="4003139"/>
                </a:cubicBezTo>
                <a:cubicBezTo>
                  <a:pt x="28579" y="3996219"/>
                  <a:pt x="28392" y="3989205"/>
                  <a:pt x="25493" y="3981537"/>
                </a:cubicBezTo>
                <a:cubicBezTo>
                  <a:pt x="16234" y="3957783"/>
                  <a:pt x="17170" y="3951330"/>
                  <a:pt x="22874" y="3919908"/>
                </a:cubicBezTo>
                <a:cubicBezTo>
                  <a:pt x="24090" y="3913362"/>
                  <a:pt x="24277" y="3906067"/>
                  <a:pt x="20349" y="3898306"/>
                </a:cubicBezTo>
                <a:cubicBezTo>
                  <a:pt x="15299" y="3888393"/>
                  <a:pt x="13429" y="3876516"/>
                  <a:pt x="13896" y="3864358"/>
                </a:cubicBezTo>
                <a:cubicBezTo>
                  <a:pt x="14832" y="3840044"/>
                  <a:pt x="14177" y="3815636"/>
                  <a:pt x="14083" y="3791227"/>
                </a:cubicBezTo>
                <a:cubicBezTo>
                  <a:pt x="14083" y="3786738"/>
                  <a:pt x="14083" y="3782156"/>
                  <a:pt x="13148" y="3777854"/>
                </a:cubicBezTo>
                <a:cubicBezTo>
                  <a:pt x="10717" y="3767473"/>
                  <a:pt x="7257" y="3757374"/>
                  <a:pt x="5293" y="3746900"/>
                </a:cubicBezTo>
                <a:cubicBezTo>
                  <a:pt x="4358" y="3742037"/>
                  <a:pt x="4451" y="3735771"/>
                  <a:pt x="6789" y="3731750"/>
                </a:cubicBezTo>
                <a:cubicBezTo>
                  <a:pt x="12120" y="3722304"/>
                  <a:pt x="11933" y="3711082"/>
                  <a:pt x="8846" y="3703507"/>
                </a:cubicBezTo>
                <a:cubicBezTo>
                  <a:pt x="3609" y="3690789"/>
                  <a:pt x="6415" y="3678538"/>
                  <a:pt x="5106" y="3666193"/>
                </a:cubicBezTo>
                <a:cubicBezTo>
                  <a:pt x="4451" y="3660395"/>
                  <a:pt x="3890" y="3654504"/>
                  <a:pt x="3142" y="3648706"/>
                </a:cubicBezTo>
                <a:cubicBezTo>
                  <a:pt x="2674" y="3645245"/>
                  <a:pt x="7070" y="3632807"/>
                  <a:pt x="9969" y="3630096"/>
                </a:cubicBezTo>
                <a:cubicBezTo>
                  <a:pt x="11091" y="3629067"/>
                  <a:pt x="12026" y="3627851"/>
                  <a:pt x="13055" y="3626635"/>
                </a:cubicBezTo>
                <a:cubicBezTo>
                  <a:pt x="6134" y="3620463"/>
                  <a:pt x="13148" y="3610550"/>
                  <a:pt x="9221" y="3605594"/>
                </a:cubicBezTo>
                <a:cubicBezTo>
                  <a:pt x="2300" y="3596990"/>
                  <a:pt x="6228" y="3588199"/>
                  <a:pt x="5293" y="3579689"/>
                </a:cubicBezTo>
                <a:cubicBezTo>
                  <a:pt x="4358" y="3570244"/>
                  <a:pt x="-1441" y="3562108"/>
                  <a:pt x="336" y="3551821"/>
                </a:cubicBezTo>
                <a:cubicBezTo>
                  <a:pt x="2674" y="3538167"/>
                  <a:pt x="617" y="3524326"/>
                  <a:pt x="4264" y="3510112"/>
                </a:cubicBezTo>
                <a:cubicBezTo>
                  <a:pt x="8285" y="3494401"/>
                  <a:pt x="4919" y="3476819"/>
                  <a:pt x="5293" y="3460079"/>
                </a:cubicBezTo>
                <a:cubicBezTo>
                  <a:pt x="5480" y="3451476"/>
                  <a:pt x="6321" y="3443152"/>
                  <a:pt x="8846" y="3434268"/>
                </a:cubicBezTo>
                <a:cubicBezTo>
                  <a:pt x="12494" y="3421269"/>
                  <a:pt x="17357" y="3407335"/>
                  <a:pt x="14270" y="3393027"/>
                </a:cubicBezTo>
                <a:cubicBezTo>
                  <a:pt x="12774" y="3386013"/>
                  <a:pt x="10156" y="3379092"/>
                  <a:pt x="9875" y="3372079"/>
                </a:cubicBezTo>
                <a:cubicBezTo>
                  <a:pt x="7631" y="3317090"/>
                  <a:pt x="13709" y="3262008"/>
                  <a:pt x="5480" y="3207113"/>
                </a:cubicBezTo>
                <a:cubicBezTo>
                  <a:pt x="3516" y="3193740"/>
                  <a:pt x="5480" y="3179712"/>
                  <a:pt x="5106" y="3166058"/>
                </a:cubicBezTo>
                <a:cubicBezTo>
                  <a:pt x="4638" y="3151937"/>
                  <a:pt x="12026" y="3138938"/>
                  <a:pt x="9969" y="3124443"/>
                </a:cubicBezTo>
                <a:cubicBezTo>
                  <a:pt x="7631" y="3108170"/>
                  <a:pt x="13242" y="3092085"/>
                  <a:pt x="15393" y="3076281"/>
                </a:cubicBezTo>
                <a:cubicBezTo>
                  <a:pt x="18292" y="3054678"/>
                  <a:pt x="24370" y="3033449"/>
                  <a:pt x="23248" y="3011379"/>
                </a:cubicBezTo>
                <a:cubicBezTo>
                  <a:pt x="22968" y="3005020"/>
                  <a:pt x="26334" y="3000344"/>
                  <a:pt x="27737" y="2994920"/>
                </a:cubicBezTo>
                <a:cubicBezTo>
                  <a:pt x="34751" y="2967519"/>
                  <a:pt x="42045" y="2940212"/>
                  <a:pt x="41578" y="2911502"/>
                </a:cubicBezTo>
                <a:cubicBezTo>
                  <a:pt x="41578" y="2906919"/>
                  <a:pt x="39801" y="2901215"/>
                  <a:pt x="41858" y="2898035"/>
                </a:cubicBezTo>
                <a:cubicBezTo>
                  <a:pt x="49059" y="2886813"/>
                  <a:pt x="44290" y="2874656"/>
                  <a:pt x="46254" y="2863153"/>
                </a:cubicBezTo>
                <a:cubicBezTo>
                  <a:pt x="48124" y="2851650"/>
                  <a:pt x="50649" y="2840428"/>
                  <a:pt x="51210" y="2828458"/>
                </a:cubicBezTo>
                <a:cubicBezTo>
                  <a:pt x="51771" y="2814804"/>
                  <a:pt x="46160" y="2802460"/>
                  <a:pt x="46160" y="2789180"/>
                </a:cubicBezTo>
                <a:cubicBezTo>
                  <a:pt x="46160" y="2781511"/>
                  <a:pt x="45599" y="2773843"/>
                  <a:pt x="46347" y="2766361"/>
                </a:cubicBezTo>
                <a:cubicBezTo>
                  <a:pt x="47095" y="2758506"/>
                  <a:pt x="50743" y="2750744"/>
                  <a:pt x="50462" y="2743076"/>
                </a:cubicBezTo>
                <a:cubicBezTo>
                  <a:pt x="49433" y="2719322"/>
                  <a:pt x="52613" y="2695662"/>
                  <a:pt x="46908" y="2671627"/>
                </a:cubicBezTo>
                <a:cubicBezTo>
                  <a:pt x="42139" y="2651615"/>
                  <a:pt x="47656" y="2630386"/>
                  <a:pt x="50275" y="2609625"/>
                </a:cubicBezTo>
                <a:cubicBezTo>
                  <a:pt x="52332" y="2593914"/>
                  <a:pt x="51304" y="2577642"/>
                  <a:pt x="50556" y="2561744"/>
                </a:cubicBezTo>
                <a:cubicBezTo>
                  <a:pt x="49807" y="2546313"/>
                  <a:pt x="47189" y="2530976"/>
                  <a:pt x="46254" y="2515639"/>
                </a:cubicBezTo>
                <a:cubicBezTo>
                  <a:pt x="44383" y="2484311"/>
                  <a:pt x="43168" y="2452889"/>
                  <a:pt x="41484" y="2421560"/>
                </a:cubicBezTo>
                <a:cubicBezTo>
                  <a:pt x="41297" y="2418848"/>
                  <a:pt x="39333" y="2416229"/>
                  <a:pt x="38959" y="2413517"/>
                </a:cubicBezTo>
                <a:cubicBezTo>
                  <a:pt x="38398" y="2409403"/>
                  <a:pt x="37276" y="2404727"/>
                  <a:pt x="38679" y="2401266"/>
                </a:cubicBezTo>
                <a:cubicBezTo>
                  <a:pt x="41765" y="2393598"/>
                  <a:pt x="46160" y="2386491"/>
                  <a:pt x="49807" y="2379570"/>
                </a:cubicBezTo>
                <a:cubicBezTo>
                  <a:pt x="36528" y="2360118"/>
                  <a:pt x="39614" y="2341228"/>
                  <a:pt x="50649" y="2322524"/>
                </a:cubicBezTo>
                <a:cubicBezTo>
                  <a:pt x="44602" y="2314482"/>
                  <a:pt x="41547" y="2305064"/>
                  <a:pt x="41484" y="2294282"/>
                </a:cubicBezTo>
                <a:cubicBezTo>
                  <a:pt x="41484" y="2266133"/>
                  <a:pt x="41765" y="2237890"/>
                  <a:pt x="41297" y="2209741"/>
                </a:cubicBezTo>
                <a:cubicBezTo>
                  <a:pt x="41204" y="2200389"/>
                  <a:pt x="43729" y="2190851"/>
                  <a:pt x="37369" y="2181592"/>
                </a:cubicBezTo>
                <a:cubicBezTo>
                  <a:pt x="34938" y="2178039"/>
                  <a:pt x="36808" y="2171025"/>
                  <a:pt x="40362" y="2165040"/>
                </a:cubicBezTo>
                <a:cubicBezTo>
                  <a:pt x="45038" y="2157184"/>
                  <a:pt x="50743" y="2147739"/>
                  <a:pt x="41952" y="2136891"/>
                </a:cubicBezTo>
                <a:cubicBezTo>
                  <a:pt x="38585" y="2132776"/>
                  <a:pt x="39053" y="2122302"/>
                  <a:pt x="41952" y="2117065"/>
                </a:cubicBezTo>
                <a:cubicBezTo>
                  <a:pt x="48685" y="2104720"/>
                  <a:pt x="45599" y="2092189"/>
                  <a:pt x="45880" y="2079844"/>
                </a:cubicBezTo>
                <a:cubicBezTo>
                  <a:pt x="46441" y="2051695"/>
                  <a:pt x="45412" y="2023453"/>
                  <a:pt x="46347" y="1995304"/>
                </a:cubicBezTo>
                <a:cubicBezTo>
                  <a:pt x="46815" y="1982492"/>
                  <a:pt x="50088" y="1969680"/>
                  <a:pt x="52894" y="1956961"/>
                </a:cubicBezTo>
                <a:cubicBezTo>
                  <a:pt x="55980" y="1943027"/>
                  <a:pt x="55886" y="1929467"/>
                  <a:pt x="52894" y="1915440"/>
                </a:cubicBezTo>
                <a:cubicBezTo>
                  <a:pt x="50930" y="1906088"/>
                  <a:pt x="47750" y="1894491"/>
                  <a:pt x="51397" y="1887010"/>
                </a:cubicBezTo>
                <a:cubicBezTo>
                  <a:pt x="57008" y="1875694"/>
                  <a:pt x="54109" y="1865033"/>
                  <a:pt x="54764" y="1854185"/>
                </a:cubicBezTo>
                <a:cubicBezTo>
                  <a:pt x="55138" y="1848854"/>
                  <a:pt x="50930" y="1843337"/>
                  <a:pt x="50743" y="1837819"/>
                </a:cubicBezTo>
                <a:cubicBezTo>
                  <a:pt x="49059" y="1801160"/>
                  <a:pt x="52613" y="1764408"/>
                  <a:pt x="46628" y="1727655"/>
                </a:cubicBezTo>
                <a:cubicBezTo>
                  <a:pt x="43261" y="1706894"/>
                  <a:pt x="45973" y="1685104"/>
                  <a:pt x="46067" y="1663782"/>
                </a:cubicBezTo>
                <a:cubicBezTo>
                  <a:pt x="46067" y="1660041"/>
                  <a:pt x="44757" y="1654898"/>
                  <a:pt x="46628" y="1652747"/>
                </a:cubicBezTo>
                <a:cubicBezTo>
                  <a:pt x="54483" y="1643956"/>
                  <a:pt x="52519" y="1632547"/>
                  <a:pt x="49807" y="1624785"/>
                </a:cubicBezTo>
                <a:cubicBezTo>
                  <a:pt x="44196" y="1608419"/>
                  <a:pt x="47376" y="1592241"/>
                  <a:pt x="45973" y="1576155"/>
                </a:cubicBezTo>
                <a:cubicBezTo>
                  <a:pt x="45131" y="1566056"/>
                  <a:pt x="47563" y="1555862"/>
                  <a:pt x="41858" y="1545856"/>
                </a:cubicBezTo>
                <a:cubicBezTo>
                  <a:pt x="37650" y="1538374"/>
                  <a:pt x="44103" y="1530332"/>
                  <a:pt x="47750" y="1523598"/>
                </a:cubicBezTo>
                <a:cubicBezTo>
                  <a:pt x="50369" y="1518829"/>
                  <a:pt x="56354" y="1515930"/>
                  <a:pt x="60188" y="1512750"/>
                </a:cubicBezTo>
                <a:cubicBezTo>
                  <a:pt x="57569" y="1508916"/>
                  <a:pt x="55231" y="1507139"/>
                  <a:pt x="55231" y="1505269"/>
                </a:cubicBezTo>
                <a:cubicBezTo>
                  <a:pt x="55044" y="1489932"/>
                  <a:pt x="55231" y="1474969"/>
                  <a:pt x="46815" y="1460567"/>
                </a:cubicBezTo>
                <a:cubicBezTo>
                  <a:pt x="43635" y="1455143"/>
                  <a:pt x="43355" y="1445043"/>
                  <a:pt x="50088" y="1437374"/>
                </a:cubicBezTo>
                <a:cubicBezTo>
                  <a:pt x="53174" y="1433914"/>
                  <a:pt x="54857" y="1427275"/>
                  <a:pt x="50743" y="1420822"/>
                </a:cubicBezTo>
                <a:cubicBezTo>
                  <a:pt x="44009" y="1410441"/>
                  <a:pt x="46534" y="1398003"/>
                  <a:pt x="45786" y="1386314"/>
                </a:cubicBezTo>
                <a:cubicBezTo>
                  <a:pt x="45038" y="1373969"/>
                  <a:pt x="48966" y="1361251"/>
                  <a:pt x="41765" y="1349093"/>
                </a:cubicBezTo>
                <a:cubicBezTo>
                  <a:pt x="39427" y="1345166"/>
                  <a:pt x="39333" y="1337123"/>
                  <a:pt x="41765" y="1333663"/>
                </a:cubicBezTo>
                <a:cubicBezTo>
                  <a:pt x="46908" y="1326742"/>
                  <a:pt x="44664" y="1319448"/>
                  <a:pt x="46067" y="1312434"/>
                </a:cubicBezTo>
                <a:cubicBezTo>
                  <a:pt x="47937" y="1302708"/>
                  <a:pt x="49527" y="1292328"/>
                  <a:pt x="54296" y="1284005"/>
                </a:cubicBezTo>
                <a:cubicBezTo>
                  <a:pt x="57476" y="1278487"/>
                  <a:pt x="59627" y="1273998"/>
                  <a:pt x="59533" y="1267826"/>
                </a:cubicBezTo>
                <a:cubicBezTo>
                  <a:pt x="59346" y="1244260"/>
                  <a:pt x="59440" y="1220599"/>
                  <a:pt x="59533" y="1196939"/>
                </a:cubicBezTo>
                <a:cubicBezTo>
                  <a:pt x="59533" y="1191702"/>
                  <a:pt x="58879" y="1186091"/>
                  <a:pt x="60375" y="1181322"/>
                </a:cubicBezTo>
                <a:cubicBezTo>
                  <a:pt x="65518" y="1164488"/>
                  <a:pt x="67482" y="1147188"/>
                  <a:pt x="68230" y="1129887"/>
                </a:cubicBezTo>
                <a:cubicBezTo>
                  <a:pt x="68792" y="1116888"/>
                  <a:pt x="64022" y="1103702"/>
                  <a:pt x="64396" y="1090703"/>
                </a:cubicBezTo>
                <a:cubicBezTo>
                  <a:pt x="65612" y="1051706"/>
                  <a:pt x="60562" y="1012615"/>
                  <a:pt x="67950" y="973618"/>
                </a:cubicBezTo>
                <a:cubicBezTo>
                  <a:pt x="70194" y="961460"/>
                  <a:pt x="72439" y="947339"/>
                  <a:pt x="64677" y="934153"/>
                </a:cubicBezTo>
                <a:cubicBezTo>
                  <a:pt x="61404" y="928636"/>
                  <a:pt x="61684" y="917600"/>
                  <a:pt x="65144" y="912176"/>
                </a:cubicBezTo>
                <a:cubicBezTo>
                  <a:pt x="69914" y="904695"/>
                  <a:pt x="68698" y="897681"/>
                  <a:pt x="68511" y="890667"/>
                </a:cubicBezTo>
                <a:cubicBezTo>
                  <a:pt x="67576" y="861583"/>
                  <a:pt x="68698" y="832592"/>
                  <a:pt x="65238" y="803321"/>
                </a:cubicBezTo>
                <a:cubicBezTo>
                  <a:pt x="61778" y="773302"/>
                  <a:pt x="63087" y="742347"/>
                  <a:pt x="67763" y="711486"/>
                </a:cubicBezTo>
                <a:cubicBezTo>
                  <a:pt x="70943" y="690819"/>
                  <a:pt x="72252" y="668468"/>
                  <a:pt x="64583" y="647052"/>
                </a:cubicBezTo>
                <a:cubicBezTo>
                  <a:pt x="61497" y="638449"/>
                  <a:pt x="68230" y="627881"/>
                  <a:pt x="67856" y="619464"/>
                </a:cubicBezTo>
                <a:cubicBezTo>
                  <a:pt x="66547" y="590006"/>
                  <a:pt x="73468" y="561390"/>
                  <a:pt x="73374" y="532212"/>
                </a:cubicBezTo>
                <a:cubicBezTo>
                  <a:pt x="72906" y="427846"/>
                  <a:pt x="73000" y="323479"/>
                  <a:pt x="73374" y="219113"/>
                </a:cubicBezTo>
                <a:cubicBezTo>
                  <a:pt x="73374" y="203776"/>
                  <a:pt x="69353" y="187785"/>
                  <a:pt x="77582" y="172915"/>
                </a:cubicBezTo>
                <a:cubicBezTo>
                  <a:pt x="78517" y="171138"/>
                  <a:pt x="78611" y="167865"/>
                  <a:pt x="77582" y="166182"/>
                </a:cubicBezTo>
                <a:cubicBezTo>
                  <a:pt x="68418" y="151032"/>
                  <a:pt x="75431" y="133357"/>
                  <a:pt x="69446" y="116991"/>
                </a:cubicBezTo>
                <a:cubicBezTo>
                  <a:pt x="65051" y="104927"/>
                  <a:pt x="69166" y="89871"/>
                  <a:pt x="68418" y="76217"/>
                </a:cubicBezTo>
                <a:cubicBezTo>
                  <a:pt x="67669" y="63125"/>
                  <a:pt x="66267" y="49939"/>
                  <a:pt x="63835" y="37033"/>
                </a:cubicBezTo>
                <a:cubicBezTo>
                  <a:pt x="61404" y="23941"/>
                  <a:pt x="69166" y="12625"/>
                  <a:pt x="68605" y="0"/>
                </a:cubicBezTo>
                <a:close/>
              </a:path>
            </a:pathLst>
          </a:custGeom>
          <a:solidFill>
            <a:srgbClr val="91B2A8"/>
          </a:solidFill>
          <a:ln w="9328" cap="flat">
            <a:noFill/>
            <a:prstDash val="solid"/>
            <a:miter/>
          </a:ln>
        </p:spPr>
        <p:txBody>
          <a:bodyPr rtlCol="0" anchor="ctr"/>
          <a:lstStyle/>
          <a:p>
            <a:endParaRPr lang="en-AU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0138-BDCD-99E1-142F-F77B839437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8A36EB-B427-76C3-1DF7-ED6954D6D8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2133602"/>
            <a:ext cx="719328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1867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55ED3E0-4503-933E-A12C-799BD7CE484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51509" y="379942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CCA3F56-625A-EB06-E6EF-283654C4AE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2667" y="123317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0" name="Content Placeholder 23">
            <a:extLst>
              <a:ext uri="{FF2B5EF4-FFF2-40B4-BE49-F238E27FC236}">
                <a16:creationId xmlns:a16="http://schemas.microsoft.com/office/drawing/2014/main" id="{3F164E7A-0B57-BF23-67B8-0C639F0CFAA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951509" y="1959117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9A21192D-6156-945F-300A-EF1E4075702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82667" y="2812345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3" name="Content Placeholder 23">
            <a:extLst>
              <a:ext uri="{FF2B5EF4-FFF2-40B4-BE49-F238E27FC236}">
                <a16:creationId xmlns:a16="http://schemas.microsoft.com/office/drawing/2014/main" id="{86402BAA-CE2B-A521-4AF7-95BFBD485B6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951509" y="3538292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F7DF8708-39D2-C47A-466D-D2A58585F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2667" y="439152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5" name="Content Placeholder 23">
            <a:extLst>
              <a:ext uri="{FF2B5EF4-FFF2-40B4-BE49-F238E27FC236}">
                <a16:creationId xmlns:a16="http://schemas.microsoft.com/office/drawing/2014/main" id="{7933DD6B-A624-1E96-0B7A-D5F008279E2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951509" y="5117466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D9940A32-F469-7B96-C293-FD0AA4ACCA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82667" y="5970694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2101BCD-A4D7-BD15-3B9C-0D4FB523111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19687"/>
            <a:ext cx="8487589" cy="3444240"/>
          </a:xfrm>
          <a:custGeom>
            <a:avLst/>
            <a:gdLst>
              <a:gd name="connsiteX0" fmla="*/ 0 w 6365692"/>
              <a:gd name="connsiteY0" fmla="*/ 0 h 2583180"/>
              <a:gd name="connsiteX1" fmla="*/ 6356241 w 6365692"/>
              <a:gd name="connsiteY1" fmla="*/ 0 h 2583180"/>
              <a:gd name="connsiteX2" fmla="*/ 6356374 w 6365692"/>
              <a:gd name="connsiteY2" fmla="*/ 1424 h 2583180"/>
              <a:gd name="connsiteX3" fmla="*/ 6356093 w 6365692"/>
              <a:gd name="connsiteY3" fmla="*/ 49305 h 2583180"/>
              <a:gd name="connsiteX4" fmla="*/ 6352726 w 6365692"/>
              <a:gd name="connsiteY4" fmla="*/ 111307 h 2583180"/>
              <a:gd name="connsiteX5" fmla="*/ 6356280 w 6365692"/>
              <a:gd name="connsiteY5" fmla="*/ 182756 h 2583180"/>
              <a:gd name="connsiteX6" fmla="*/ 6352165 w 6365692"/>
              <a:gd name="connsiteY6" fmla="*/ 206041 h 2583180"/>
              <a:gd name="connsiteX7" fmla="*/ 6351978 w 6365692"/>
              <a:gd name="connsiteY7" fmla="*/ 228860 h 2583180"/>
              <a:gd name="connsiteX8" fmla="*/ 6357028 w 6365692"/>
              <a:gd name="connsiteY8" fmla="*/ 268138 h 2583180"/>
              <a:gd name="connsiteX9" fmla="*/ 6352072 w 6365692"/>
              <a:gd name="connsiteY9" fmla="*/ 302833 h 2583180"/>
              <a:gd name="connsiteX10" fmla="*/ 6347676 w 6365692"/>
              <a:gd name="connsiteY10" fmla="*/ 337715 h 2583180"/>
              <a:gd name="connsiteX11" fmla="*/ 6347396 w 6365692"/>
              <a:gd name="connsiteY11" fmla="*/ 351182 h 2583180"/>
              <a:gd name="connsiteX12" fmla="*/ 6333555 w 6365692"/>
              <a:gd name="connsiteY12" fmla="*/ 434600 h 2583180"/>
              <a:gd name="connsiteX13" fmla="*/ 6329066 w 6365692"/>
              <a:gd name="connsiteY13" fmla="*/ 451059 h 2583180"/>
              <a:gd name="connsiteX14" fmla="*/ 6321211 w 6365692"/>
              <a:gd name="connsiteY14" fmla="*/ 515961 h 2583180"/>
              <a:gd name="connsiteX15" fmla="*/ 6315787 w 6365692"/>
              <a:gd name="connsiteY15" fmla="*/ 564123 h 2583180"/>
              <a:gd name="connsiteX16" fmla="*/ 6310924 w 6365692"/>
              <a:gd name="connsiteY16" fmla="*/ 605738 h 2583180"/>
              <a:gd name="connsiteX17" fmla="*/ 6311298 w 6365692"/>
              <a:gd name="connsiteY17" fmla="*/ 646793 h 2583180"/>
              <a:gd name="connsiteX18" fmla="*/ 6315693 w 6365692"/>
              <a:gd name="connsiteY18" fmla="*/ 811759 h 2583180"/>
              <a:gd name="connsiteX19" fmla="*/ 6320088 w 6365692"/>
              <a:gd name="connsiteY19" fmla="*/ 832707 h 2583180"/>
              <a:gd name="connsiteX20" fmla="*/ 6314664 w 6365692"/>
              <a:gd name="connsiteY20" fmla="*/ 873948 h 2583180"/>
              <a:gd name="connsiteX21" fmla="*/ 6311111 w 6365692"/>
              <a:gd name="connsiteY21" fmla="*/ 899759 h 2583180"/>
              <a:gd name="connsiteX22" fmla="*/ 6310082 w 6365692"/>
              <a:gd name="connsiteY22" fmla="*/ 949792 h 2583180"/>
              <a:gd name="connsiteX23" fmla="*/ 6306154 w 6365692"/>
              <a:gd name="connsiteY23" fmla="*/ 991501 h 2583180"/>
              <a:gd name="connsiteX24" fmla="*/ 6311111 w 6365692"/>
              <a:gd name="connsiteY24" fmla="*/ 1019369 h 2583180"/>
              <a:gd name="connsiteX25" fmla="*/ 6315039 w 6365692"/>
              <a:gd name="connsiteY25" fmla="*/ 1045274 h 2583180"/>
              <a:gd name="connsiteX26" fmla="*/ 6318873 w 6365692"/>
              <a:gd name="connsiteY26" fmla="*/ 1066315 h 2583180"/>
              <a:gd name="connsiteX27" fmla="*/ 6315787 w 6365692"/>
              <a:gd name="connsiteY27" fmla="*/ 1069776 h 2583180"/>
              <a:gd name="connsiteX28" fmla="*/ 6308960 w 6365692"/>
              <a:gd name="connsiteY28" fmla="*/ 1088386 h 2583180"/>
              <a:gd name="connsiteX29" fmla="*/ 6310924 w 6365692"/>
              <a:gd name="connsiteY29" fmla="*/ 1105873 h 2583180"/>
              <a:gd name="connsiteX30" fmla="*/ 6314664 w 6365692"/>
              <a:gd name="connsiteY30" fmla="*/ 1143187 h 2583180"/>
              <a:gd name="connsiteX31" fmla="*/ 6312607 w 6365692"/>
              <a:gd name="connsiteY31" fmla="*/ 1171430 h 2583180"/>
              <a:gd name="connsiteX32" fmla="*/ 6311111 w 6365692"/>
              <a:gd name="connsiteY32" fmla="*/ 1186580 h 2583180"/>
              <a:gd name="connsiteX33" fmla="*/ 6318966 w 6365692"/>
              <a:gd name="connsiteY33" fmla="*/ 1217534 h 2583180"/>
              <a:gd name="connsiteX34" fmla="*/ 6319901 w 6365692"/>
              <a:gd name="connsiteY34" fmla="*/ 1230907 h 2583180"/>
              <a:gd name="connsiteX35" fmla="*/ 6319714 w 6365692"/>
              <a:gd name="connsiteY35" fmla="*/ 1304038 h 2583180"/>
              <a:gd name="connsiteX36" fmla="*/ 6326167 w 6365692"/>
              <a:gd name="connsiteY36" fmla="*/ 1337986 h 2583180"/>
              <a:gd name="connsiteX37" fmla="*/ 6328692 w 6365692"/>
              <a:gd name="connsiteY37" fmla="*/ 1359588 h 2583180"/>
              <a:gd name="connsiteX38" fmla="*/ 6331311 w 6365692"/>
              <a:gd name="connsiteY38" fmla="*/ 1421217 h 2583180"/>
              <a:gd name="connsiteX39" fmla="*/ 6332900 w 6365692"/>
              <a:gd name="connsiteY39" fmla="*/ 1442819 h 2583180"/>
              <a:gd name="connsiteX40" fmla="*/ 6332900 w 6365692"/>
              <a:gd name="connsiteY40" fmla="*/ 1483032 h 2583180"/>
              <a:gd name="connsiteX41" fmla="*/ 6333555 w 6365692"/>
              <a:gd name="connsiteY41" fmla="*/ 1496499 h 2583180"/>
              <a:gd name="connsiteX42" fmla="*/ 6333462 w 6365692"/>
              <a:gd name="connsiteY42" fmla="*/ 1601613 h 2583180"/>
              <a:gd name="connsiteX43" fmla="*/ 6329721 w 6365692"/>
              <a:gd name="connsiteY43" fmla="*/ 1620691 h 2583180"/>
              <a:gd name="connsiteX44" fmla="*/ 6329066 w 6365692"/>
              <a:gd name="connsiteY44" fmla="*/ 1631633 h 2583180"/>
              <a:gd name="connsiteX45" fmla="*/ 6334116 w 6365692"/>
              <a:gd name="connsiteY45" fmla="*/ 1657257 h 2583180"/>
              <a:gd name="connsiteX46" fmla="*/ 6338044 w 6365692"/>
              <a:gd name="connsiteY46" fmla="*/ 1680636 h 2583180"/>
              <a:gd name="connsiteX47" fmla="*/ 6338138 w 6365692"/>
              <a:gd name="connsiteY47" fmla="*/ 1687276 h 2583180"/>
              <a:gd name="connsiteX48" fmla="*/ 6342720 w 6365692"/>
              <a:gd name="connsiteY48" fmla="*/ 1756199 h 2583180"/>
              <a:gd name="connsiteX49" fmla="*/ 6342907 w 6365692"/>
              <a:gd name="connsiteY49" fmla="*/ 1824748 h 2583180"/>
              <a:gd name="connsiteX50" fmla="*/ 6345806 w 6365692"/>
              <a:gd name="connsiteY50" fmla="*/ 1844200 h 2583180"/>
              <a:gd name="connsiteX51" fmla="*/ 6346180 w 6365692"/>
              <a:gd name="connsiteY51" fmla="*/ 1863558 h 2583180"/>
              <a:gd name="connsiteX52" fmla="*/ 6348705 w 6365692"/>
              <a:gd name="connsiteY52" fmla="*/ 1909849 h 2583180"/>
              <a:gd name="connsiteX53" fmla="*/ 6349921 w 6365692"/>
              <a:gd name="connsiteY53" fmla="*/ 1937531 h 2583180"/>
              <a:gd name="connsiteX54" fmla="*/ 6350388 w 6365692"/>
              <a:gd name="connsiteY54" fmla="*/ 1953429 h 2583180"/>
              <a:gd name="connsiteX55" fmla="*/ 6351698 w 6365692"/>
              <a:gd name="connsiteY55" fmla="*/ 1964183 h 2583180"/>
              <a:gd name="connsiteX56" fmla="*/ 6351698 w 6365692"/>
              <a:gd name="connsiteY56" fmla="*/ 1984757 h 2583180"/>
              <a:gd name="connsiteX57" fmla="*/ 6362452 w 6365692"/>
              <a:gd name="connsiteY57" fmla="*/ 2046666 h 2583180"/>
              <a:gd name="connsiteX58" fmla="*/ 6365445 w 6365692"/>
              <a:gd name="connsiteY58" fmla="*/ 2061442 h 2583180"/>
              <a:gd name="connsiteX59" fmla="*/ 6357402 w 6365692"/>
              <a:gd name="connsiteY59" fmla="*/ 2075657 h 2583180"/>
              <a:gd name="connsiteX60" fmla="*/ 6334303 w 6365692"/>
              <a:gd name="connsiteY60" fmla="*/ 2113906 h 2583180"/>
              <a:gd name="connsiteX61" fmla="*/ 6338699 w 6365692"/>
              <a:gd name="connsiteY61" fmla="*/ 2146357 h 2583180"/>
              <a:gd name="connsiteX62" fmla="*/ 6351791 w 6365692"/>
              <a:gd name="connsiteY62" fmla="*/ 2174506 h 2583180"/>
              <a:gd name="connsiteX63" fmla="*/ 6337857 w 6365692"/>
              <a:gd name="connsiteY63" fmla="*/ 2194145 h 2583180"/>
              <a:gd name="connsiteX64" fmla="*/ 6338044 w 6365692"/>
              <a:gd name="connsiteY64" fmla="*/ 2260355 h 2583180"/>
              <a:gd name="connsiteX65" fmla="*/ 6334584 w 6365692"/>
              <a:gd name="connsiteY65" fmla="*/ 2295331 h 2583180"/>
              <a:gd name="connsiteX66" fmla="*/ 6338979 w 6365692"/>
              <a:gd name="connsiteY66" fmla="*/ 2326940 h 2583180"/>
              <a:gd name="connsiteX67" fmla="*/ 6336548 w 6365692"/>
              <a:gd name="connsiteY67" fmla="*/ 2357427 h 2583180"/>
              <a:gd name="connsiteX68" fmla="*/ 6333555 w 6365692"/>
              <a:gd name="connsiteY68" fmla="*/ 2372016 h 2583180"/>
              <a:gd name="connsiteX69" fmla="*/ 6335893 w 6365692"/>
              <a:gd name="connsiteY69" fmla="*/ 2396799 h 2583180"/>
              <a:gd name="connsiteX70" fmla="*/ 6333742 w 6365692"/>
              <a:gd name="connsiteY70" fmla="*/ 2420833 h 2583180"/>
              <a:gd name="connsiteX71" fmla="*/ 6333462 w 6365692"/>
              <a:gd name="connsiteY71" fmla="*/ 2448234 h 2583180"/>
              <a:gd name="connsiteX72" fmla="*/ 6329160 w 6365692"/>
              <a:gd name="connsiteY72" fmla="*/ 2471520 h 2583180"/>
              <a:gd name="connsiteX73" fmla="*/ 6324577 w 6365692"/>
              <a:gd name="connsiteY73" fmla="*/ 2494805 h 2583180"/>
              <a:gd name="connsiteX74" fmla="*/ 6324577 w 6365692"/>
              <a:gd name="connsiteY74" fmla="*/ 2497050 h 2583180"/>
              <a:gd name="connsiteX75" fmla="*/ 6319060 w 6365692"/>
              <a:gd name="connsiteY75" fmla="*/ 2583180 h 2583180"/>
              <a:gd name="connsiteX76" fmla="*/ 0 w 6365692"/>
              <a:gd name="connsiteY76" fmla="*/ 2583180 h 258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365692" h="2583180">
                <a:moveTo>
                  <a:pt x="0" y="0"/>
                </a:moveTo>
                <a:lnTo>
                  <a:pt x="6356241" y="0"/>
                </a:lnTo>
                <a:lnTo>
                  <a:pt x="6356374" y="1424"/>
                </a:lnTo>
                <a:cubicBezTo>
                  <a:pt x="6357122" y="17322"/>
                  <a:pt x="6358150" y="33594"/>
                  <a:pt x="6356093" y="49305"/>
                </a:cubicBezTo>
                <a:cubicBezTo>
                  <a:pt x="6353474" y="70066"/>
                  <a:pt x="6347957" y="91295"/>
                  <a:pt x="6352726" y="111307"/>
                </a:cubicBezTo>
                <a:cubicBezTo>
                  <a:pt x="6358431" y="135342"/>
                  <a:pt x="6355251" y="159002"/>
                  <a:pt x="6356280" y="182756"/>
                </a:cubicBezTo>
                <a:cubicBezTo>
                  <a:pt x="6356561" y="190424"/>
                  <a:pt x="6352913" y="198186"/>
                  <a:pt x="6352165" y="206041"/>
                </a:cubicBezTo>
                <a:cubicBezTo>
                  <a:pt x="6351417" y="213523"/>
                  <a:pt x="6351978" y="221191"/>
                  <a:pt x="6351978" y="228860"/>
                </a:cubicBezTo>
                <a:cubicBezTo>
                  <a:pt x="6351978" y="242140"/>
                  <a:pt x="6357589" y="254484"/>
                  <a:pt x="6357028" y="268138"/>
                </a:cubicBezTo>
                <a:cubicBezTo>
                  <a:pt x="6356467" y="280108"/>
                  <a:pt x="6353942" y="291330"/>
                  <a:pt x="6352072" y="302833"/>
                </a:cubicBezTo>
                <a:cubicBezTo>
                  <a:pt x="6350108" y="314336"/>
                  <a:pt x="6354877" y="326493"/>
                  <a:pt x="6347676" y="337715"/>
                </a:cubicBezTo>
                <a:cubicBezTo>
                  <a:pt x="6345619" y="340895"/>
                  <a:pt x="6347396" y="346599"/>
                  <a:pt x="6347396" y="351182"/>
                </a:cubicBezTo>
                <a:cubicBezTo>
                  <a:pt x="6347863" y="379892"/>
                  <a:pt x="6340569" y="407199"/>
                  <a:pt x="6333555" y="434600"/>
                </a:cubicBezTo>
                <a:cubicBezTo>
                  <a:pt x="6332152" y="440024"/>
                  <a:pt x="6328786" y="444700"/>
                  <a:pt x="6329066" y="451059"/>
                </a:cubicBezTo>
                <a:cubicBezTo>
                  <a:pt x="6330188" y="473129"/>
                  <a:pt x="6324110" y="494358"/>
                  <a:pt x="6321211" y="515961"/>
                </a:cubicBezTo>
                <a:cubicBezTo>
                  <a:pt x="6319060" y="531765"/>
                  <a:pt x="6313449" y="547850"/>
                  <a:pt x="6315787" y="564123"/>
                </a:cubicBezTo>
                <a:cubicBezTo>
                  <a:pt x="6317844" y="578618"/>
                  <a:pt x="6310456" y="591617"/>
                  <a:pt x="6310924" y="605738"/>
                </a:cubicBezTo>
                <a:cubicBezTo>
                  <a:pt x="6311298" y="619392"/>
                  <a:pt x="6309334" y="633420"/>
                  <a:pt x="6311298" y="646793"/>
                </a:cubicBezTo>
                <a:cubicBezTo>
                  <a:pt x="6319527" y="701688"/>
                  <a:pt x="6313449" y="756770"/>
                  <a:pt x="6315693" y="811759"/>
                </a:cubicBezTo>
                <a:cubicBezTo>
                  <a:pt x="6315974" y="818772"/>
                  <a:pt x="6318592" y="825693"/>
                  <a:pt x="6320088" y="832707"/>
                </a:cubicBezTo>
                <a:cubicBezTo>
                  <a:pt x="6323175" y="847015"/>
                  <a:pt x="6318312" y="860949"/>
                  <a:pt x="6314664" y="873948"/>
                </a:cubicBezTo>
                <a:cubicBezTo>
                  <a:pt x="6312139" y="882832"/>
                  <a:pt x="6311298" y="891156"/>
                  <a:pt x="6311111" y="899759"/>
                </a:cubicBezTo>
                <a:cubicBezTo>
                  <a:pt x="6310737" y="916499"/>
                  <a:pt x="6314103" y="934081"/>
                  <a:pt x="6310082" y="949792"/>
                </a:cubicBezTo>
                <a:cubicBezTo>
                  <a:pt x="6306435" y="964006"/>
                  <a:pt x="6308492" y="977847"/>
                  <a:pt x="6306154" y="991501"/>
                </a:cubicBezTo>
                <a:cubicBezTo>
                  <a:pt x="6304377" y="1001788"/>
                  <a:pt x="6310176" y="1009924"/>
                  <a:pt x="6311111" y="1019369"/>
                </a:cubicBezTo>
                <a:cubicBezTo>
                  <a:pt x="6312046" y="1027879"/>
                  <a:pt x="6308118" y="1036670"/>
                  <a:pt x="6315039" y="1045274"/>
                </a:cubicBezTo>
                <a:cubicBezTo>
                  <a:pt x="6318966" y="1050230"/>
                  <a:pt x="6311952" y="1060143"/>
                  <a:pt x="6318873" y="1066315"/>
                </a:cubicBezTo>
                <a:cubicBezTo>
                  <a:pt x="6317844" y="1067531"/>
                  <a:pt x="6316909" y="1068747"/>
                  <a:pt x="6315787" y="1069776"/>
                </a:cubicBezTo>
                <a:cubicBezTo>
                  <a:pt x="6312888" y="1072487"/>
                  <a:pt x="6308492" y="1084925"/>
                  <a:pt x="6308960" y="1088386"/>
                </a:cubicBezTo>
                <a:cubicBezTo>
                  <a:pt x="6309708" y="1094184"/>
                  <a:pt x="6310269" y="1100075"/>
                  <a:pt x="6310924" y="1105873"/>
                </a:cubicBezTo>
                <a:cubicBezTo>
                  <a:pt x="6312233" y="1118218"/>
                  <a:pt x="6309427" y="1130469"/>
                  <a:pt x="6314664" y="1143187"/>
                </a:cubicBezTo>
                <a:cubicBezTo>
                  <a:pt x="6317751" y="1150762"/>
                  <a:pt x="6317938" y="1161984"/>
                  <a:pt x="6312607" y="1171430"/>
                </a:cubicBezTo>
                <a:cubicBezTo>
                  <a:pt x="6310269" y="1175451"/>
                  <a:pt x="6310176" y="1181717"/>
                  <a:pt x="6311111" y="1186580"/>
                </a:cubicBezTo>
                <a:cubicBezTo>
                  <a:pt x="6313075" y="1197054"/>
                  <a:pt x="6316535" y="1207153"/>
                  <a:pt x="6318966" y="1217534"/>
                </a:cubicBezTo>
                <a:cubicBezTo>
                  <a:pt x="6319901" y="1221836"/>
                  <a:pt x="6319901" y="1226418"/>
                  <a:pt x="6319901" y="1230907"/>
                </a:cubicBezTo>
                <a:cubicBezTo>
                  <a:pt x="6319995" y="1255316"/>
                  <a:pt x="6320650" y="1279724"/>
                  <a:pt x="6319714" y="1304038"/>
                </a:cubicBezTo>
                <a:cubicBezTo>
                  <a:pt x="6319247" y="1316196"/>
                  <a:pt x="6321117" y="1328073"/>
                  <a:pt x="6326167" y="1337986"/>
                </a:cubicBezTo>
                <a:cubicBezTo>
                  <a:pt x="6330095" y="1345747"/>
                  <a:pt x="6329908" y="1353042"/>
                  <a:pt x="6328692" y="1359588"/>
                </a:cubicBezTo>
                <a:cubicBezTo>
                  <a:pt x="6322988" y="1391010"/>
                  <a:pt x="6322052" y="1397463"/>
                  <a:pt x="6331311" y="1421217"/>
                </a:cubicBezTo>
                <a:cubicBezTo>
                  <a:pt x="6334210" y="1428885"/>
                  <a:pt x="6334397" y="1435899"/>
                  <a:pt x="6332900" y="1442819"/>
                </a:cubicBezTo>
                <a:cubicBezTo>
                  <a:pt x="6328412" y="1463487"/>
                  <a:pt x="6328131" y="1463394"/>
                  <a:pt x="6332900" y="1483032"/>
                </a:cubicBezTo>
                <a:cubicBezTo>
                  <a:pt x="6333929" y="1487334"/>
                  <a:pt x="6333555" y="1492010"/>
                  <a:pt x="6333555" y="1496499"/>
                </a:cubicBezTo>
                <a:cubicBezTo>
                  <a:pt x="6333649" y="1531568"/>
                  <a:pt x="6333742" y="1566544"/>
                  <a:pt x="6333462" y="1601613"/>
                </a:cubicBezTo>
                <a:cubicBezTo>
                  <a:pt x="6333462" y="1607973"/>
                  <a:pt x="6336080" y="1614893"/>
                  <a:pt x="6329721" y="1620691"/>
                </a:cubicBezTo>
                <a:cubicBezTo>
                  <a:pt x="6327757" y="1622468"/>
                  <a:pt x="6329347" y="1627892"/>
                  <a:pt x="6329066" y="1631633"/>
                </a:cubicBezTo>
                <a:cubicBezTo>
                  <a:pt x="6328412" y="1640610"/>
                  <a:pt x="6335519" y="1647624"/>
                  <a:pt x="6334116" y="1657257"/>
                </a:cubicBezTo>
                <a:cubicBezTo>
                  <a:pt x="6332994" y="1664738"/>
                  <a:pt x="6330188" y="1673810"/>
                  <a:pt x="6338044" y="1680636"/>
                </a:cubicBezTo>
                <a:cubicBezTo>
                  <a:pt x="6339166" y="1681571"/>
                  <a:pt x="6338418" y="1685032"/>
                  <a:pt x="6338138" y="1687276"/>
                </a:cubicBezTo>
                <a:cubicBezTo>
                  <a:pt x="6335051" y="1710562"/>
                  <a:pt x="6342720" y="1733100"/>
                  <a:pt x="6342720" y="1756199"/>
                </a:cubicBezTo>
                <a:cubicBezTo>
                  <a:pt x="6342720" y="1779017"/>
                  <a:pt x="6342439" y="1801929"/>
                  <a:pt x="6342907" y="1824748"/>
                </a:cubicBezTo>
                <a:cubicBezTo>
                  <a:pt x="6343000" y="1831107"/>
                  <a:pt x="6341224" y="1837373"/>
                  <a:pt x="6345806" y="1844200"/>
                </a:cubicBezTo>
                <a:cubicBezTo>
                  <a:pt x="6348892" y="1848782"/>
                  <a:pt x="6348425" y="1857760"/>
                  <a:pt x="6346180" y="1863558"/>
                </a:cubicBezTo>
                <a:cubicBezTo>
                  <a:pt x="6339914" y="1879736"/>
                  <a:pt x="6340850" y="1895074"/>
                  <a:pt x="6348705" y="1909849"/>
                </a:cubicBezTo>
                <a:cubicBezTo>
                  <a:pt x="6353755" y="1919295"/>
                  <a:pt x="6353194" y="1928740"/>
                  <a:pt x="6349921" y="1937531"/>
                </a:cubicBezTo>
                <a:cubicBezTo>
                  <a:pt x="6347676" y="1943516"/>
                  <a:pt x="6345993" y="1947724"/>
                  <a:pt x="6350388" y="1953429"/>
                </a:cubicBezTo>
                <a:cubicBezTo>
                  <a:pt x="6352259" y="1955860"/>
                  <a:pt x="6351698" y="1960536"/>
                  <a:pt x="6351698" y="1964183"/>
                </a:cubicBezTo>
                <a:cubicBezTo>
                  <a:pt x="6351978" y="1971104"/>
                  <a:pt x="6352539" y="1978024"/>
                  <a:pt x="6351698" y="1984757"/>
                </a:cubicBezTo>
                <a:cubicBezTo>
                  <a:pt x="6348892" y="2006641"/>
                  <a:pt x="6354784" y="2027028"/>
                  <a:pt x="6362452" y="2046666"/>
                </a:cubicBezTo>
                <a:cubicBezTo>
                  <a:pt x="6364416" y="2051903"/>
                  <a:pt x="6364603" y="2056486"/>
                  <a:pt x="6365445" y="2061442"/>
                </a:cubicBezTo>
                <a:cubicBezTo>
                  <a:pt x="6366661" y="2068456"/>
                  <a:pt x="6363294" y="2072665"/>
                  <a:pt x="6357402" y="2075657"/>
                </a:cubicBezTo>
                <a:cubicBezTo>
                  <a:pt x="6341878" y="2083606"/>
                  <a:pt x="6330937" y="2096044"/>
                  <a:pt x="6334303" y="2113906"/>
                </a:cubicBezTo>
                <a:cubicBezTo>
                  <a:pt x="6336361" y="2124848"/>
                  <a:pt x="6336548" y="2135789"/>
                  <a:pt x="6338699" y="2146357"/>
                </a:cubicBezTo>
                <a:cubicBezTo>
                  <a:pt x="6340662" y="2155709"/>
                  <a:pt x="6346835" y="2164219"/>
                  <a:pt x="6351791" y="2174506"/>
                </a:cubicBezTo>
                <a:cubicBezTo>
                  <a:pt x="6341691" y="2176937"/>
                  <a:pt x="6337202" y="2182735"/>
                  <a:pt x="6337857" y="2194145"/>
                </a:cubicBezTo>
                <a:cubicBezTo>
                  <a:pt x="6339073" y="2216121"/>
                  <a:pt x="6338512" y="2238285"/>
                  <a:pt x="6338044" y="2260355"/>
                </a:cubicBezTo>
                <a:cubicBezTo>
                  <a:pt x="6337857" y="2271951"/>
                  <a:pt x="6338605" y="2283361"/>
                  <a:pt x="6334584" y="2295331"/>
                </a:cubicBezTo>
                <a:cubicBezTo>
                  <a:pt x="6331498" y="2304590"/>
                  <a:pt x="6333555" y="2318804"/>
                  <a:pt x="6338979" y="2326940"/>
                </a:cubicBezTo>
                <a:cubicBezTo>
                  <a:pt x="6347209" y="2339191"/>
                  <a:pt x="6338418" y="2347889"/>
                  <a:pt x="6336548" y="2357427"/>
                </a:cubicBezTo>
                <a:cubicBezTo>
                  <a:pt x="6335706" y="2362010"/>
                  <a:pt x="6334864" y="2367247"/>
                  <a:pt x="6333555" y="2372016"/>
                </a:cubicBezTo>
                <a:cubicBezTo>
                  <a:pt x="6331217" y="2380433"/>
                  <a:pt x="6343842" y="2386325"/>
                  <a:pt x="6335893" y="2396799"/>
                </a:cubicBezTo>
                <a:cubicBezTo>
                  <a:pt x="6331778" y="2402223"/>
                  <a:pt x="6334023" y="2412697"/>
                  <a:pt x="6333742" y="2420833"/>
                </a:cubicBezTo>
                <a:cubicBezTo>
                  <a:pt x="6333462" y="2429997"/>
                  <a:pt x="6334210" y="2439162"/>
                  <a:pt x="6333462" y="2448234"/>
                </a:cubicBezTo>
                <a:cubicBezTo>
                  <a:pt x="6332807" y="2456089"/>
                  <a:pt x="6330282" y="2463664"/>
                  <a:pt x="6329160" y="2471520"/>
                </a:cubicBezTo>
                <a:cubicBezTo>
                  <a:pt x="6328038" y="2479375"/>
                  <a:pt x="6331685" y="2488072"/>
                  <a:pt x="6324577" y="2494805"/>
                </a:cubicBezTo>
                <a:cubicBezTo>
                  <a:pt x="6324297" y="2495180"/>
                  <a:pt x="6324577" y="2496302"/>
                  <a:pt x="6324577" y="2497050"/>
                </a:cubicBezTo>
                <a:cubicBezTo>
                  <a:pt x="6322801" y="2525199"/>
                  <a:pt x="6321024" y="2553442"/>
                  <a:pt x="6319060" y="2583180"/>
                </a:cubicBezTo>
                <a:lnTo>
                  <a:pt x="0" y="25831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7193280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14128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4 icons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EA80DD1-5A9B-AF2B-B8AF-BCFF30EC7E30}"/>
              </a:ext>
            </a:extLst>
          </p:cNvPr>
          <p:cNvSpPr/>
          <p:nvPr/>
        </p:nvSpPr>
        <p:spPr>
          <a:xfrm>
            <a:off x="8408687" y="0"/>
            <a:ext cx="3783314" cy="6858000"/>
          </a:xfrm>
          <a:custGeom>
            <a:avLst/>
            <a:gdLst>
              <a:gd name="connsiteX0" fmla="*/ 68605 w 2815784"/>
              <a:gd name="connsiteY0" fmla="*/ 0 h 5143500"/>
              <a:gd name="connsiteX1" fmla="*/ 68792 w 2815784"/>
              <a:gd name="connsiteY1" fmla="*/ 0 h 5143500"/>
              <a:gd name="connsiteX2" fmla="*/ 2815784 w 2815784"/>
              <a:gd name="connsiteY2" fmla="*/ 0 h 5143500"/>
              <a:gd name="connsiteX3" fmla="*/ 2815784 w 2815784"/>
              <a:gd name="connsiteY3" fmla="*/ 5143500 h 5143500"/>
              <a:gd name="connsiteX4" fmla="*/ 13242 w 2815784"/>
              <a:gd name="connsiteY4" fmla="*/ 5143500 h 5143500"/>
              <a:gd name="connsiteX5" fmla="*/ 18759 w 2815784"/>
              <a:gd name="connsiteY5" fmla="*/ 5057370 h 5143500"/>
              <a:gd name="connsiteX6" fmla="*/ 18759 w 2815784"/>
              <a:gd name="connsiteY6" fmla="*/ 5055125 h 5143500"/>
              <a:gd name="connsiteX7" fmla="*/ 23342 w 2815784"/>
              <a:gd name="connsiteY7" fmla="*/ 5031840 h 5143500"/>
              <a:gd name="connsiteX8" fmla="*/ 27644 w 2815784"/>
              <a:gd name="connsiteY8" fmla="*/ 5008554 h 5143500"/>
              <a:gd name="connsiteX9" fmla="*/ 27924 w 2815784"/>
              <a:gd name="connsiteY9" fmla="*/ 4981153 h 5143500"/>
              <a:gd name="connsiteX10" fmla="*/ 30075 w 2815784"/>
              <a:gd name="connsiteY10" fmla="*/ 4957119 h 5143500"/>
              <a:gd name="connsiteX11" fmla="*/ 27737 w 2815784"/>
              <a:gd name="connsiteY11" fmla="*/ 4932336 h 5143500"/>
              <a:gd name="connsiteX12" fmla="*/ 30730 w 2815784"/>
              <a:gd name="connsiteY12" fmla="*/ 4917747 h 5143500"/>
              <a:gd name="connsiteX13" fmla="*/ 33161 w 2815784"/>
              <a:gd name="connsiteY13" fmla="*/ 4887260 h 5143500"/>
              <a:gd name="connsiteX14" fmla="*/ 28766 w 2815784"/>
              <a:gd name="connsiteY14" fmla="*/ 4855651 h 5143500"/>
              <a:gd name="connsiteX15" fmla="*/ 32226 w 2815784"/>
              <a:gd name="connsiteY15" fmla="*/ 4820675 h 5143500"/>
              <a:gd name="connsiteX16" fmla="*/ 32039 w 2815784"/>
              <a:gd name="connsiteY16" fmla="*/ 4754465 h 5143500"/>
              <a:gd name="connsiteX17" fmla="*/ 45973 w 2815784"/>
              <a:gd name="connsiteY17" fmla="*/ 4734826 h 5143500"/>
              <a:gd name="connsiteX18" fmla="*/ 32881 w 2815784"/>
              <a:gd name="connsiteY18" fmla="*/ 4706677 h 5143500"/>
              <a:gd name="connsiteX19" fmla="*/ 28485 w 2815784"/>
              <a:gd name="connsiteY19" fmla="*/ 4674226 h 5143500"/>
              <a:gd name="connsiteX20" fmla="*/ 51584 w 2815784"/>
              <a:gd name="connsiteY20" fmla="*/ 4635977 h 5143500"/>
              <a:gd name="connsiteX21" fmla="*/ 59627 w 2815784"/>
              <a:gd name="connsiteY21" fmla="*/ 4621762 h 5143500"/>
              <a:gd name="connsiteX22" fmla="*/ 56634 w 2815784"/>
              <a:gd name="connsiteY22" fmla="*/ 4606986 h 5143500"/>
              <a:gd name="connsiteX23" fmla="*/ 45880 w 2815784"/>
              <a:gd name="connsiteY23" fmla="*/ 4545077 h 5143500"/>
              <a:gd name="connsiteX24" fmla="*/ 45880 w 2815784"/>
              <a:gd name="connsiteY24" fmla="*/ 4524503 h 5143500"/>
              <a:gd name="connsiteX25" fmla="*/ 44570 w 2815784"/>
              <a:gd name="connsiteY25" fmla="*/ 4513749 h 5143500"/>
              <a:gd name="connsiteX26" fmla="*/ 44103 w 2815784"/>
              <a:gd name="connsiteY26" fmla="*/ 4497851 h 5143500"/>
              <a:gd name="connsiteX27" fmla="*/ 42887 w 2815784"/>
              <a:gd name="connsiteY27" fmla="*/ 4470169 h 5143500"/>
              <a:gd name="connsiteX28" fmla="*/ 40362 w 2815784"/>
              <a:gd name="connsiteY28" fmla="*/ 4423878 h 5143500"/>
              <a:gd name="connsiteX29" fmla="*/ 39988 w 2815784"/>
              <a:gd name="connsiteY29" fmla="*/ 4404520 h 5143500"/>
              <a:gd name="connsiteX30" fmla="*/ 37089 w 2815784"/>
              <a:gd name="connsiteY30" fmla="*/ 4385068 h 5143500"/>
              <a:gd name="connsiteX31" fmla="*/ 36902 w 2815784"/>
              <a:gd name="connsiteY31" fmla="*/ 4316519 h 5143500"/>
              <a:gd name="connsiteX32" fmla="*/ 32320 w 2815784"/>
              <a:gd name="connsiteY32" fmla="*/ 4247596 h 5143500"/>
              <a:gd name="connsiteX33" fmla="*/ 32226 w 2815784"/>
              <a:gd name="connsiteY33" fmla="*/ 4240956 h 5143500"/>
              <a:gd name="connsiteX34" fmla="*/ 28298 w 2815784"/>
              <a:gd name="connsiteY34" fmla="*/ 4217577 h 5143500"/>
              <a:gd name="connsiteX35" fmla="*/ 23248 w 2815784"/>
              <a:gd name="connsiteY35" fmla="*/ 4191953 h 5143500"/>
              <a:gd name="connsiteX36" fmla="*/ 23903 w 2815784"/>
              <a:gd name="connsiteY36" fmla="*/ 4181011 h 5143500"/>
              <a:gd name="connsiteX37" fmla="*/ 27644 w 2815784"/>
              <a:gd name="connsiteY37" fmla="*/ 4161933 h 5143500"/>
              <a:gd name="connsiteX38" fmla="*/ 27737 w 2815784"/>
              <a:gd name="connsiteY38" fmla="*/ 4056819 h 5143500"/>
              <a:gd name="connsiteX39" fmla="*/ 27082 w 2815784"/>
              <a:gd name="connsiteY39" fmla="*/ 4043352 h 5143500"/>
              <a:gd name="connsiteX40" fmla="*/ 27082 w 2815784"/>
              <a:gd name="connsiteY40" fmla="*/ 4003139 h 5143500"/>
              <a:gd name="connsiteX41" fmla="*/ 25493 w 2815784"/>
              <a:gd name="connsiteY41" fmla="*/ 3981537 h 5143500"/>
              <a:gd name="connsiteX42" fmla="*/ 22874 w 2815784"/>
              <a:gd name="connsiteY42" fmla="*/ 3919908 h 5143500"/>
              <a:gd name="connsiteX43" fmla="*/ 20349 w 2815784"/>
              <a:gd name="connsiteY43" fmla="*/ 3898306 h 5143500"/>
              <a:gd name="connsiteX44" fmla="*/ 13896 w 2815784"/>
              <a:gd name="connsiteY44" fmla="*/ 3864358 h 5143500"/>
              <a:gd name="connsiteX45" fmla="*/ 14083 w 2815784"/>
              <a:gd name="connsiteY45" fmla="*/ 3791227 h 5143500"/>
              <a:gd name="connsiteX46" fmla="*/ 13148 w 2815784"/>
              <a:gd name="connsiteY46" fmla="*/ 3777854 h 5143500"/>
              <a:gd name="connsiteX47" fmla="*/ 5293 w 2815784"/>
              <a:gd name="connsiteY47" fmla="*/ 3746900 h 5143500"/>
              <a:gd name="connsiteX48" fmla="*/ 6789 w 2815784"/>
              <a:gd name="connsiteY48" fmla="*/ 3731750 h 5143500"/>
              <a:gd name="connsiteX49" fmla="*/ 8846 w 2815784"/>
              <a:gd name="connsiteY49" fmla="*/ 3703507 h 5143500"/>
              <a:gd name="connsiteX50" fmla="*/ 5106 w 2815784"/>
              <a:gd name="connsiteY50" fmla="*/ 3666193 h 5143500"/>
              <a:gd name="connsiteX51" fmla="*/ 3142 w 2815784"/>
              <a:gd name="connsiteY51" fmla="*/ 3648706 h 5143500"/>
              <a:gd name="connsiteX52" fmla="*/ 9969 w 2815784"/>
              <a:gd name="connsiteY52" fmla="*/ 3630096 h 5143500"/>
              <a:gd name="connsiteX53" fmla="*/ 13055 w 2815784"/>
              <a:gd name="connsiteY53" fmla="*/ 3626635 h 5143500"/>
              <a:gd name="connsiteX54" fmla="*/ 9221 w 2815784"/>
              <a:gd name="connsiteY54" fmla="*/ 3605594 h 5143500"/>
              <a:gd name="connsiteX55" fmla="*/ 5293 w 2815784"/>
              <a:gd name="connsiteY55" fmla="*/ 3579689 h 5143500"/>
              <a:gd name="connsiteX56" fmla="*/ 336 w 2815784"/>
              <a:gd name="connsiteY56" fmla="*/ 3551821 h 5143500"/>
              <a:gd name="connsiteX57" fmla="*/ 4264 w 2815784"/>
              <a:gd name="connsiteY57" fmla="*/ 3510112 h 5143500"/>
              <a:gd name="connsiteX58" fmla="*/ 5293 w 2815784"/>
              <a:gd name="connsiteY58" fmla="*/ 3460079 h 5143500"/>
              <a:gd name="connsiteX59" fmla="*/ 8846 w 2815784"/>
              <a:gd name="connsiteY59" fmla="*/ 3434268 h 5143500"/>
              <a:gd name="connsiteX60" fmla="*/ 14270 w 2815784"/>
              <a:gd name="connsiteY60" fmla="*/ 3393027 h 5143500"/>
              <a:gd name="connsiteX61" fmla="*/ 9875 w 2815784"/>
              <a:gd name="connsiteY61" fmla="*/ 3372079 h 5143500"/>
              <a:gd name="connsiteX62" fmla="*/ 5480 w 2815784"/>
              <a:gd name="connsiteY62" fmla="*/ 3207113 h 5143500"/>
              <a:gd name="connsiteX63" fmla="*/ 5106 w 2815784"/>
              <a:gd name="connsiteY63" fmla="*/ 3166058 h 5143500"/>
              <a:gd name="connsiteX64" fmla="*/ 9969 w 2815784"/>
              <a:gd name="connsiteY64" fmla="*/ 3124443 h 5143500"/>
              <a:gd name="connsiteX65" fmla="*/ 15393 w 2815784"/>
              <a:gd name="connsiteY65" fmla="*/ 3076281 h 5143500"/>
              <a:gd name="connsiteX66" fmla="*/ 23248 w 2815784"/>
              <a:gd name="connsiteY66" fmla="*/ 3011379 h 5143500"/>
              <a:gd name="connsiteX67" fmla="*/ 27737 w 2815784"/>
              <a:gd name="connsiteY67" fmla="*/ 2994920 h 5143500"/>
              <a:gd name="connsiteX68" fmla="*/ 41578 w 2815784"/>
              <a:gd name="connsiteY68" fmla="*/ 2911502 h 5143500"/>
              <a:gd name="connsiteX69" fmla="*/ 41858 w 2815784"/>
              <a:gd name="connsiteY69" fmla="*/ 2898035 h 5143500"/>
              <a:gd name="connsiteX70" fmla="*/ 46254 w 2815784"/>
              <a:gd name="connsiteY70" fmla="*/ 2863153 h 5143500"/>
              <a:gd name="connsiteX71" fmla="*/ 51210 w 2815784"/>
              <a:gd name="connsiteY71" fmla="*/ 2828458 h 5143500"/>
              <a:gd name="connsiteX72" fmla="*/ 46160 w 2815784"/>
              <a:gd name="connsiteY72" fmla="*/ 2789180 h 5143500"/>
              <a:gd name="connsiteX73" fmla="*/ 46347 w 2815784"/>
              <a:gd name="connsiteY73" fmla="*/ 2766361 h 5143500"/>
              <a:gd name="connsiteX74" fmla="*/ 50462 w 2815784"/>
              <a:gd name="connsiteY74" fmla="*/ 2743076 h 5143500"/>
              <a:gd name="connsiteX75" fmla="*/ 46908 w 2815784"/>
              <a:gd name="connsiteY75" fmla="*/ 2671627 h 5143500"/>
              <a:gd name="connsiteX76" fmla="*/ 50275 w 2815784"/>
              <a:gd name="connsiteY76" fmla="*/ 2609625 h 5143500"/>
              <a:gd name="connsiteX77" fmla="*/ 50556 w 2815784"/>
              <a:gd name="connsiteY77" fmla="*/ 2561744 h 5143500"/>
              <a:gd name="connsiteX78" fmla="*/ 46254 w 2815784"/>
              <a:gd name="connsiteY78" fmla="*/ 2515639 h 5143500"/>
              <a:gd name="connsiteX79" fmla="*/ 41484 w 2815784"/>
              <a:gd name="connsiteY79" fmla="*/ 2421560 h 5143500"/>
              <a:gd name="connsiteX80" fmla="*/ 38959 w 2815784"/>
              <a:gd name="connsiteY80" fmla="*/ 2413517 h 5143500"/>
              <a:gd name="connsiteX81" fmla="*/ 38679 w 2815784"/>
              <a:gd name="connsiteY81" fmla="*/ 2401266 h 5143500"/>
              <a:gd name="connsiteX82" fmla="*/ 49807 w 2815784"/>
              <a:gd name="connsiteY82" fmla="*/ 2379570 h 5143500"/>
              <a:gd name="connsiteX83" fmla="*/ 50649 w 2815784"/>
              <a:gd name="connsiteY83" fmla="*/ 2322524 h 5143500"/>
              <a:gd name="connsiteX84" fmla="*/ 41484 w 2815784"/>
              <a:gd name="connsiteY84" fmla="*/ 2294282 h 5143500"/>
              <a:gd name="connsiteX85" fmla="*/ 41297 w 2815784"/>
              <a:gd name="connsiteY85" fmla="*/ 2209741 h 5143500"/>
              <a:gd name="connsiteX86" fmla="*/ 37369 w 2815784"/>
              <a:gd name="connsiteY86" fmla="*/ 2181592 h 5143500"/>
              <a:gd name="connsiteX87" fmla="*/ 40362 w 2815784"/>
              <a:gd name="connsiteY87" fmla="*/ 2165040 h 5143500"/>
              <a:gd name="connsiteX88" fmla="*/ 41952 w 2815784"/>
              <a:gd name="connsiteY88" fmla="*/ 2136891 h 5143500"/>
              <a:gd name="connsiteX89" fmla="*/ 41952 w 2815784"/>
              <a:gd name="connsiteY89" fmla="*/ 2117065 h 5143500"/>
              <a:gd name="connsiteX90" fmla="*/ 45880 w 2815784"/>
              <a:gd name="connsiteY90" fmla="*/ 2079844 h 5143500"/>
              <a:gd name="connsiteX91" fmla="*/ 46347 w 2815784"/>
              <a:gd name="connsiteY91" fmla="*/ 1995304 h 5143500"/>
              <a:gd name="connsiteX92" fmla="*/ 52894 w 2815784"/>
              <a:gd name="connsiteY92" fmla="*/ 1956961 h 5143500"/>
              <a:gd name="connsiteX93" fmla="*/ 52894 w 2815784"/>
              <a:gd name="connsiteY93" fmla="*/ 1915440 h 5143500"/>
              <a:gd name="connsiteX94" fmla="*/ 51397 w 2815784"/>
              <a:gd name="connsiteY94" fmla="*/ 1887010 h 5143500"/>
              <a:gd name="connsiteX95" fmla="*/ 54764 w 2815784"/>
              <a:gd name="connsiteY95" fmla="*/ 1854185 h 5143500"/>
              <a:gd name="connsiteX96" fmla="*/ 50743 w 2815784"/>
              <a:gd name="connsiteY96" fmla="*/ 1837819 h 5143500"/>
              <a:gd name="connsiteX97" fmla="*/ 46628 w 2815784"/>
              <a:gd name="connsiteY97" fmla="*/ 1727655 h 5143500"/>
              <a:gd name="connsiteX98" fmla="*/ 46067 w 2815784"/>
              <a:gd name="connsiteY98" fmla="*/ 1663782 h 5143500"/>
              <a:gd name="connsiteX99" fmla="*/ 46628 w 2815784"/>
              <a:gd name="connsiteY99" fmla="*/ 1652747 h 5143500"/>
              <a:gd name="connsiteX100" fmla="*/ 49807 w 2815784"/>
              <a:gd name="connsiteY100" fmla="*/ 1624785 h 5143500"/>
              <a:gd name="connsiteX101" fmla="*/ 45973 w 2815784"/>
              <a:gd name="connsiteY101" fmla="*/ 1576155 h 5143500"/>
              <a:gd name="connsiteX102" fmla="*/ 41858 w 2815784"/>
              <a:gd name="connsiteY102" fmla="*/ 1545856 h 5143500"/>
              <a:gd name="connsiteX103" fmla="*/ 47750 w 2815784"/>
              <a:gd name="connsiteY103" fmla="*/ 1523598 h 5143500"/>
              <a:gd name="connsiteX104" fmla="*/ 60188 w 2815784"/>
              <a:gd name="connsiteY104" fmla="*/ 1512750 h 5143500"/>
              <a:gd name="connsiteX105" fmla="*/ 55231 w 2815784"/>
              <a:gd name="connsiteY105" fmla="*/ 1505269 h 5143500"/>
              <a:gd name="connsiteX106" fmla="*/ 46815 w 2815784"/>
              <a:gd name="connsiteY106" fmla="*/ 1460567 h 5143500"/>
              <a:gd name="connsiteX107" fmla="*/ 50088 w 2815784"/>
              <a:gd name="connsiteY107" fmla="*/ 1437374 h 5143500"/>
              <a:gd name="connsiteX108" fmla="*/ 50743 w 2815784"/>
              <a:gd name="connsiteY108" fmla="*/ 1420822 h 5143500"/>
              <a:gd name="connsiteX109" fmla="*/ 45786 w 2815784"/>
              <a:gd name="connsiteY109" fmla="*/ 1386314 h 5143500"/>
              <a:gd name="connsiteX110" fmla="*/ 41765 w 2815784"/>
              <a:gd name="connsiteY110" fmla="*/ 1349093 h 5143500"/>
              <a:gd name="connsiteX111" fmla="*/ 41765 w 2815784"/>
              <a:gd name="connsiteY111" fmla="*/ 1333663 h 5143500"/>
              <a:gd name="connsiteX112" fmla="*/ 46067 w 2815784"/>
              <a:gd name="connsiteY112" fmla="*/ 1312434 h 5143500"/>
              <a:gd name="connsiteX113" fmla="*/ 54296 w 2815784"/>
              <a:gd name="connsiteY113" fmla="*/ 1284005 h 5143500"/>
              <a:gd name="connsiteX114" fmla="*/ 59533 w 2815784"/>
              <a:gd name="connsiteY114" fmla="*/ 1267826 h 5143500"/>
              <a:gd name="connsiteX115" fmla="*/ 59533 w 2815784"/>
              <a:gd name="connsiteY115" fmla="*/ 1196939 h 5143500"/>
              <a:gd name="connsiteX116" fmla="*/ 60375 w 2815784"/>
              <a:gd name="connsiteY116" fmla="*/ 1181322 h 5143500"/>
              <a:gd name="connsiteX117" fmla="*/ 68230 w 2815784"/>
              <a:gd name="connsiteY117" fmla="*/ 1129887 h 5143500"/>
              <a:gd name="connsiteX118" fmla="*/ 64396 w 2815784"/>
              <a:gd name="connsiteY118" fmla="*/ 1090703 h 5143500"/>
              <a:gd name="connsiteX119" fmla="*/ 67950 w 2815784"/>
              <a:gd name="connsiteY119" fmla="*/ 973618 h 5143500"/>
              <a:gd name="connsiteX120" fmla="*/ 64677 w 2815784"/>
              <a:gd name="connsiteY120" fmla="*/ 934153 h 5143500"/>
              <a:gd name="connsiteX121" fmla="*/ 65144 w 2815784"/>
              <a:gd name="connsiteY121" fmla="*/ 912176 h 5143500"/>
              <a:gd name="connsiteX122" fmla="*/ 68511 w 2815784"/>
              <a:gd name="connsiteY122" fmla="*/ 890667 h 5143500"/>
              <a:gd name="connsiteX123" fmla="*/ 65238 w 2815784"/>
              <a:gd name="connsiteY123" fmla="*/ 803321 h 5143500"/>
              <a:gd name="connsiteX124" fmla="*/ 67763 w 2815784"/>
              <a:gd name="connsiteY124" fmla="*/ 711486 h 5143500"/>
              <a:gd name="connsiteX125" fmla="*/ 64583 w 2815784"/>
              <a:gd name="connsiteY125" fmla="*/ 647052 h 5143500"/>
              <a:gd name="connsiteX126" fmla="*/ 67856 w 2815784"/>
              <a:gd name="connsiteY126" fmla="*/ 619464 h 5143500"/>
              <a:gd name="connsiteX127" fmla="*/ 73374 w 2815784"/>
              <a:gd name="connsiteY127" fmla="*/ 532212 h 5143500"/>
              <a:gd name="connsiteX128" fmla="*/ 73374 w 2815784"/>
              <a:gd name="connsiteY128" fmla="*/ 219113 h 5143500"/>
              <a:gd name="connsiteX129" fmla="*/ 77582 w 2815784"/>
              <a:gd name="connsiteY129" fmla="*/ 172915 h 5143500"/>
              <a:gd name="connsiteX130" fmla="*/ 77582 w 2815784"/>
              <a:gd name="connsiteY130" fmla="*/ 166182 h 5143500"/>
              <a:gd name="connsiteX131" fmla="*/ 69446 w 2815784"/>
              <a:gd name="connsiteY131" fmla="*/ 116991 h 5143500"/>
              <a:gd name="connsiteX132" fmla="*/ 68418 w 2815784"/>
              <a:gd name="connsiteY132" fmla="*/ 76217 h 5143500"/>
              <a:gd name="connsiteX133" fmla="*/ 63835 w 2815784"/>
              <a:gd name="connsiteY133" fmla="*/ 37033 h 5143500"/>
              <a:gd name="connsiteX134" fmla="*/ 68605 w 2815784"/>
              <a:gd name="connsiteY134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2815784" h="5143500">
                <a:moveTo>
                  <a:pt x="68605" y="0"/>
                </a:moveTo>
                <a:lnTo>
                  <a:pt x="68792" y="0"/>
                </a:lnTo>
                <a:lnTo>
                  <a:pt x="2815784" y="0"/>
                </a:lnTo>
                <a:lnTo>
                  <a:pt x="2815784" y="5143500"/>
                </a:lnTo>
                <a:lnTo>
                  <a:pt x="13242" y="5143500"/>
                </a:lnTo>
                <a:cubicBezTo>
                  <a:pt x="15206" y="5113762"/>
                  <a:pt x="16983" y="5085519"/>
                  <a:pt x="18759" y="5057370"/>
                </a:cubicBezTo>
                <a:cubicBezTo>
                  <a:pt x="18759" y="5056622"/>
                  <a:pt x="18479" y="5055500"/>
                  <a:pt x="18759" y="5055125"/>
                </a:cubicBezTo>
                <a:cubicBezTo>
                  <a:pt x="25867" y="5048392"/>
                  <a:pt x="22220" y="5039695"/>
                  <a:pt x="23342" y="5031840"/>
                </a:cubicBezTo>
                <a:cubicBezTo>
                  <a:pt x="24464" y="5023984"/>
                  <a:pt x="26989" y="5016409"/>
                  <a:pt x="27644" y="5008554"/>
                </a:cubicBezTo>
                <a:cubicBezTo>
                  <a:pt x="28392" y="4999482"/>
                  <a:pt x="27644" y="4990317"/>
                  <a:pt x="27924" y="4981153"/>
                </a:cubicBezTo>
                <a:cubicBezTo>
                  <a:pt x="28205" y="4973017"/>
                  <a:pt x="25960" y="4962543"/>
                  <a:pt x="30075" y="4957119"/>
                </a:cubicBezTo>
                <a:cubicBezTo>
                  <a:pt x="38024" y="4946645"/>
                  <a:pt x="25399" y="4940753"/>
                  <a:pt x="27737" y="4932336"/>
                </a:cubicBezTo>
                <a:cubicBezTo>
                  <a:pt x="29046" y="4927567"/>
                  <a:pt x="29888" y="4922330"/>
                  <a:pt x="30730" y="4917747"/>
                </a:cubicBezTo>
                <a:cubicBezTo>
                  <a:pt x="32600" y="4908209"/>
                  <a:pt x="41391" y="4899511"/>
                  <a:pt x="33161" y="4887260"/>
                </a:cubicBezTo>
                <a:cubicBezTo>
                  <a:pt x="27737" y="4879124"/>
                  <a:pt x="25680" y="4864910"/>
                  <a:pt x="28766" y="4855651"/>
                </a:cubicBezTo>
                <a:cubicBezTo>
                  <a:pt x="32787" y="4843681"/>
                  <a:pt x="32039" y="4832271"/>
                  <a:pt x="32226" y="4820675"/>
                </a:cubicBezTo>
                <a:cubicBezTo>
                  <a:pt x="32694" y="4798605"/>
                  <a:pt x="33255" y="4776441"/>
                  <a:pt x="32039" y="4754465"/>
                </a:cubicBezTo>
                <a:cubicBezTo>
                  <a:pt x="31384" y="4743055"/>
                  <a:pt x="35873" y="4737257"/>
                  <a:pt x="45973" y="4734826"/>
                </a:cubicBezTo>
                <a:cubicBezTo>
                  <a:pt x="41017" y="4724539"/>
                  <a:pt x="34844" y="4716029"/>
                  <a:pt x="32881" y="4706677"/>
                </a:cubicBezTo>
                <a:cubicBezTo>
                  <a:pt x="30730" y="4696109"/>
                  <a:pt x="30543" y="4685168"/>
                  <a:pt x="28485" y="4674226"/>
                </a:cubicBezTo>
                <a:cubicBezTo>
                  <a:pt x="25119" y="4656364"/>
                  <a:pt x="36060" y="4643926"/>
                  <a:pt x="51584" y="4635977"/>
                </a:cubicBezTo>
                <a:cubicBezTo>
                  <a:pt x="57476" y="4632985"/>
                  <a:pt x="60843" y="4628776"/>
                  <a:pt x="59627" y="4621762"/>
                </a:cubicBezTo>
                <a:cubicBezTo>
                  <a:pt x="58785" y="4616806"/>
                  <a:pt x="58598" y="4612223"/>
                  <a:pt x="56634" y="4606986"/>
                </a:cubicBezTo>
                <a:cubicBezTo>
                  <a:pt x="48966" y="4587348"/>
                  <a:pt x="43074" y="4566961"/>
                  <a:pt x="45880" y="4545077"/>
                </a:cubicBezTo>
                <a:cubicBezTo>
                  <a:pt x="46721" y="4538344"/>
                  <a:pt x="46160" y="4531424"/>
                  <a:pt x="45880" y="4524503"/>
                </a:cubicBezTo>
                <a:cubicBezTo>
                  <a:pt x="45880" y="4520856"/>
                  <a:pt x="46441" y="4516180"/>
                  <a:pt x="44570" y="4513749"/>
                </a:cubicBezTo>
                <a:cubicBezTo>
                  <a:pt x="40175" y="4508044"/>
                  <a:pt x="41858" y="4503836"/>
                  <a:pt x="44103" y="4497851"/>
                </a:cubicBezTo>
                <a:cubicBezTo>
                  <a:pt x="47376" y="4489060"/>
                  <a:pt x="47937" y="4479615"/>
                  <a:pt x="42887" y="4470169"/>
                </a:cubicBezTo>
                <a:cubicBezTo>
                  <a:pt x="35032" y="4455394"/>
                  <a:pt x="34096" y="4440056"/>
                  <a:pt x="40362" y="4423878"/>
                </a:cubicBezTo>
                <a:cubicBezTo>
                  <a:pt x="42607" y="4418080"/>
                  <a:pt x="43074" y="4409102"/>
                  <a:pt x="39988" y="4404520"/>
                </a:cubicBezTo>
                <a:cubicBezTo>
                  <a:pt x="35406" y="4397693"/>
                  <a:pt x="37182" y="4391427"/>
                  <a:pt x="37089" y="4385068"/>
                </a:cubicBezTo>
                <a:cubicBezTo>
                  <a:pt x="36621" y="4362249"/>
                  <a:pt x="36902" y="4339337"/>
                  <a:pt x="36902" y="4316519"/>
                </a:cubicBezTo>
                <a:cubicBezTo>
                  <a:pt x="36902" y="4293420"/>
                  <a:pt x="29233" y="4270882"/>
                  <a:pt x="32320" y="4247596"/>
                </a:cubicBezTo>
                <a:cubicBezTo>
                  <a:pt x="32600" y="4245352"/>
                  <a:pt x="33348" y="4241891"/>
                  <a:pt x="32226" y="4240956"/>
                </a:cubicBezTo>
                <a:cubicBezTo>
                  <a:pt x="24370" y="4234130"/>
                  <a:pt x="27176" y="4225058"/>
                  <a:pt x="28298" y="4217577"/>
                </a:cubicBezTo>
                <a:cubicBezTo>
                  <a:pt x="29701" y="4207944"/>
                  <a:pt x="22594" y="4200930"/>
                  <a:pt x="23248" y="4191953"/>
                </a:cubicBezTo>
                <a:cubicBezTo>
                  <a:pt x="23529" y="4188212"/>
                  <a:pt x="21939" y="4182788"/>
                  <a:pt x="23903" y="4181011"/>
                </a:cubicBezTo>
                <a:cubicBezTo>
                  <a:pt x="30262" y="4175213"/>
                  <a:pt x="27644" y="4168293"/>
                  <a:pt x="27644" y="4161933"/>
                </a:cubicBezTo>
                <a:cubicBezTo>
                  <a:pt x="27924" y="4126864"/>
                  <a:pt x="27831" y="4091888"/>
                  <a:pt x="27737" y="4056819"/>
                </a:cubicBezTo>
                <a:cubicBezTo>
                  <a:pt x="27737" y="4052330"/>
                  <a:pt x="28111" y="4047654"/>
                  <a:pt x="27082" y="4043352"/>
                </a:cubicBezTo>
                <a:cubicBezTo>
                  <a:pt x="22313" y="4023714"/>
                  <a:pt x="22594" y="4023807"/>
                  <a:pt x="27082" y="4003139"/>
                </a:cubicBezTo>
                <a:cubicBezTo>
                  <a:pt x="28579" y="3996219"/>
                  <a:pt x="28392" y="3989205"/>
                  <a:pt x="25493" y="3981537"/>
                </a:cubicBezTo>
                <a:cubicBezTo>
                  <a:pt x="16234" y="3957783"/>
                  <a:pt x="17170" y="3951330"/>
                  <a:pt x="22874" y="3919908"/>
                </a:cubicBezTo>
                <a:cubicBezTo>
                  <a:pt x="24090" y="3913362"/>
                  <a:pt x="24277" y="3906067"/>
                  <a:pt x="20349" y="3898306"/>
                </a:cubicBezTo>
                <a:cubicBezTo>
                  <a:pt x="15299" y="3888393"/>
                  <a:pt x="13429" y="3876516"/>
                  <a:pt x="13896" y="3864358"/>
                </a:cubicBezTo>
                <a:cubicBezTo>
                  <a:pt x="14832" y="3840044"/>
                  <a:pt x="14177" y="3815636"/>
                  <a:pt x="14083" y="3791227"/>
                </a:cubicBezTo>
                <a:cubicBezTo>
                  <a:pt x="14083" y="3786738"/>
                  <a:pt x="14083" y="3782156"/>
                  <a:pt x="13148" y="3777854"/>
                </a:cubicBezTo>
                <a:cubicBezTo>
                  <a:pt x="10717" y="3767473"/>
                  <a:pt x="7257" y="3757374"/>
                  <a:pt x="5293" y="3746900"/>
                </a:cubicBezTo>
                <a:cubicBezTo>
                  <a:pt x="4358" y="3742037"/>
                  <a:pt x="4451" y="3735771"/>
                  <a:pt x="6789" y="3731750"/>
                </a:cubicBezTo>
                <a:cubicBezTo>
                  <a:pt x="12120" y="3722304"/>
                  <a:pt x="11933" y="3711082"/>
                  <a:pt x="8846" y="3703507"/>
                </a:cubicBezTo>
                <a:cubicBezTo>
                  <a:pt x="3609" y="3690789"/>
                  <a:pt x="6415" y="3678538"/>
                  <a:pt x="5106" y="3666193"/>
                </a:cubicBezTo>
                <a:cubicBezTo>
                  <a:pt x="4451" y="3660395"/>
                  <a:pt x="3890" y="3654504"/>
                  <a:pt x="3142" y="3648706"/>
                </a:cubicBezTo>
                <a:cubicBezTo>
                  <a:pt x="2674" y="3645245"/>
                  <a:pt x="7070" y="3632807"/>
                  <a:pt x="9969" y="3630096"/>
                </a:cubicBezTo>
                <a:cubicBezTo>
                  <a:pt x="11091" y="3629067"/>
                  <a:pt x="12026" y="3627851"/>
                  <a:pt x="13055" y="3626635"/>
                </a:cubicBezTo>
                <a:cubicBezTo>
                  <a:pt x="6134" y="3620463"/>
                  <a:pt x="13148" y="3610550"/>
                  <a:pt x="9221" y="3605594"/>
                </a:cubicBezTo>
                <a:cubicBezTo>
                  <a:pt x="2300" y="3596990"/>
                  <a:pt x="6228" y="3588199"/>
                  <a:pt x="5293" y="3579689"/>
                </a:cubicBezTo>
                <a:cubicBezTo>
                  <a:pt x="4358" y="3570244"/>
                  <a:pt x="-1441" y="3562108"/>
                  <a:pt x="336" y="3551821"/>
                </a:cubicBezTo>
                <a:cubicBezTo>
                  <a:pt x="2674" y="3538167"/>
                  <a:pt x="617" y="3524326"/>
                  <a:pt x="4264" y="3510112"/>
                </a:cubicBezTo>
                <a:cubicBezTo>
                  <a:pt x="8285" y="3494401"/>
                  <a:pt x="4919" y="3476819"/>
                  <a:pt x="5293" y="3460079"/>
                </a:cubicBezTo>
                <a:cubicBezTo>
                  <a:pt x="5480" y="3451476"/>
                  <a:pt x="6321" y="3443152"/>
                  <a:pt x="8846" y="3434268"/>
                </a:cubicBezTo>
                <a:cubicBezTo>
                  <a:pt x="12494" y="3421269"/>
                  <a:pt x="17357" y="3407335"/>
                  <a:pt x="14270" y="3393027"/>
                </a:cubicBezTo>
                <a:cubicBezTo>
                  <a:pt x="12774" y="3386013"/>
                  <a:pt x="10156" y="3379092"/>
                  <a:pt x="9875" y="3372079"/>
                </a:cubicBezTo>
                <a:cubicBezTo>
                  <a:pt x="7631" y="3317090"/>
                  <a:pt x="13709" y="3262008"/>
                  <a:pt x="5480" y="3207113"/>
                </a:cubicBezTo>
                <a:cubicBezTo>
                  <a:pt x="3516" y="3193740"/>
                  <a:pt x="5480" y="3179712"/>
                  <a:pt x="5106" y="3166058"/>
                </a:cubicBezTo>
                <a:cubicBezTo>
                  <a:pt x="4638" y="3151937"/>
                  <a:pt x="12026" y="3138938"/>
                  <a:pt x="9969" y="3124443"/>
                </a:cubicBezTo>
                <a:cubicBezTo>
                  <a:pt x="7631" y="3108170"/>
                  <a:pt x="13242" y="3092085"/>
                  <a:pt x="15393" y="3076281"/>
                </a:cubicBezTo>
                <a:cubicBezTo>
                  <a:pt x="18292" y="3054678"/>
                  <a:pt x="24370" y="3033449"/>
                  <a:pt x="23248" y="3011379"/>
                </a:cubicBezTo>
                <a:cubicBezTo>
                  <a:pt x="22968" y="3005020"/>
                  <a:pt x="26334" y="3000344"/>
                  <a:pt x="27737" y="2994920"/>
                </a:cubicBezTo>
                <a:cubicBezTo>
                  <a:pt x="34751" y="2967519"/>
                  <a:pt x="42045" y="2940212"/>
                  <a:pt x="41578" y="2911502"/>
                </a:cubicBezTo>
                <a:cubicBezTo>
                  <a:pt x="41578" y="2906919"/>
                  <a:pt x="39801" y="2901215"/>
                  <a:pt x="41858" y="2898035"/>
                </a:cubicBezTo>
                <a:cubicBezTo>
                  <a:pt x="49059" y="2886813"/>
                  <a:pt x="44290" y="2874656"/>
                  <a:pt x="46254" y="2863153"/>
                </a:cubicBezTo>
                <a:cubicBezTo>
                  <a:pt x="48124" y="2851650"/>
                  <a:pt x="50649" y="2840428"/>
                  <a:pt x="51210" y="2828458"/>
                </a:cubicBezTo>
                <a:cubicBezTo>
                  <a:pt x="51771" y="2814804"/>
                  <a:pt x="46160" y="2802460"/>
                  <a:pt x="46160" y="2789180"/>
                </a:cubicBezTo>
                <a:cubicBezTo>
                  <a:pt x="46160" y="2781511"/>
                  <a:pt x="45599" y="2773843"/>
                  <a:pt x="46347" y="2766361"/>
                </a:cubicBezTo>
                <a:cubicBezTo>
                  <a:pt x="47095" y="2758506"/>
                  <a:pt x="50743" y="2750744"/>
                  <a:pt x="50462" y="2743076"/>
                </a:cubicBezTo>
                <a:cubicBezTo>
                  <a:pt x="49433" y="2719322"/>
                  <a:pt x="52613" y="2695662"/>
                  <a:pt x="46908" y="2671627"/>
                </a:cubicBezTo>
                <a:cubicBezTo>
                  <a:pt x="42139" y="2651615"/>
                  <a:pt x="47656" y="2630386"/>
                  <a:pt x="50275" y="2609625"/>
                </a:cubicBezTo>
                <a:cubicBezTo>
                  <a:pt x="52332" y="2593914"/>
                  <a:pt x="51304" y="2577642"/>
                  <a:pt x="50556" y="2561744"/>
                </a:cubicBezTo>
                <a:cubicBezTo>
                  <a:pt x="49807" y="2546313"/>
                  <a:pt x="47189" y="2530976"/>
                  <a:pt x="46254" y="2515639"/>
                </a:cubicBezTo>
                <a:cubicBezTo>
                  <a:pt x="44383" y="2484311"/>
                  <a:pt x="43168" y="2452889"/>
                  <a:pt x="41484" y="2421560"/>
                </a:cubicBezTo>
                <a:cubicBezTo>
                  <a:pt x="41297" y="2418848"/>
                  <a:pt x="39333" y="2416229"/>
                  <a:pt x="38959" y="2413517"/>
                </a:cubicBezTo>
                <a:cubicBezTo>
                  <a:pt x="38398" y="2409403"/>
                  <a:pt x="37276" y="2404727"/>
                  <a:pt x="38679" y="2401266"/>
                </a:cubicBezTo>
                <a:cubicBezTo>
                  <a:pt x="41765" y="2393598"/>
                  <a:pt x="46160" y="2386491"/>
                  <a:pt x="49807" y="2379570"/>
                </a:cubicBezTo>
                <a:cubicBezTo>
                  <a:pt x="36528" y="2360118"/>
                  <a:pt x="39614" y="2341228"/>
                  <a:pt x="50649" y="2322524"/>
                </a:cubicBezTo>
                <a:cubicBezTo>
                  <a:pt x="44602" y="2314482"/>
                  <a:pt x="41547" y="2305064"/>
                  <a:pt x="41484" y="2294282"/>
                </a:cubicBezTo>
                <a:cubicBezTo>
                  <a:pt x="41484" y="2266133"/>
                  <a:pt x="41765" y="2237890"/>
                  <a:pt x="41297" y="2209741"/>
                </a:cubicBezTo>
                <a:cubicBezTo>
                  <a:pt x="41204" y="2200389"/>
                  <a:pt x="43729" y="2190851"/>
                  <a:pt x="37369" y="2181592"/>
                </a:cubicBezTo>
                <a:cubicBezTo>
                  <a:pt x="34938" y="2178039"/>
                  <a:pt x="36808" y="2171025"/>
                  <a:pt x="40362" y="2165040"/>
                </a:cubicBezTo>
                <a:cubicBezTo>
                  <a:pt x="45038" y="2157184"/>
                  <a:pt x="50743" y="2147739"/>
                  <a:pt x="41952" y="2136891"/>
                </a:cubicBezTo>
                <a:cubicBezTo>
                  <a:pt x="38585" y="2132776"/>
                  <a:pt x="39053" y="2122302"/>
                  <a:pt x="41952" y="2117065"/>
                </a:cubicBezTo>
                <a:cubicBezTo>
                  <a:pt x="48685" y="2104720"/>
                  <a:pt x="45599" y="2092189"/>
                  <a:pt x="45880" y="2079844"/>
                </a:cubicBezTo>
                <a:cubicBezTo>
                  <a:pt x="46441" y="2051695"/>
                  <a:pt x="45412" y="2023453"/>
                  <a:pt x="46347" y="1995304"/>
                </a:cubicBezTo>
                <a:cubicBezTo>
                  <a:pt x="46815" y="1982492"/>
                  <a:pt x="50088" y="1969680"/>
                  <a:pt x="52894" y="1956961"/>
                </a:cubicBezTo>
                <a:cubicBezTo>
                  <a:pt x="55980" y="1943027"/>
                  <a:pt x="55886" y="1929467"/>
                  <a:pt x="52894" y="1915440"/>
                </a:cubicBezTo>
                <a:cubicBezTo>
                  <a:pt x="50930" y="1906088"/>
                  <a:pt x="47750" y="1894491"/>
                  <a:pt x="51397" y="1887010"/>
                </a:cubicBezTo>
                <a:cubicBezTo>
                  <a:pt x="57008" y="1875694"/>
                  <a:pt x="54109" y="1865033"/>
                  <a:pt x="54764" y="1854185"/>
                </a:cubicBezTo>
                <a:cubicBezTo>
                  <a:pt x="55138" y="1848854"/>
                  <a:pt x="50930" y="1843337"/>
                  <a:pt x="50743" y="1837819"/>
                </a:cubicBezTo>
                <a:cubicBezTo>
                  <a:pt x="49059" y="1801160"/>
                  <a:pt x="52613" y="1764408"/>
                  <a:pt x="46628" y="1727655"/>
                </a:cubicBezTo>
                <a:cubicBezTo>
                  <a:pt x="43261" y="1706894"/>
                  <a:pt x="45973" y="1685104"/>
                  <a:pt x="46067" y="1663782"/>
                </a:cubicBezTo>
                <a:cubicBezTo>
                  <a:pt x="46067" y="1660041"/>
                  <a:pt x="44757" y="1654898"/>
                  <a:pt x="46628" y="1652747"/>
                </a:cubicBezTo>
                <a:cubicBezTo>
                  <a:pt x="54483" y="1643956"/>
                  <a:pt x="52519" y="1632547"/>
                  <a:pt x="49807" y="1624785"/>
                </a:cubicBezTo>
                <a:cubicBezTo>
                  <a:pt x="44196" y="1608419"/>
                  <a:pt x="47376" y="1592241"/>
                  <a:pt x="45973" y="1576155"/>
                </a:cubicBezTo>
                <a:cubicBezTo>
                  <a:pt x="45131" y="1566056"/>
                  <a:pt x="47563" y="1555862"/>
                  <a:pt x="41858" y="1545856"/>
                </a:cubicBezTo>
                <a:cubicBezTo>
                  <a:pt x="37650" y="1538374"/>
                  <a:pt x="44103" y="1530332"/>
                  <a:pt x="47750" y="1523598"/>
                </a:cubicBezTo>
                <a:cubicBezTo>
                  <a:pt x="50369" y="1518829"/>
                  <a:pt x="56354" y="1515930"/>
                  <a:pt x="60188" y="1512750"/>
                </a:cubicBezTo>
                <a:cubicBezTo>
                  <a:pt x="57569" y="1508916"/>
                  <a:pt x="55231" y="1507139"/>
                  <a:pt x="55231" y="1505269"/>
                </a:cubicBezTo>
                <a:cubicBezTo>
                  <a:pt x="55044" y="1489932"/>
                  <a:pt x="55231" y="1474969"/>
                  <a:pt x="46815" y="1460567"/>
                </a:cubicBezTo>
                <a:cubicBezTo>
                  <a:pt x="43635" y="1455143"/>
                  <a:pt x="43355" y="1445043"/>
                  <a:pt x="50088" y="1437374"/>
                </a:cubicBezTo>
                <a:cubicBezTo>
                  <a:pt x="53174" y="1433914"/>
                  <a:pt x="54857" y="1427275"/>
                  <a:pt x="50743" y="1420822"/>
                </a:cubicBezTo>
                <a:cubicBezTo>
                  <a:pt x="44009" y="1410441"/>
                  <a:pt x="46534" y="1398003"/>
                  <a:pt x="45786" y="1386314"/>
                </a:cubicBezTo>
                <a:cubicBezTo>
                  <a:pt x="45038" y="1373969"/>
                  <a:pt x="48966" y="1361251"/>
                  <a:pt x="41765" y="1349093"/>
                </a:cubicBezTo>
                <a:cubicBezTo>
                  <a:pt x="39427" y="1345166"/>
                  <a:pt x="39333" y="1337123"/>
                  <a:pt x="41765" y="1333663"/>
                </a:cubicBezTo>
                <a:cubicBezTo>
                  <a:pt x="46908" y="1326742"/>
                  <a:pt x="44664" y="1319448"/>
                  <a:pt x="46067" y="1312434"/>
                </a:cubicBezTo>
                <a:cubicBezTo>
                  <a:pt x="47937" y="1302708"/>
                  <a:pt x="49527" y="1292328"/>
                  <a:pt x="54296" y="1284005"/>
                </a:cubicBezTo>
                <a:cubicBezTo>
                  <a:pt x="57476" y="1278487"/>
                  <a:pt x="59627" y="1273998"/>
                  <a:pt x="59533" y="1267826"/>
                </a:cubicBezTo>
                <a:cubicBezTo>
                  <a:pt x="59346" y="1244260"/>
                  <a:pt x="59440" y="1220599"/>
                  <a:pt x="59533" y="1196939"/>
                </a:cubicBezTo>
                <a:cubicBezTo>
                  <a:pt x="59533" y="1191702"/>
                  <a:pt x="58879" y="1186091"/>
                  <a:pt x="60375" y="1181322"/>
                </a:cubicBezTo>
                <a:cubicBezTo>
                  <a:pt x="65518" y="1164488"/>
                  <a:pt x="67482" y="1147188"/>
                  <a:pt x="68230" y="1129887"/>
                </a:cubicBezTo>
                <a:cubicBezTo>
                  <a:pt x="68792" y="1116888"/>
                  <a:pt x="64022" y="1103702"/>
                  <a:pt x="64396" y="1090703"/>
                </a:cubicBezTo>
                <a:cubicBezTo>
                  <a:pt x="65612" y="1051706"/>
                  <a:pt x="60562" y="1012615"/>
                  <a:pt x="67950" y="973618"/>
                </a:cubicBezTo>
                <a:cubicBezTo>
                  <a:pt x="70194" y="961460"/>
                  <a:pt x="72439" y="947339"/>
                  <a:pt x="64677" y="934153"/>
                </a:cubicBezTo>
                <a:cubicBezTo>
                  <a:pt x="61404" y="928636"/>
                  <a:pt x="61684" y="917600"/>
                  <a:pt x="65144" y="912176"/>
                </a:cubicBezTo>
                <a:cubicBezTo>
                  <a:pt x="69914" y="904695"/>
                  <a:pt x="68698" y="897681"/>
                  <a:pt x="68511" y="890667"/>
                </a:cubicBezTo>
                <a:cubicBezTo>
                  <a:pt x="67576" y="861583"/>
                  <a:pt x="68698" y="832592"/>
                  <a:pt x="65238" y="803321"/>
                </a:cubicBezTo>
                <a:cubicBezTo>
                  <a:pt x="61778" y="773302"/>
                  <a:pt x="63087" y="742347"/>
                  <a:pt x="67763" y="711486"/>
                </a:cubicBezTo>
                <a:cubicBezTo>
                  <a:pt x="70943" y="690819"/>
                  <a:pt x="72252" y="668468"/>
                  <a:pt x="64583" y="647052"/>
                </a:cubicBezTo>
                <a:cubicBezTo>
                  <a:pt x="61497" y="638449"/>
                  <a:pt x="68230" y="627881"/>
                  <a:pt x="67856" y="619464"/>
                </a:cubicBezTo>
                <a:cubicBezTo>
                  <a:pt x="66547" y="590006"/>
                  <a:pt x="73468" y="561390"/>
                  <a:pt x="73374" y="532212"/>
                </a:cubicBezTo>
                <a:cubicBezTo>
                  <a:pt x="72906" y="427846"/>
                  <a:pt x="73000" y="323479"/>
                  <a:pt x="73374" y="219113"/>
                </a:cubicBezTo>
                <a:cubicBezTo>
                  <a:pt x="73374" y="203776"/>
                  <a:pt x="69353" y="187785"/>
                  <a:pt x="77582" y="172915"/>
                </a:cubicBezTo>
                <a:cubicBezTo>
                  <a:pt x="78517" y="171138"/>
                  <a:pt x="78611" y="167865"/>
                  <a:pt x="77582" y="166182"/>
                </a:cubicBezTo>
                <a:cubicBezTo>
                  <a:pt x="68418" y="151032"/>
                  <a:pt x="75431" y="133357"/>
                  <a:pt x="69446" y="116991"/>
                </a:cubicBezTo>
                <a:cubicBezTo>
                  <a:pt x="65051" y="104927"/>
                  <a:pt x="69166" y="89871"/>
                  <a:pt x="68418" y="76217"/>
                </a:cubicBezTo>
                <a:cubicBezTo>
                  <a:pt x="67669" y="63125"/>
                  <a:pt x="66267" y="49939"/>
                  <a:pt x="63835" y="37033"/>
                </a:cubicBezTo>
                <a:cubicBezTo>
                  <a:pt x="61404" y="23941"/>
                  <a:pt x="69166" y="12625"/>
                  <a:pt x="68605" y="0"/>
                </a:cubicBezTo>
                <a:close/>
              </a:path>
            </a:pathLst>
          </a:custGeom>
          <a:solidFill>
            <a:schemeClr val="accent1"/>
          </a:solidFill>
          <a:ln w="9328" cap="flat">
            <a:noFill/>
            <a:prstDash val="solid"/>
            <a:miter/>
          </a:ln>
        </p:spPr>
        <p:txBody>
          <a:bodyPr rtlCol="0" anchor="ctr"/>
          <a:lstStyle/>
          <a:p>
            <a:endParaRPr lang="en-AU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8A36EB-B427-76C3-1DF7-ED6954D6D8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2133602"/>
            <a:ext cx="719328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1867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2101BCD-A4D7-BD15-3B9C-0D4FB523111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06987"/>
            <a:ext cx="8487589" cy="3444240"/>
          </a:xfrm>
          <a:custGeom>
            <a:avLst/>
            <a:gdLst>
              <a:gd name="connsiteX0" fmla="*/ 0 w 6365692"/>
              <a:gd name="connsiteY0" fmla="*/ 0 h 2583180"/>
              <a:gd name="connsiteX1" fmla="*/ 6356241 w 6365692"/>
              <a:gd name="connsiteY1" fmla="*/ 0 h 2583180"/>
              <a:gd name="connsiteX2" fmla="*/ 6356374 w 6365692"/>
              <a:gd name="connsiteY2" fmla="*/ 1424 h 2583180"/>
              <a:gd name="connsiteX3" fmla="*/ 6356093 w 6365692"/>
              <a:gd name="connsiteY3" fmla="*/ 49305 h 2583180"/>
              <a:gd name="connsiteX4" fmla="*/ 6352726 w 6365692"/>
              <a:gd name="connsiteY4" fmla="*/ 111307 h 2583180"/>
              <a:gd name="connsiteX5" fmla="*/ 6356280 w 6365692"/>
              <a:gd name="connsiteY5" fmla="*/ 182756 h 2583180"/>
              <a:gd name="connsiteX6" fmla="*/ 6352165 w 6365692"/>
              <a:gd name="connsiteY6" fmla="*/ 206041 h 2583180"/>
              <a:gd name="connsiteX7" fmla="*/ 6351978 w 6365692"/>
              <a:gd name="connsiteY7" fmla="*/ 228860 h 2583180"/>
              <a:gd name="connsiteX8" fmla="*/ 6357028 w 6365692"/>
              <a:gd name="connsiteY8" fmla="*/ 268138 h 2583180"/>
              <a:gd name="connsiteX9" fmla="*/ 6352072 w 6365692"/>
              <a:gd name="connsiteY9" fmla="*/ 302833 h 2583180"/>
              <a:gd name="connsiteX10" fmla="*/ 6347676 w 6365692"/>
              <a:gd name="connsiteY10" fmla="*/ 337715 h 2583180"/>
              <a:gd name="connsiteX11" fmla="*/ 6347396 w 6365692"/>
              <a:gd name="connsiteY11" fmla="*/ 351182 h 2583180"/>
              <a:gd name="connsiteX12" fmla="*/ 6333555 w 6365692"/>
              <a:gd name="connsiteY12" fmla="*/ 434600 h 2583180"/>
              <a:gd name="connsiteX13" fmla="*/ 6329066 w 6365692"/>
              <a:gd name="connsiteY13" fmla="*/ 451059 h 2583180"/>
              <a:gd name="connsiteX14" fmla="*/ 6321211 w 6365692"/>
              <a:gd name="connsiteY14" fmla="*/ 515961 h 2583180"/>
              <a:gd name="connsiteX15" fmla="*/ 6315787 w 6365692"/>
              <a:gd name="connsiteY15" fmla="*/ 564123 h 2583180"/>
              <a:gd name="connsiteX16" fmla="*/ 6310924 w 6365692"/>
              <a:gd name="connsiteY16" fmla="*/ 605738 h 2583180"/>
              <a:gd name="connsiteX17" fmla="*/ 6311298 w 6365692"/>
              <a:gd name="connsiteY17" fmla="*/ 646793 h 2583180"/>
              <a:gd name="connsiteX18" fmla="*/ 6315693 w 6365692"/>
              <a:gd name="connsiteY18" fmla="*/ 811759 h 2583180"/>
              <a:gd name="connsiteX19" fmla="*/ 6320088 w 6365692"/>
              <a:gd name="connsiteY19" fmla="*/ 832707 h 2583180"/>
              <a:gd name="connsiteX20" fmla="*/ 6314664 w 6365692"/>
              <a:gd name="connsiteY20" fmla="*/ 873948 h 2583180"/>
              <a:gd name="connsiteX21" fmla="*/ 6311111 w 6365692"/>
              <a:gd name="connsiteY21" fmla="*/ 899759 h 2583180"/>
              <a:gd name="connsiteX22" fmla="*/ 6310082 w 6365692"/>
              <a:gd name="connsiteY22" fmla="*/ 949792 h 2583180"/>
              <a:gd name="connsiteX23" fmla="*/ 6306154 w 6365692"/>
              <a:gd name="connsiteY23" fmla="*/ 991501 h 2583180"/>
              <a:gd name="connsiteX24" fmla="*/ 6311111 w 6365692"/>
              <a:gd name="connsiteY24" fmla="*/ 1019369 h 2583180"/>
              <a:gd name="connsiteX25" fmla="*/ 6315039 w 6365692"/>
              <a:gd name="connsiteY25" fmla="*/ 1045274 h 2583180"/>
              <a:gd name="connsiteX26" fmla="*/ 6318873 w 6365692"/>
              <a:gd name="connsiteY26" fmla="*/ 1066315 h 2583180"/>
              <a:gd name="connsiteX27" fmla="*/ 6315787 w 6365692"/>
              <a:gd name="connsiteY27" fmla="*/ 1069776 h 2583180"/>
              <a:gd name="connsiteX28" fmla="*/ 6308960 w 6365692"/>
              <a:gd name="connsiteY28" fmla="*/ 1088386 h 2583180"/>
              <a:gd name="connsiteX29" fmla="*/ 6310924 w 6365692"/>
              <a:gd name="connsiteY29" fmla="*/ 1105873 h 2583180"/>
              <a:gd name="connsiteX30" fmla="*/ 6314664 w 6365692"/>
              <a:gd name="connsiteY30" fmla="*/ 1143187 h 2583180"/>
              <a:gd name="connsiteX31" fmla="*/ 6312607 w 6365692"/>
              <a:gd name="connsiteY31" fmla="*/ 1171430 h 2583180"/>
              <a:gd name="connsiteX32" fmla="*/ 6311111 w 6365692"/>
              <a:gd name="connsiteY32" fmla="*/ 1186580 h 2583180"/>
              <a:gd name="connsiteX33" fmla="*/ 6318966 w 6365692"/>
              <a:gd name="connsiteY33" fmla="*/ 1217534 h 2583180"/>
              <a:gd name="connsiteX34" fmla="*/ 6319901 w 6365692"/>
              <a:gd name="connsiteY34" fmla="*/ 1230907 h 2583180"/>
              <a:gd name="connsiteX35" fmla="*/ 6319714 w 6365692"/>
              <a:gd name="connsiteY35" fmla="*/ 1304038 h 2583180"/>
              <a:gd name="connsiteX36" fmla="*/ 6326167 w 6365692"/>
              <a:gd name="connsiteY36" fmla="*/ 1337986 h 2583180"/>
              <a:gd name="connsiteX37" fmla="*/ 6328692 w 6365692"/>
              <a:gd name="connsiteY37" fmla="*/ 1359588 h 2583180"/>
              <a:gd name="connsiteX38" fmla="*/ 6331311 w 6365692"/>
              <a:gd name="connsiteY38" fmla="*/ 1421217 h 2583180"/>
              <a:gd name="connsiteX39" fmla="*/ 6332900 w 6365692"/>
              <a:gd name="connsiteY39" fmla="*/ 1442819 h 2583180"/>
              <a:gd name="connsiteX40" fmla="*/ 6332900 w 6365692"/>
              <a:gd name="connsiteY40" fmla="*/ 1483032 h 2583180"/>
              <a:gd name="connsiteX41" fmla="*/ 6333555 w 6365692"/>
              <a:gd name="connsiteY41" fmla="*/ 1496499 h 2583180"/>
              <a:gd name="connsiteX42" fmla="*/ 6333462 w 6365692"/>
              <a:gd name="connsiteY42" fmla="*/ 1601613 h 2583180"/>
              <a:gd name="connsiteX43" fmla="*/ 6329721 w 6365692"/>
              <a:gd name="connsiteY43" fmla="*/ 1620691 h 2583180"/>
              <a:gd name="connsiteX44" fmla="*/ 6329066 w 6365692"/>
              <a:gd name="connsiteY44" fmla="*/ 1631633 h 2583180"/>
              <a:gd name="connsiteX45" fmla="*/ 6334116 w 6365692"/>
              <a:gd name="connsiteY45" fmla="*/ 1657257 h 2583180"/>
              <a:gd name="connsiteX46" fmla="*/ 6338044 w 6365692"/>
              <a:gd name="connsiteY46" fmla="*/ 1680636 h 2583180"/>
              <a:gd name="connsiteX47" fmla="*/ 6338138 w 6365692"/>
              <a:gd name="connsiteY47" fmla="*/ 1687276 h 2583180"/>
              <a:gd name="connsiteX48" fmla="*/ 6342720 w 6365692"/>
              <a:gd name="connsiteY48" fmla="*/ 1756199 h 2583180"/>
              <a:gd name="connsiteX49" fmla="*/ 6342907 w 6365692"/>
              <a:gd name="connsiteY49" fmla="*/ 1824748 h 2583180"/>
              <a:gd name="connsiteX50" fmla="*/ 6345806 w 6365692"/>
              <a:gd name="connsiteY50" fmla="*/ 1844200 h 2583180"/>
              <a:gd name="connsiteX51" fmla="*/ 6346180 w 6365692"/>
              <a:gd name="connsiteY51" fmla="*/ 1863558 h 2583180"/>
              <a:gd name="connsiteX52" fmla="*/ 6348705 w 6365692"/>
              <a:gd name="connsiteY52" fmla="*/ 1909849 h 2583180"/>
              <a:gd name="connsiteX53" fmla="*/ 6349921 w 6365692"/>
              <a:gd name="connsiteY53" fmla="*/ 1937531 h 2583180"/>
              <a:gd name="connsiteX54" fmla="*/ 6350388 w 6365692"/>
              <a:gd name="connsiteY54" fmla="*/ 1953429 h 2583180"/>
              <a:gd name="connsiteX55" fmla="*/ 6351698 w 6365692"/>
              <a:gd name="connsiteY55" fmla="*/ 1964183 h 2583180"/>
              <a:gd name="connsiteX56" fmla="*/ 6351698 w 6365692"/>
              <a:gd name="connsiteY56" fmla="*/ 1984757 h 2583180"/>
              <a:gd name="connsiteX57" fmla="*/ 6362452 w 6365692"/>
              <a:gd name="connsiteY57" fmla="*/ 2046666 h 2583180"/>
              <a:gd name="connsiteX58" fmla="*/ 6365445 w 6365692"/>
              <a:gd name="connsiteY58" fmla="*/ 2061442 h 2583180"/>
              <a:gd name="connsiteX59" fmla="*/ 6357402 w 6365692"/>
              <a:gd name="connsiteY59" fmla="*/ 2075657 h 2583180"/>
              <a:gd name="connsiteX60" fmla="*/ 6334303 w 6365692"/>
              <a:gd name="connsiteY60" fmla="*/ 2113906 h 2583180"/>
              <a:gd name="connsiteX61" fmla="*/ 6338699 w 6365692"/>
              <a:gd name="connsiteY61" fmla="*/ 2146357 h 2583180"/>
              <a:gd name="connsiteX62" fmla="*/ 6351791 w 6365692"/>
              <a:gd name="connsiteY62" fmla="*/ 2174506 h 2583180"/>
              <a:gd name="connsiteX63" fmla="*/ 6337857 w 6365692"/>
              <a:gd name="connsiteY63" fmla="*/ 2194145 h 2583180"/>
              <a:gd name="connsiteX64" fmla="*/ 6338044 w 6365692"/>
              <a:gd name="connsiteY64" fmla="*/ 2260355 h 2583180"/>
              <a:gd name="connsiteX65" fmla="*/ 6334584 w 6365692"/>
              <a:gd name="connsiteY65" fmla="*/ 2295331 h 2583180"/>
              <a:gd name="connsiteX66" fmla="*/ 6338979 w 6365692"/>
              <a:gd name="connsiteY66" fmla="*/ 2326940 h 2583180"/>
              <a:gd name="connsiteX67" fmla="*/ 6336548 w 6365692"/>
              <a:gd name="connsiteY67" fmla="*/ 2357427 h 2583180"/>
              <a:gd name="connsiteX68" fmla="*/ 6333555 w 6365692"/>
              <a:gd name="connsiteY68" fmla="*/ 2372016 h 2583180"/>
              <a:gd name="connsiteX69" fmla="*/ 6335893 w 6365692"/>
              <a:gd name="connsiteY69" fmla="*/ 2396799 h 2583180"/>
              <a:gd name="connsiteX70" fmla="*/ 6333742 w 6365692"/>
              <a:gd name="connsiteY70" fmla="*/ 2420833 h 2583180"/>
              <a:gd name="connsiteX71" fmla="*/ 6333462 w 6365692"/>
              <a:gd name="connsiteY71" fmla="*/ 2448234 h 2583180"/>
              <a:gd name="connsiteX72" fmla="*/ 6329160 w 6365692"/>
              <a:gd name="connsiteY72" fmla="*/ 2471520 h 2583180"/>
              <a:gd name="connsiteX73" fmla="*/ 6324577 w 6365692"/>
              <a:gd name="connsiteY73" fmla="*/ 2494805 h 2583180"/>
              <a:gd name="connsiteX74" fmla="*/ 6324577 w 6365692"/>
              <a:gd name="connsiteY74" fmla="*/ 2497050 h 2583180"/>
              <a:gd name="connsiteX75" fmla="*/ 6319060 w 6365692"/>
              <a:gd name="connsiteY75" fmla="*/ 2583180 h 2583180"/>
              <a:gd name="connsiteX76" fmla="*/ 0 w 6365692"/>
              <a:gd name="connsiteY76" fmla="*/ 2583180 h 258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365692" h="2583180">
                <a:moveTo>
                  <a:pt x="0" y="0"/>
                </a:moveTo>
                <a:lnTo>
                  <a:pt x="6356241" y="0"/>
                </a:lnTo>
                <a:lnTo>
                  <a:pt x="6356374" y="1424"/>
                </a:lnTo>
                <a:cubicBezTo>
                  <a:pt x="6357122" y="17322"/>
                  <a:pt x="6358150" y="33594"/>
                  <a:pt x="6356093" y="49305"/>
                </a:cubicBezTo>
                <a:cubicBezTo>
                  <a:pt x="6353474" y="70066"/>
                  <a:pt x="6347957" y="91295"/>
                  <a:pt x="6352726" y="111307"/>
                </a:cubicBezTo>
                <a:cubicBezTo>
                  <a:pt x="6358431" y="135342"/>
                  <a:pt x="6355251" y="159002"/>
                  <a:pt x="6356280" y="182756"/>
                </a:cubicBezTo>
                <a:cubicBezTo>
                  <a:pt x="6356561" y="190424"/>
                  <a:pt x="6352913" y="198186"/>
                  <a:pt x="6352165" y="206041"/>
                </a:cubicBezTo>
                <a:cubicBezTo>
                  <a:pt x="6351417" y="213523"/>
                  <a:pt x="6351978" y="221191"/>
                  <a:pt x="6351978" y="228860"/>
                </a:cubicBezTo>
                <a:cubicBezTo>
                  <a:pt x="6351978" y="242140"/>
                  <a:pt x="6357589" y="254484"/>
                  <a:pt x="6357028" y="268138"/>
                </a:cubicBezTo>
                <a:cubicBezTo>
                  <a:pt x="6356467" y="280108"/>
                  <a:pt x="6353942" y="291330"/>
                  <a:pt x="6352072" y="302833"/>
                </a:cubicBezTo>
                <a:cubicBezTo>
                  <a:pt x="6350108" y="314336"/>
                  <a:pt x="6354877" y="326493"/>
                  <a:pt x="6347676" y="337715"/>
                </a:cubicBezTo>
                <a:cubicBezTo>
                  <a:pt x="6345619" y="340895"/>
                  <a:pt x="6347396" y="346599"/>
                  <a:pt x="6347396" y="351182"/>
                </a:cubicBezTo>
                <a:cubicBezTo>
                  <a:pt x="6347863" y="379892"/>
                  <a:pt x="6340569" y="407199"/>
                  <a:pt x="6333555" y="434600"/>
                </a:cubicBezTo>
                <a:cubicBezTo>
                  <a:pt x="6332152" y="440024"/>
                  <a:pt x="6328786" y="444700"/>
                  <a:pt x="6329066" y="451059"/>
                </a:cubicBezTo>
                <a:cubicBezTo>
                  <a:pt x="6330188" y="473129"/>
                  <a:pt x="6324110" y="494358"/>
                  <a:pt x="6321211" y="515961"/>
                </a:cubicBezTo>
                <a:cubicBezTo>
                  <a:pt x="6319060" y="531765"/>
                  <a:pt x="6313449" y="547850"/>
                  <a:pt x="6315787" y="564123"/>
                </a:cubicBezTo>
                <a:cubicBezTo>
                  <a:pt x="6317844" y="578618"/>
                  <a:pt x="6310456" y="591617"/>
                  <a:pt x="6310924" y="605738"/>
                </a:cubicBezTo>
                <a:cubicBezTo>
                  <a:pt x="6311298" y="619392"/>
                  <a:pt x="6309334" y="633420"/>
                  <a:pt x="6311298" y="646793"/>
                </a:cubicBezTo>
                <a:cubicBezTo>
                  <a:pt x="6319527" y="701688"/>
                  <a:pt x="6313449" y="756770"/>
                  <a:pt x="6315693" y="811759"/>
                </a:cubicBezTo>
                <a:cubicBezTo>
                  <a:pt x="6315974" y="818772"/>
                  <a:pt x="6318592" y="825693"/>
                  <a:pt x="6320088" y="832707"/>
                </a:cubicBezTo>
                <a:cubicBezTo>
                  <a:pt x="6323175" y="847015"/>
                  <a:pt x="6318312" y="860949"/>
                  <a:pt x="6314664" y="873948"/>
                </a:cubicBezTo>
                <a:cubicBezTo>
                  <a:pt x="6312139" y="882832"/>
                  <a:pt x="6311298" y="891156"/>
                  <a:pt x="6311111" y="899759"/>
                </a:cubicBezTo>
                <a:cubicBezTo>
                  <a:pt x="6310737" y="916499"/>
                  <a:pt x="6314103" y="934081"/>
                  <a:pt x="6310082" y="949792"/>
                </a:cubicBezTo>
                <a:cubicBezTo>
                  <a:pt x="6306435" y="964006"/>
                  <a:pt x="6308492" y="977847"/>
                  <a:pt x="6306154" y="991501"/>
                </a:cubicBezTo>
                <a:cubicBezTo>
                  <a:pt x="6304377" y="1001788"/>
                  <a:pt x="6310176" y="1009924"/>
                  <a:pt x="6311111" y="1019369"/>
                </a:cubicBezTo>
                <a:cubicBezTo>
                  <a:pt x="6312046" y="1027879"/>
                  <a:pt x="6308118" y="1036670"/>
                  <a:pt x="6315039" y="1045274"/>
                </a:cubicBezTo>
                <a:cubicBezTo>
                  <a:pt x="6318966" y="1050230"/>
                  <a:pt x="6311952" y="1060143"/>
                  <a:pt x="6318873" y="1066315"/>
                </a:cubicBezTo>
                <a:cubicBezTo>
                  <a:pt x="6317844" y="1067531"/>
                  <a:pt x="6316909" y="1068747"/>
                  <a:pt x="6315787" y="1069776"/>
                </a:cubicBezTo>
                <a:cubicBezTo>
                  <a:pt x="6312888" y="1072487"/>
                  <a:pt x="6308492" y="1084925"/>
                  <a:pt x="6308960" y="1088386"/>
                </a:cubicBezTo>
                <a:cubicBezTo>
                  <a:pt x="6309708" y="1094184"/>
                  <a:pt x="6310269" y="1100075"/>
                  <a:pt x="6310924" y="1105873"/>
                </a:cubicBezTo>
                <a:cubicBezTo>
                  <a:pt x="6312233" y="1118218"/>
                  <a:pt x="6309427" y="1130469"/>
                  <a:pt x="6314664" y="1143187"/>
                </a:cubicBezTo>
                <a:cubicBezTo>
                  <a:pt x="6317751" y="1150762"/>
                  <a:pt x="6317938" y="1161984"/>
                  <a:pt x="6312607" y="1171430"/>
                </a:cubicBezTo>
                <a:cubicBezTo>
                  <a:pt x="6310269" y="1175451"/>
                  <a:pt x="6310176" y="1181717"/>
                  <a:pt x="6311111" y="1186580"/>
                </a:cubicBezTo>
                <a:cubicBezTo>
                  <a:pt x="6313075" y="1197054"/>
                  <a:pt x="6316535" y="1207153"/>
                  <a:pt x="6318966" y="1217534"/>
                </a:cubicBezTo>
                <a:cubicBezTo>
                  <a:pt x="6319901" y="1221836"/>
                  <a:pt x="6319901" y="1226418"/>
                  <a:pt x="6319901" y="1230907"/>
                </a:cubicBezTo>
                <a:cubicBezTo>
                  <a:pt x="6319995" y="1255316"/>
                  <a:pt x="6320650" y="1279724"/>
                  <a:pt x="6319714" y="1304038"/>
                </a:cubicBezTo>
                <a:cubicBezTo>
                  <a:pt x="6319247" y="1316196"/>
                  <a:pt x="6321117" y="1328073"/>
                  <a:pt x="6326167" y="1337986"/>
                </a:cubicBezTo>
                <a:cubicBezTo>
                  <a:pt x="6330095" y="1345747"/>
                  <a:pt x="6329908" y="1353042"/>
                  <a:pt x="6328692" y="1359588"/>
                </a:cubicBezTo>
                <a:cubicBezTo>
                  <a:pt x="6322988" y="1391010"/>
                  <a:pt x="6322052" y="1397463"/>
                  <a:pt x="6331311" y="1421217"/>
                </a:cubicBezTo>
                <a:cubicBezTo>
                  <a:pt x="6334210" y="1428885"/>
                  <a:pt x="6334397" y="1435899"/>
                  <a:pt x="6332900" y="1442819"/>
                </a:cubicBezTo>
                <a:cubicBezTo>
                  <a:pt x="6328412" y="1463487"/>
                  <a:pt x="6328131" y="1463394"/>
                  <a:pt x="6332900" y="1483032"/>
                </a:cubicBezTo>
                <a:cubicBezTo>
                  <a:pt x="6333929" y="1487334"/>
                  <a:pt x="6333555" y="1492010"/>
                  <a:pt x="6333555" y="1496499"/>
                </a:cubicBezTo>
                <a:cubicBezTo>
                  <a:pt x="6333649" y="1531568"/>
                  <a:pt x="6333742" y="1566544"/>
                  <a:pt x="6333462" y="1601613"/>
                </a:cubicBezTo>
                <a:cubicBezTo>
                  <a:pt x="6333462" y="1607973"/>
                  <a:pt x="6336080" y="1614893"/>
                  <a:pt x="6329721" y="1620691"/>
                </a:cubicBezTo>
                <a:cubicBezTo>
                  <a:pt x="6327757" y="1622468"/>
                  <a:pt x="6329347" y="1627892"/>
                  <a:pt x="6329066" y="1631633"/>
                </a:cubicBezTo>
                <a:cubicBezTo>
                  <a:pt x="6328412" y="1640610"/>
                  <a:pt x="6335519" y="1647624"/>
                  <a:pt x="6334116" y="1657257"/>
                </a:cubicBezTo>
                <a:cubicBezTo>
                  <a:pt x="6332994" y="1664738"/>
                  <a:pt x="6330188" y="1673810"/>
                  <a:pt x="6338044" y="1680636"/>
                </a:cubicBezTo>
                <a:cubicBezTo>
                  <a:pt x="6339166" y="1681571"/>
                  <a:pt x="6338418" y="1685032"/>
                  <a:pt x="6338138" y="1687276"/>
                </a:cubicBezTo>
                <a:cubicBezTo>
                  <a:pt x="6335051" y="1710562"/>
                  <a:pt x="6342720" y="1733100"/>
                  <a:pt x="6342720" y="1756199"/>
                </a:cubicBezTo>
                <a:cubicBezTo>
                  <a:pt x="6342720" y="1779017"/>
                  <a:pt x="6342439" y="1801929"/>
                  <a:pt x="6342907" y="1824748"/>
                </a:cubicBezTo>
                <a:cubicBezTo>
                  <a:pt x="6343000" y="1831107"/>
                  <a:pt x="6341224" y="1837373"/>
                  <a:pt x="6345806" y="1844200"/>
                </a:cubicBezTo>
                <a:cubicBezTo>
                  <a:pt x="6348892" y="1848782"/>
                  <a:pt x="6348425" y="1857760"/>
                  <a:pt x="6346180" y="1863558"/>
                </a:cubicBezTo>
                <a:cubicBezTo>
                  <a:pt x="6339914" y="1879736"/>
                  <a:pt x="6340850" y="1895074"/>
                  <a:pt x="6348705" y="1909849"/>
                </a:cubicBezTo>
                <a:cubicBezTo>
                  <a:pt x="6353755" y="1919295"/>
                  <a:pt x="6353194" y="1928740"/>
                  <a:pt x="6349921" y="1937531"/>
                </a:cubicBezTo>
                <a:cubicBezTo>
                  <a:pt x="6347676" y="1943516"/>
                  <a:pt x="6345993" y="1947724"/>
                  <a:pt x="6350388" y="1953429"/>
                </a:cubicBezTo>
                <a:cubicBezTo>
                  <a:pt x="6352259" y="1955860"/>
                  <a:pt x="6351698" y="1960536"/>
                  <a:pt x="6351698" y="1964183"/>
                </a:cubicBezTo>
                <a:cubicBezTo>
                  <a:pt x="6351978" y="1971104"/>
                  <a:pt x="6352539" y="1978024"/>
                  <a:pt x="6351698" y="1984757"/>
                </a:cubicBezTo>
                <a:cubicBezTo>
                  <a:pt x="6348892" y="2006641"/>
                  <a:pt x="6354784" y="2027028"/>
                  <a:pt x="6362452" y="2046666"/>
                </a:cubicBezTo>
                <a:cubicBezTo>
                  <a:pt x="6364416" y="2051903"/>
                  <a:pt x="6364603" y="2056486"/>
                  <a:pt x="6365445" y="2061442"/>
                </a:cubicBezTo>
                <a:cubicBezTo>
                  <a:pt x="6366661" y="2068456"/>
                  <a:pt x="6363294" y="2072665"/>
                  <a:pt x="6357402" y="2075657"/>
                </a:cubicBezTo>
                <a:cubicBezTo>
                  <a:pt x="6341878" y="2083606"/>
                  <a:pt x="6330937" y="2096044"/>
                  <a:pt x="6334303" y="2113906"/>
                </a:cubicBezTo>
                <a:cubicBezTo>
                  <a:pt x="6336361" y="2124848"/>
                  <a:pt x="6336548" y="2135789"/>
                  <a:pt x="6338699" y="2146357"/>
                </a:cubicBezTo>
                <a:cubicBezTo>
                  <a:pt x="6340662" y="2155709"/>
                  <a:pt x="6346835" y="2164219"/>
                  <a:pt x="6351791" y="2174506"/>
                </a:cubicBezTo>
                <a:cubicBezTo>
                  <a:pt x="6341691" y="2176937"/>
                  <a:pt x="6337202" y="2182735"/>
                  <a:pt x="6337857" y="2194145"/>
                </a:cubicBezTo>
                <a:cubicBezTo>
                  <a:pt x="6339073" y="2216121"/>
                  <a:pt x="6338512" y="2238285"/>
                  <a:pt x="6338044" y="2260355"/>
                </a:cubicBezTo>
                <a:cubicBezTo>
                  <a:pt x="6337857" y="2271951"/>
                  <a:pt x="6338605" y="2283361"/>
                  <a:pt x="6334584" y="2295331"/>
                </a:cubicBezTo>
                <a:cubicBezTo>
                  <a:pt x="6331498" y="2304590"/>
                  <a:pt x="6333555" y="2318804"/>
                  <a:pt x="6338979" y="2326940"/>
                </a:cubicBezTo>
                <a:cubicBezTo>
                  <a:pt x="6347209" y="2339191"/>
                  <a:pt x="6338418" y="2347889"/>
                  <a:pt x="6336548" y="2357427"/>
                </a:cubicBezTo>
                <a:cubicBezTo>
                  <a:pt x="6335706" y="2362010"/>
                  <a:pt x="6334864" y="2367247"/>
                  <a:pt x="6333555" y="2372016"/>
                </a:cubicBezTo>
                <a:cubicBezTo>
                  <a:pt x="6331217" y="2380433"/>
                  <a:pt x="6343842" y="2386325"/>
                  <a:pt x="6335893" y="2396799"/>
                </a:cubicBezTo>
                <a:cubicBezTo>
                  <a:pt x="6331778" y="2402223"/>
                  <a:pt x="6334023" y="2412697"/>
                  <a:pt x="6333742" y="2420833"/>
                </a:cubicBezTo>
                <a:cubicBezTo>
                  <a:pt x="6333462" y="2429997"/>
                  <a:pt x="6334210" y="2439162"/>
                  <a:pt x="6333462" y="2448234"/>
                </a:cubicBezTo>
                <a:cubicBezTo>
                  <a:pt x="6332807" y="2456089"/>
                  <a:pt x="6330282" y="2463664"/>
                  <a:pt x="6329160" y="2471520"/>
                </a:cubicBezTo>
                <a:cubicBezTo>
                  <a:pt x="6328038" y="2479375"/>
                  <a:pt x="6331685" y="2488072"/>
                  <a:pt x="6324577" y="2494805"/>
                </a:cubicBezTo>
                <a:cubicBezTo>
                  <a:pt x="6324297" y="2495180"/>
                  <a:pt x="6324577" y="2496302"/>
                  <a:pt x="6324577" y="2497050"/>
                </a:cubicBezTo>
                <a:cubicBezTo>
                  <a:pt x="6322801" y="2525199"/>
                  <a:pt x="6321024" y="2553442"/>
                  <a:pt x="6319060" y="2583180"/>
                </a:cubicBezTo>
                <a:lnTo>
                  <a:pt x="0" y="25831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7193280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EEF7FBE-9BD1-9E21-9F80-5AEBB11B5D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73067" y="6356351"/>
            <a:ext cx="2743200" cy="366183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C3F3A6F2-1282-5ED8-FE2E-0BC93BEE296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51509" y="379942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ABCA1931-4B74-3B02-DC41-3DC63B0644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2667" y="123317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C86F96D6-6D90-93CE-316A-0F6D077A56A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951509" y="1959117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4AD1C787-EC73-617F-E5D0-AED4573D23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82667" y="2812345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11" name="Content Placeholder 23">
            <a:extLst>
              <a:ext uri="{FF2B5EF4-FFF2-40B4-BE49-F238E27FC236}">
                <a16:creationId xmlns:a16="http://schemas.microsoft.com/office/drawing/2014/main" id="{E57363DF-55AA-EC2D-26FD-052289C8F86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951509" y="3538292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DEC83227-B00C-646D-8F8D-1346C9F65D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2667" y="439152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59797C38-486B-307B-644F-A7AE753CC8B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951509" y="5117466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8D239679-9BBB-F2F3-7460-5ACE8B4F11A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82667" y="5970694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45844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 with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raphic 13">
            <a:extLst>
              <a:ext uri="{FF2B5EF4-FFF2-40B4-BE49-F238E27FC236}">
                <a16:creationId xmlns:a16="http://schemas.microsoft.com/office/drawing/2014/main" id="{2DBFBF42-DB72-DF56-0700-32057D6DF6CA}"/>
              </a:ext>
            </a:extLst>
          </p:cNvPr>
          <p:cNvSpPr/>
          <p:nvPr userDrawn="1"/>
        </p:nvSpPr>
        <p:spPr>
          <a:xfrm>
            <a:off x="6663381" y="-1713"/>
            <a:ext cx="5528619" cy="6858000"/>
          </a:xfrm>
          <a:custGeom>
            <a:avLst/>
            <a:gdLst>
              <a:gd name="connsiteX0" fmla="*/ 68792 w 4146464"/>
              <a:gd name="connsiteY0" fmla="*/ 0 h 5143500"/>
              <a:gd name="connsiteX1" fmla="*/ 4146465 w 4146464"/>
              <a:gd name="connsiteY1" fmla="*/ 0 h 5143500"/>
              <a:gd name="connsiteX2" fmla="*/ 4146465 w 4146464"/>
              <a:gd name="connsiteY2" fmla="*/ 5143500 h 5143500"/>
              <a:gd name="connsiteX3" fmla="*/ 13242 w 4146464"/>
              <a:gd name="connsiteY3" fmla="*/ 5143500 h 5143500"/>
              <a:gd name="connsiteX4" fmla="*/ 18759 w 4146464"/>
              <a:gd name="connsiteY4" fmla="*/ 5057370 h 5143500"/>
              <a:gd name="connsiteX5" fmla="*/ 18759 w 4146464"/>
              <a:gd name="connsiteY5" fmla="*/ 5055125 h 5143500"/>
              <a:gd name="connsiteX6" fmla="*/ 23342 w 4146464"/>
              <a:gd name="connsiteY6" fmla="*/ 5031840 h 5143500"/>
              <a:gd name="connsiteX7" fmla="*/ 27644 w 4146464"/>
              <a:gd name="connsiteY7" fmla="*/ 5008554 h 5143500"/>
              <a:gd name="connsiteX8" fmla="*/ 27924 w 4146464"/>
              <a:gd name="connsiteY8" fmla="*/ 4981153 h 5143500"/>
              <a:gd name="connsiteX9" fmla="*/ 30075 w 4146464"/>
              <a:gd name="connsiteY9" fmla="*/ 4957119 h 5143500"/>
              <a:gd name="connsiteX10" fmla="*/ 27737 w 4146464"/>
              <a:gd name="connsiteY10" fmla="*/ 4932336 h 5143500"/>
              <a:gd name="connsiteX11" fmla="*/ 30730 w 4146464"/>
              <a:gd name="connsiteY11" fmla="*/ 4917747 h 5143500"/>
              <a:gd name="connsiteX12" fmla="*/ 33161 w 4146464"/>
              <a:gd name="connsiteY12" fmla="*/ 4887260 h 5143500"/>
              <a:gd name="connsiteX13" fmla="*/ 28766 w 4146464"/>
              <a:gd name="connsiteY13" fmla="*/ 4855651 h 5143500"/>
              <a:gd name="connsiteX14" fmla="*/ 32226 w 4146464"/>
              <a:gd name="connsiteY14" fmla="*/ 4820675 h 5143500"/>
              <a:gd name="connsiteX15" fmla="*/ 32039 w 4146464"/>
              <a:gd name="connsiteY15" fmla="*/ 4754465 h 5143500"/>
              <a:gd name="connsiteX16" fmla="*/ 45973 w 4146464"/>
              <a:gd name="connsiteY16" fmla="*/ 4734826 h 5143500"/>
              <a:gd name="connsiteX17" fmla="*/ 32881 w 4146464"/>
              <a:gd name="connsiteY17" fmla="*/ 4706677 h 5143500"/>
              <a:gd name="connsiteX18" fmla="*/ 28485 w 4146464"/>
              <a:gd name="connsiteY18" fmla="*/ 4674226 h 5143500"/>
              <a:gd name="connsiteX19" fmla="*/ 51584 w 4146464"/>
              <a:gd name="connsiteY19" fmla="*/ 4635977 h 5143500"/>
              <a:gd name="connsiteX20" fmla="*/ 59627 w 4146464"/>
              <a:gd name="connsiteY20" fmla="*/ 4621762 h 5143500"/>
              <a:gd name="connsiteX21" fmla="*/ 56634 w 4146464"/>
              <a:gd name="connsiteY21" fmla="*/ 4606986 h 5143500"/>
              <a:gd name="connsiteX22" fmla="*/ 45880 w 4146464"/>
              <a:gd name="connsiteY22" fmla="*/ 4545077 h 5143500"/>
              <a:gd name="connsiteX23" fmla="*/ 45880 w 4146464"/>
              <a:gd name="connsiteY23" fmla="*/ 4524503 h 5143500"/>
              <a:gd name="connsiteX24" fmla="*/ 44570 w 4146464"/>
              <a:gd name="connsiteY24" fmla="*/ 4513749 h 5143500"/>
              <a:gd name="connsiteX25" fmla="*/ 44103 w 4146464"/>
              <a:gd name="connsiteY25" fmla="*/ 4497851 h 5143500"/>
              <a:gd name="connsiteX26" fmla="*/ 42887 w 4146464"/>
              <a:gd name="connsiteY26" fmla="*/ 4470169 h 5143500"/>
              <a:gd name="connsiteX27" fmla="*/ 40362 w 4146464"/>
              <a:gd name="connsiteY27" fmla="*/ 4423878 h 5143500"/>
              <a:gd name="connsiteX28" fmla="*/ 39988 w 4146464"/>
              <a:gd name="connsiteY28" fmla="*/ 4404520 h 5143500"/>
              <a:gd name="connsiteX29" fmla="*/ 37089 w 4146464"/>
              <a:gd name="connsiteY29" fmla="*/ 4385068 h 5143500"/>
              <a:gd name="connsiteX30" fmla="*/ 36902 w 4146464"/>
              <a:gd name="connsiteY30" fmla="*/ 4316519 h 5143500"/>
              <a:gd name="connsiteX31" fmla="*/ 32319 w 4146464"/>
              <a:gd name="connsiteY31" fmla="*/ 4247596 h 5143500"/>
              <a:gd name="connsiteX32" fmla="*/ 32226 w 4146464"/>
              <a:gd name="connsiteY32" fmla="*/ 4240956 h 5143500"/>
              <a:gd name="connsiteX33" fmla="*/ 28298 w 4146464"/>
              <a:gd name="connsiteY33" fmla="*/ 4217577 h 5143500"/>
              <a:gd name="connsiteX34" fmla="*/ 23248 w 4146464"/>
              <a:gd name="connsiteY34" fmla="*/ 4191953 h 5143500"/>
              <a:gd name="connsiteX35" fmla="*/ 23903 w 4146464"/>
              <a:gd name="connsiteY35" fmla="*/ 4181011 h 5143500"/>
              <a:gd name="connsiteX36" fmla="*/ 27644 w 4146464"/>
              <a:gd name="connsiteY36" fmla="*/ 4161933 h 5143500"/>
              <a:gd name="connsiteX37" fmla="*/ 27737 w 4146464"/>
              <a:gd name="connsiteY37" fmla="*/ 4056819 h 5143500"/>
              <a:gd name="connsiteX38" fmla="*/ 27082 w 4146464"/>
              <a:gd name="connsiteY38" fmla="*/ 4043352 h 5143500"/>
              <a:gd name="connsiteX39" fmla="*/ 27082 w 4146464"/>
              <a:gd name="connsiteY39" fmla="*/ 4003139 h 5143500"/>
              <a:gd name="connsiteX40" fmla="*/ 25493 w 4146464"/>
              <a:gd name="connsiteY40" fmla="*/ 3981537 h 5143500"/>
              <a:gd name="connsiteX41" fmla="*/ 22874 w 4146464"/>
              <a:gd name="connsiteY41" fmla="*/ 3919908 h 5143500"/>
              <a:gd name="connsiteX42" fmla="*/ 20349 w 4146464"/>
              <a:gd name="connsiteY42" fmla="*/ 3898306 h 5143500"/>
              <a:gd name="connsiteX43" fmla="*/ 13896 w 4146464"/>
              <a:gd name="connsiteY43" fmla="*/ 3864358 h 5143500"/>
              <a:gd name="connsiteX44" fmla="*/ 14083 w 4146464"/>
              <a:gd name="connsiteY44" fmla="*/ 3791227 h 5143500"/>
              <a:gd name="connsiteX45" fmla="*/ 13148 w 4146464"/>
              <a:gd name="connsiteY45" fmla="*/ 3777854 h 5143500"/>
              <a:gd name="connsiteX46" fmla="*/ 5293 w 4146464"/>
              <a:gd name="connsiteY46" fmla="*/ 3746900 h 5143500"/>
              <a:gd name="connsiteX47" fmla="*/ 6789 w 4146464"/>
              <a:gd name="connsiteY47" fmla="*/ 3731750 h 5143500"/>
              <a:gd name="connsiteX48" fmla="*/ 8846 w 4146464"/>
              <a:gd name="connsiteY48" fmla="*/ 3703507 h 5143500"/>
              <a:gd name="connsiteX49" fmla="*/ 5106 w 4146464"/>
              <a:gd name="connsiteY49" fmla="*/ 3666193 h 5143500"/>
              <a:gd name="connsiteX50" fmla="*/ 3142 w 4146464"/>
              <a:gd name="connsiteY50" fmla="*/ 3648706 h 5143500"/>
              <a:gd name="connsiteX51" fmla="*/ 9969 w 4146464"/>
              <a:gd name="connsiteY51" fmla="*/ 3630096 h 5143500"/>
              <a:gd name="connsiteX52" fmla="*/ 13055 w 4146464"/>
              <a:gd name="connsiteY52" fmla="*/ 3626635 h 5143500"/>
              <a:gd name="connsiteX53" fmla="*/ 9221 w 4146464"/>
              <a:gd name="connsiteY53" fmla="*/ 3605594 h 5143500"/>
              <a:gd name="connsiteX54" fmla="*/ 5293 w 4146464"/>
              <a:gd name="connsiteY54" fmla="*/ 3579689 h 5143500"/>
              <a:gd name="connsiteX55" fmla="*/ 336 w 4146464"/>
              <a:gd name="connsiteY55" fmla="*/ 3551821 h 5143500"/>
              <a:gd name="connsiteX56" fmla="*/ 4264 w 4146464"/>
              <a:gd name="connsiteY56" fmla="*/ 3510112 h 5143500"/>
              <a:gd name="connsiteX57" fmla="*/ 5293 w 4146464"/>
              <a:gd name="connsiteY57" fmla="*/ 3460079 h 5143500"/>
              <a:gd name="connsiteX58" fmla="*/ 8846 w 4146464"/>
              <a:gd name="connsiteY58" fmla="*/ 3434268 h 5143500"/>
              <a:gd name="connsiteX59" fmla="*/ 14270 w 4146464"/>
              <a:gd name="connsiteY59" fmla="*/ 3393027 h 5143500"/>
              <a:gd name="connsiteX60" fmla="*/ 9875 w 4146464"/>
              <a:gd name="connsiteY60" fmla="*/ 3372079 h 5143500"/>
              <a:gd name="connsiteX61" fmla="*/ 5480 w 4146464"/>
              <a:gd name="connsiteY61" fmla="*/ 3207113 h 5143500"/>
              <a:gd name="connsiteX62" fmla="*/ 5106 w 4146464"/>
              <a:gd name="connsiteY62" fmla="*/ 3166058 h 5143500"/>
              <a:gd name="connsiteX63" fmla="*/ 9969 w 4146464"/>
              <a:gd name="connsiteY63" fmla="*/ 3124443 h 5143500"/>
              <a:gd name="connsiteX64" fmla="*/ 15393 w 4146464"/>
              <a:gd name="connsiteY64" fmla="*/ 3076281 h 5143500"/>
              <a:gd name="connsiteX65" fmla="*/ 23248 w 4146464"/>
              <a:gd name="connsiteY65" fmla="*/ 3011379 h 5143500"/>
              <a:gd name="connsiteX66" fmla="*/ 27737 w 4146464"/>
              <a:gd name="connsiteY66" fmla="*/ 2994920 h 5143500"/>
              <a:gd name="connsiteX67" fmla="*/ 41578 w 4146464"/>
              <a:gd name="connsiteY67" fmla="*/ 2911502 h 5143500"/>
              <a:gd name="connsiteX68" fmla="*/ 41858 w 4146464"/>
              <a:gd name="connsiteY68" fmla="*/ 2898035 h 5143500"/>
              <a:gd name="connsiteX69" fmla="*/ 46254 w 4146464"/>
              <a:gd name="connsiteY69" fmla="*/ 2863153 h 5143500"/>
              <a:gd name="connsiteX70" fmla="*/ 51210 w 4146464"/>
              <a:gd name="connsiteY70" fmla="*/ 2828458 h 5143500"/>
              <a:gd name="connsiteX71" fmla="*/ 46160 w 4146464"/>
              <a:gd name="connsiteY71" fmla="*/ 2789180 h 5143500"/>
              <a:gd name="connsiteX72" fmla="*/ 46347 w 4146464"/>
              <a:gd name="connsiteY72" fmla="*/ 2766361 h 5143500"/>
              <a:gd name="connsiteX73" fmla="*/ 50462 w 4146464"/>
              <a:gd name="connsiteY73" fmla="*/ 2743076 h 5143500"/>
              <a:gd name="connsiteX74" fmla="*/ 46908 w 4146464"/>
              <a:gd name="connsiteY74" fmla="*/ 2671627 h 5143500"/>
              <a:gd name="connsiteX75" fmla="*/ 50275 w 4146464"/>
              <a:gd name="connsiteY75" fmla="*/ 2609625 h 5143500"/>
              <a:gd name="connsiteX76" fmla="*/ 50556 w 4146464"/>
              <a:gd name="connsiteY76" fmla="*/ 2561744 h 5143500"/>
              <a:gd name="connsiteX77" fmla="*/ 46254 w 4146464"/>
              <a:gd name="connsiteY77" fmla="*/ 2515639 h 5143500"/>
              <a:gd name="connsiteX78" fmla="*/ 41484 w 4146464"/>
              <a:gd name="connsiteY78" fmla="*/ 2421560 h 5143500"/>
              <a:gd name="connsiteX79" fmla="*/ 38959 w 4146464"/>
              <a:gd name="connsiteY79" fmla="*/ 2413517 h 5143500"/>
              <a:gd name="connsiteX80" fmla="*/ 38679 w 4146464"/>
              <a:gd name="connsiteY80" fmla="*/ 2401266 h 5143500"/>
              <a:gd name="connsiteX81" fmla="*/ 49807 w 4146464"/>
              <a:gd name="connsiteY81" fmla="*/ 2379570 h 5143500"/>
              <a:gd name="connsiteX82" fmla="*/ 50649 w 4146464"/>
              <a:gd name="connsiteY82" fmla="*/ 2322524 h 5143500"/>
              <a:gd name="connsiteX83" fmla="*/ 41484 w 4146464"/>
              <a:gd name="connsiteY83" fmla="*/ 2294282 h 5143500"/>
              <a:gd name="connsiteX84" fmla="*/ 41297 w 4146464"/>
              <a:gd name="connsiteY84" fmla="*/ 2209741 h 5143500"/>
              <a:gd name="connsiteX85" fmla="*/ 37369 w 4146464"/>
              <a:gd name="connsiteY85" fmla="*/ 2181592 h 5143500"/>
              <a:gd name="connsiteX86" fmla="*/ 40362 w 4146464"/>
              <a:gd name="connsiteY86" fmla="*/ 2165040 h 5143500"/>
              <a:gd name="connsiteX87" fmla="*/ 41952 w 4146464"/>
              <a:gd name="connsiteY87" fmla="*/ 2136891 h 5143500"/>
              <a:gd name="connsiteX88" fmla="*/ 41952 w 4146464"/>
              <a:gd name="connsiteY88" fmla="*/ 2117065 h 5143500"/>
              <a:gd name="connsiteX89" fmla="*/ 45880 w 4146464"/>
              <a:gd name="connsiteY89" fmla="*/ 2079844 h 5143500"/>
              <a:gd name="connsiteX90" fmla="*/ 46347 w 4146464"/>
              <a:gd name="connsiteY90" fmla="*/ 1995304 h 5143500"/>
              <a:gd name="connsiteX91" fmla="*/ 52893 w 4146464"/>
              <a:gd name="connsiteY91" fmla="*/ 1956961 h 5143500"/>
              <a:gd name="connsiteX92" fmla="*/ 52893 w 4146464"/>
              <a:gd name="connsiteY92" fmla="*/ 1915440 h 5143500"/>
              <a:gd name="connsiteX93" fmla="*/ 51397 w 4146464"/>
              <a:gd name="connsiteY93" fmla="*/ 1887010 h 5143500"/>
              <a:gd name="connsiteX94" fmla="*/ 54764 w 4146464"/>
              <a:gd name="connsiteY94" fmla="*/ 1854185 h 5143500"/>
              <a:gd name="connsiteX95" fmla="*/ 50743 w 4146464"/>
              <a:gd name="connsiteY95" fmla="*/ 1837819 h 5143500"/>
              <a:gd name="connsiteX96" fmla="*/ 46628 w 4146464"/>
              <a:gd name="connsiteY96" fmla="*/ 1727655 h 5143500"/>
              <a:gd name="connsiteX97" fmla="*/ 46067 w 4146464"/>
              <a:gd name="connsiteY97" fmla="*/ 1663782 h 5143500"/>
              <a:gd name="connsiteX98" fmla="*/ 46628 w 4146464"/>
              <a:gd name="connsiteY98" fmla="*/ 1652747 h 5143500"/>
              <a:gd name="connsiteX99" fmla="*/ 49807 w 4146464"/>
              <a:gd name="connsiteY99" fmla="*/ 1624785 h 5143500"/>
              <a:gd name="connsiteX100" fmla="*/ 45973 w 4146464"/>
              <a:gd name="connsiteY100" fmla="*/ 1576155 h 5143500"/>
              <a:gd name="connsiteX101" fmla="*/ 41858 w 4146464"/>
              <a:gd name="connsiteY101" fmla="*/ 1545856 h 5143500"/>
              <a:gd name="connsiteX102" fmla="*/ 47750 w 4146464"/>
              <a:gd name="connsiteY102" fmla="*/ 1523598 h 5143500"/>
              <a:gd name="connsiteX103" fmla="*/ 60188 w 4146464"/>
              <a:gd name="connsiteY103" fmla="*/ 1512750 h 5143500"/>
              <a:gd name="connsiteX104" fmla="*/ 55231 w 4146464"/>
              <a:gd name="connsiteY104" fmla="*/ 1505269 h 5143500"/>
              <a:gd name="connsiteX105" fmla="*/ 46815 w 4146464"/>
              <a:gd name="connsiteY105" fmla="*/ 1460567 h 5143500"/>
              <a:gd name="connsiteX106" fmla="*/ 50088 w 4146464"/>
              <a:gd name="connsiteY106" fmla="*/ 1437374 h 5143500"/>
              <a:gd name="connsiteX107" fmla="*/ 50743 w 4146464"/>
              <a:gd name="connsiteY107" fmla="*/ 1420822 h 5143500"/>
              <a:gd name="connsiteX108" fmla="*/ 45786 w 4146464"/>
              <a:gd name="connsiteY108" fmla="*/ 1386314 h 5143500"/>
              <a:gd name="connsiteX109" fmla="*/ 41765 w 4146464"/>
              <a:gd name="connsiteY109" fmla="*/ 1349093 h 5143500"/>
              <a:gd name="connsiteX110" fmla="*/ 41765 w 4146464"/>
              <a:gd name="connsiteY110" fmla="*/ 1333663 h 5143500"/>
              <a:gd name="connsiteX111" fmla="*/ 46067 w 4146464"/>
              <a:gd name="connsiteY111" fmla="*/ 1312434 h 5143500"/>
              <a:gd name="connsiteX112" fmla="*/ 54296 w 4146464"/>
              <a:gd name="connsiteY112" fmla="*/ 1284005 h 5143500"/>
              <a:gd name="connsiteX113" fmla="*/ 59533 w 4146464"/>
              <a:gd name="connsiteY113" fmla="*/ 1267826 h 5143500"/>
              <a:gd name="connsiteX114" fmla="*/ 59533 w 4146464"/>
              <a:gd name="connsiteY114" fmla="*/ 1196939 h 5143500"/>
              <a:gd name="connsiteX115" fmla="*/ 60375 w 4146464"/>
              <a:gd name="connsiteY115" fmla="*/ 1181322 h 5143500"/>
              <a:gd name="connsiteX116" fmla="*/ 68230 w 4146464"/>
              <a:gd name="connsiteY116" fmla="*/ 1129887 h 5143500"/>
              <a:gd name="connsiteX117" fmla="*/ 64396 w 4146464"/>
              <a:gd name="connsiteY117" fmla="*/ 1090703 h 5143500"/>
              <a:gd name="connsiteX118" fmla="*/ 67950 w 4146464"/>
              <a:gd name="connsiteY118" fmla="*/ 973618 h 5143500"/>
              <a:gd name="connsiteX119" fmla="*/ 64677 w 4146464"/>
              <a:gd name="connsiteY119" fmla="*/ 934153 h 5143500"/>
              <a:gd name="connsiteX120" fmla="*/ 65144 w 4146464"/>
              <a:gd name="connsiteY120" fmla="*/ 912176 h 5143500"/>
              <a:gd name="connsiteX121" fmla="*/ 68511 w 4146464"/>
              <a:gd name="connsiteY121" fmla="*/ 890667 h 5143500"/>
              <a:gd name="connsiteX122" fmla="*/ 65238 w 4146464"/>
              <a:gd name="connsiteY122" fmla="*/ 803321 h 5143500"/>
              <a:gd name="connsiteX123" fmla="*/ 67763 w 4146464"/>
              <a:gd name="connsiteY123" fmla="*/ 711486 h 5143500"/>
              <a:gd name="connsiteX124" fmla="*/ 64583 w 4146464"/>
              <a:gd name="connsiteY124" fmla="*/ 647052 h 5143500"/>
              <a:gd name="connsiteX125" fmla="*/ 67856 w 4146464"/>
              <a:gd name="connsiteY125" fmla="*/ 619464 h 5143500"/>
              <a:gd name="connsiteX126" fmla="*/ 73374 w 4146464"/>
              <a:gd name="connsiteY126" fmla="*/ 532212 h 5143500"/>
              <a:gd name="connsiteX127" fmla="*/ 73374 w 4146464"/>
              <a:gd name="connsiteY127" fmla="*/ 219113 h 5143500"/>
              <a:gd name="connsiteX128" fmla="*/ 77582 w 4146464"/>
              <a:gd name="connsiteY128" fmla="*/ 172915 h 5143500"/>
              <a:gd name="connsiteX129" fmla="*/ 77582 w 4146464"/>
              <a:gd name="connsiteY129" fmla="*/ 166182 h 5143500"/>
              <a:gd name="connsiteX130" fmla="*/ 69446 w 4146464"/>
              <a:gd name="connsiteY130" fmla="*/ 116991 h 5143500"/>
              <a:gd name="connsiteX131" fmla="*/ 68418 w 4146464"/>
              <a:gd name="connsiteY131" fmla="*/ 76217 h 5143500"/>
              <a:gd name="connsiteX132" fmla="*/ 63835 w 4146464"/>
              <a:gd name="connsiteY132" fmla="*/ 37033 h 5143500"/>
              <a:gd name="connsiteX133" fmla="*/ 68605 w 4146464"/>
              <a:gd name="connsiteY13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4146464" h="5143500">
                <a:moveTo>
                  <a:pt x="68792" y="0"/>
                </a:moveTo>
                <a:lnTo>
                  <a:pt x="4146465" y="0"/>
                </a:lnTo>
                <a:lnTo>
                  <a:pt x="4146465" y="5143500"/>
                </a:lnTo>
                <a:lnTo>
                  <a:pt x="13242" y="5143500"/>
                </a:lnTo>
                <a:cubicBezTo>
                  <a:pt x="15206" y="5113762"/>
                  <a:pt x="16983" y="5085519"/>
                  <a:pt x="18759" y="5057370"/>
                </a:cubicBezTo>
                <a:cubicBezTo>
                  <a:pt x="18759" y="5056622"/>
                  <a:pt x="18479" y="5055500"/>
                  <a:pt x="18759" y="5055125"/>
                </a:cubicBezTo>
                <a:cubicBezTo>
                  <a:pt x="25867" y="5048392"/>
                  <a:pt x="22220" y="5039695"/>
                  <a:pt x="23342" y="5031840"/>
                </a:cubicBezTo>
                <a:cubicBezTo>
                  <a:pt x="24464" y="5023984"/>
                  <a:pt x="26989" y="5016409"/>
                  <a:pt x="27644" y="5008554"/>
                </a:cubicBezTo>
                <a:cubicBezTo>
                  <a:pt x="28392" y="4999482"/>
                  <a:pt x="27644" y="4990317"/>
                  <a:pt x="27924" y="4981153"/>
                </a:cubicBezTo>
                <a:cubicBezTo>
                  <a:pt x="28205" y="4973017"/>
                  <a:pt x="25960" y="4962543"/>
                  <a:pt x="30075" y="4957119"/>
                </a:cubicBezTo>
                <a:cubicBezTo>
                  <a:pt x="38024" y="4946645"/>
                  <a:pt x="25399" y="4940753"/>
                  <a:pt x="27737" y="4932336"/>
                </a:cubicBezTo>
                <a:cubicBezTo>
                  <a:pt x="29046" y="4927567"/>
                  <a:pt x="29888" y="4922330"/>
                  <a:pt x="30730" y="4917747"/>
                </a:cubicBezTo>
                <a:cubicBezTo>
                  <a:pt x="32600" y="4908209"/>
                  <a:pt x="41391" y="4899511"/>
                  <a:pt x="33161" y="4887260"/>
                </a:cubicBezTo>
                <a:cubicBezTo>
                  <a:pt x="27737" y="4879124"/>
                  <a:pt x="25680" y="4864910"/>
                  <a:pt x="28766" y="4855651"/>
                </a:cubicBezTo>
                <a:cubicBezTo>
                  <a:pt x="32787" y="4843681"/>
                  <a:pt x="32039" y="4832271"/>
                  <a:pt x="32226" y="4820675"/>
                </a:cubicBezTo>
                <a:cubicBezTo>
                  <a:pt x="32694" y="4798605"/>
                  <a:pt x="33255" y="4776441"/>
                  <a:pt x="32039" y="4754465"/>
                </a:cubicBezTo>
                <a:cubicBezTo>
                  <a:pt x="31384" y="4743055"/>
                  <a:pt x="35873" y="4737257"/>
                  <a:pt x="45973" y="4734826"/>
                </a:cubicBezTo>
                <a:cubicBezTo>
                  <a:pt x="41017" y="4724539"/>
                  <a:pt x="34844" y="4716029"/>
                  <a:pt x="32881" y="4706677"/>
                </a:cubicBezTo>
                <a:cubicBezTo>
                  <a:pt x="30730" y="4696109"/>
                  <a:pt x="30543" y="4685168"/>
                  <a:pt x="28485" y="4674226"/>
                </a:cubicBezTo>
                <a:cubicBezTo>
                  <a:pt x="25119" y="4656364"/>
                  <a:pt x="36060" y="4643926"/>
                  <a:pt x="51584" y="4635977"/>
                </a:cubicBezTo>
                <a:cubicBezTo>
                  <a:pt x="57476" y="4632985"/>
                  <a:pt x="60843" y="4628776"/>
                  <a:pt x="59627" y="4621762"/>
                </a:cubicBezTo>
                <a:cubicBezTo>
                  <a:pt x="58785" y="4616806"/>
                  <a:pt x="58598" y="4612223"/>
                  <a:pt x="56634" y="4606986"/>
                </a:cubicBezTo>
                <a:cubicBezTo>
                  <a:pt x="48966" y="4587348"/>
                  <a:pt x="43074" y="4566961"/>
                  <a:pt x="45880" y="4545077"/>
                </a:cubicBezTo>
                <a:cubicBezTo>
                  <a:pt x="46721" y="4538344"/>
                  <a:pt x="46160" y="4531424"/>
                  <a:pt x="45880" y="4524503"/>
                </a:cubicBezTo>
                <a:cubicBezTo>
                  <a:pt x="45880" y="4520856"/>
                  <a:pt x="46441" y="4516180"/>
                  <a:pt x="44570" y="4513749"/>
                </a:cubicBezTo>
                <a:cubicBezTo>
                  <a:pt x="40175" y="4508044"/>
                  <a:pt x="41858" y="4503836"/>
                  <a:pt x="44103" y="4497851"/>
                </a:cubicBezTo>
                <a:cubicBezTo>
                  <a:pt x="47376" y="4489060"/>
                  <a:pt x="47937" y="4479615"/>
                  <a:pt x="42887" y="4470169"/>
                </a:cubicBezTo>
                <a:cubicBezTo>
                  <a:pt x="35032" y="4455394"/>
                  <a:pt x="34096" y="4440056"/>
                  <a:pt x="40362" y="4423878"/>
                </a:cubicBezTo>
                <a:cubicBezTo>
                  <a:pt x="42606" y="4418080"/>
                  <a:pt x="43074" y="4409102"/>
                  <a:pt x="39988" y="4404520"/>
                </a:cubicBezTo>
                <a:cubicBezTo>
                  <a:pt x="35406" y="4397693"/>
                  <a:pt x="37182" y="4391427"/>
                  <a:pt x="37089" y="4385068"/>
                </a:cubicBezTo>
                <a:cubicBezTo>
                  <a:pt x="36621" y="4362249"/>
                  <a:pt x="36902" y="4339337"/>
                  <a:pt x="36902" y="4316519"/>
                </a:cubicBezTo>
                <a:cubicBezTo>
                  <a:pt x="36902" y="4293420"/>
                  <a:pt x="29233" y="4270882"/>
                  <a:pt x="32319" y="4247596"/>
                </a:cubicBezTo>
                <a:cubicBezTo>
                  <a:pt x="32600" y="4245352"/>
                  <a:pt x="33348" y="4241891"/>
                  <a:pt x="32226" y="4240956"/>
                </a:cubicBezTo>
                <a:cubicBezTo>
                  <a:pt x="24370" y="4234130"/>
                  <a:pt x="27176" y="4225058"/>
                  <a:pt x="28298" y="4217577"/>
                </a:cubicBezTo>
                <a:cubicBezTo>
                  <a:pt x="29701" y="4207944"/>
                  <a:pt x="22594" y="4200930"/>
                  <a:pt x="23248" y="4191953"/>
                </a:cubicBezTo>
                <a:cubicBezTo>
                  <a:pt x="23529" y="4188212"/>
                  <a:pt x="21939" y="4182788"/>
                  <a:pt x="23903" y="4181011"/>
                </a:cubicBezTo>
                <a:cubicBezTo>
                  <a:pt x="30262" y="4175213"/>
                  <a:pt x="27644" y="4168293"/>
                  <a:pt x="27644" y="4161933"/>
                </a:cubicBezTo>
                <a:cubicBezTo>
                  <a:pt x="27924" y="4126864"/>
                  <a:pt x="27831" y="4091888"/>
                  <a:pt x="27737" y="4056819"/>
                </a:cubicBezTo>
                <a:cubicBezTo>
                  <a:pt x="27737" y="4052330"/>
                  <a:pt x="28111" y="4047654"/>
                  <a:pt x="27082" y="4043352"/>
                </a:cubicBezTo>
                <a:cubicBezTo>
                  <a:pt x="22313" y="4023714"/>
                  <a:pt x="22594" y="4023807"/>
                  <a:pt x="27082" y="4003139"/>
                </a:cubicBezTo>
                <a:cubicBezTo>
                  <a:pt x="28579" y="3996219"/>
                  <a:pt x="28392" y="3989205"/>
                  <a:pt x="25493" y="3981537"/>
                </a:cubicBezTo>
                <a:cubicBezTo>
                  <a:pt x="16234" y="3957783"/>
                  <a:pt x="17170" y="3951330"/>
                  <a:pt x="22874" y="3919908"/>
                </a:cubicBezTo>
                <a:cubicBezTo>
                  <a:pt x="24090" y="3913362"/>
                  <a:pt x="24277" y="3906067"/>
                  <a:pt x="20349" y="3898306"/>
                </a:cubicBezTo>
                <a:cubicBezTo>
                  <a:pt x="15299" y="3888393"/>
                  <a:pt x="13429" y="3876516"/>
                  <a:pt x="13896" y="3864358"/>
                </a:cubicBezTo>
                <a:cubicBezTo>
                  <a:pt x="14832" y="3840044"/>
                  <a:pt x="14177" y="3815636"/>
                  <a:pt x="14083" y="3791227"/>
                </a:cubicBezTo>
                <a:cubicBezTo>
                  <a:pt x="14083" y="3786738"/>
                  <a:pt x="14083" y="3782156"/>
                  <a:pt x="13148" y="3777854"/>
                </a:cubicBezTo>
                <a:cubicBezTo>
                  <a:pt x="10717" y="3767473"/>
                  <a:pt x="7257" y="3757374"/>
                  <a:pt x="5293" y="3746900"/>
                </a:cubicBezTo>
                <a:cubicBezTo>
                  <a:pt x="4358" y="3742037"/>
                  <a:pt x="4451" y="3735771"/>
                  <a:pt x="6789" y="3731750"/>
                </a:cubicBezTo>
                <a:cubicBezTo>
                  <a:pt x="12120" y="3722304"/>
                  <a:pt x="11933" y="3711082"/>
                  <a:pt x="8846" y="3703507"/>
                </a:cubicBezTo>
                <a:cubicBezTo>
                  <a:pt x="3609" y="3690789"/>
                  <a:pt x="6415" y="3678538"/>
                  <a:pt x="5106" y="3666193"/>
                </a:cubicBezTo>
                <a:cubicBezTo>
                  <a:pt x="4451" y="3660395"/>
                  <a:pt x="3890" y="3654504"/>
                  <a:pt x="3142" y="3648706"/>
                </a:cubicBezTo>
                <a:cubicBezTo>
                  <a:pt x="2674" y="3645245"/>
                  <a:pt x="7070" y="3632807"/>
                  <a:pt x="9969" y="3630096"/>
                </a:cubicBezTo>
                <a:cubicBezTo>
                  <a:pt x="11091" y="3629067"/>
                  <a:pt x="12026" y="3627851"/>
                  <a:pt x="13055" y="3626635"/>
                </a:cubicBezTo>
                <a:cubicBezTo>
                  <a:pt x="6134" y="3620463"/>
                  <a:pt x="13148" y="3610550"/>
                  <a:pt x="9221" y="3605594"/>
                </a:cubicBezTo>
                <a:cubicBezTo>
                  <a:pt x="2300" y="3596990"/>
                  <a:pt x="6228" y="3588199"/>
                  <a:pt x="5293" y="3579689"/>
                </a:cubicBezTo>
                <a:cubicBezTo>
                  <a:pt x="4358" y="3570244"/>
                  <a:pt x="-1441" y="3562108"/>
                  <a:pt x="336" y="3551821"/>
                </a:cubicBezTo>
                <a:cubicBezTo>
                  <a:pt x="2674" y="3538167"/>
                  <a:pt x="617" y="3524326"/>
                  <a:pt x="4264" y="3510112"/>
                </a:cubicBezTo>
                <a:cubicBezTo>
                  <a:pt x="8285" y="3494401"/>
                  <a:pt x="4919" y="3476819"/>
                  <a:pt x="5293" y="3460079"/>
                </a:cubicBezTo>
                <a:cubicBezTo>
                  <a:pt x="5480" y="3451476"/>
                  <a:pt x="6321" y="3443152"/>
                  <a:pt x="8846" y="3434268"/>
                </a:cubicBezTo>
                <a:cubicBezTo>
                  <a:pt x="12494" y="3421269"/>
                  <a:pt x="17357" y="3407335"/>
                  <a:pt x="14270" y="3393027"/>
                </a:cubicBezTo>
                <a:cubicBezTo>
                  <a:pt x="12774" y="3386013"/>
                  <a:pt x="10156" y="3379092"/>
                  <a:pt x="9875" y="3372079"/>
                </a:cubicBezTo>
                <a:cubicBezTo>
                  <a:pt x="7631" y="3317090"/>
                  <a:pt x="13709" y="3262008"/>
                  <a:pt x="5480" y="3207113"/>
                </a:cubicBezTo>
                <a:cubicBezTo>
                  <a:pt x="3516" y="3193740"/>
                  <a:pt x="5480" y="3179712"/>
                  <a:pt x="5106" y="3166058"/>
                </a:cubicBezTo>
                <a:cubicBezTo>
                  <a:pt x="4638" y="3151937"/>
                  <a:pt x="12026" y="3138938"/>
                  <a:pt x="9969" y="3124443"/>
                </a:cubicBezTo>
                <a:cubicBezTo>
                  <a:pt x="7631" y="3108170"/>
                  <a:pt x="13242" y="3092085"/>
                  <a:pt x="15393" y="3076281"/>
                </a:cubicBezTo>
                <a:cubicBezTo>
                  <a:pt x="18292" y="3054678"/>
                  <a:pt x="24370" y="3033449"/>
                  <a:pt x="23248" y="3011379"/>
                </a:cubicBezTo>
                <a:cubicBezTo>
                  <a:pt x="22968" y="3005020"/>
                  <a:pt x="26334" y="3000344"/>
                  <a:pt x="27737" y="2994920"/>
                </a:cubicBezTo>
                <a:cubicBezTo>
                  <a:pt x="34751" y="2967519"/>
                  <a:pt x="42045" y="2940212"/>
                  <a:pt x="41578" y="2911502"/>
                </a:cubicBezTo>
                <a:cubicBezTo>
                  <a:pt x="41578" y="2906919"/>
                  <a:pt x="39801" y="2901215"/>
                  <a:pt x="41858" y="2898035"/>
                </a:cubicBezTo>
                <a:cubicBezTo>
                  <a:pt x="49059" y="2886813"/>
                  <a:pt x="44290" y="2874656"/>
                  <a:pt x="46254" y="2863153"/>
                </a:cubicBezTo>
                <a:cubicBezTo>
                  <a:pt x="48124" y="2851650"/>
                  <a:pt x="50649" y="2840428"/>
                  <a:pt x="51210" y="2828458"/>
                </a:cubicBezTo>
                <a:cubicBezTo>
                  <a:pt x="51771" y="2814804"/>
                  <a:pt x="46160" y="2802460"/>
                  <a:pt x="46160" y="2789180"/>
                </a:cubicBezTo>
                <a:cubicBezTo>
                  <a:pt x="46160" y="2781511"/>
                  <a:pt x="45599" y="2773843"/>
                  <a:pt x="46347" y="2766361"/>
                </a:cubicBezTo>
                <a:cubicBezTo>
                  <a:pt x="47095" y="2758506"/>
                  <a:pt x="50743" y="2750744"/>
                  <a:pt x="50462" y="2743076"/>
                </a:cubicBezTo>
                <a:cubicBezTo>
                  <a:pt x="49433" y="2719322"/>
                  <a:pt x="52613" y="2695662"/>
                  <a:pt x="46908" y="2671627"/>
                </a:cubicBezTo>
                <a:cubicBezTo>
                  <a:pt x="42139" y="2651615"/>
                  <a:pt x="47656" y="2630386"/>
                  <a:pt x="50275" y="2609625"/>
                </a:cubicBezTo>
                <a:cubicBezTo>
                  <a:pt x="52332" y="2593914"/>
                  <a:pt x="51304" y="2577642"/>
                  <a:pt x="50556" y="2561744"/>
                </a:cubicBezTo>
                <a:cubicBezTo>
                  <a:pt x="49807" y="2546313"/>
                  <a:pt x="47189" y="2530976"/>
                  <a:pt x="46254" y="2515639"/>
                </a:cubicBezTo>
                <a:cubicBezTo>
                  <a:pt x="44383" y="2484311"/>
                  <a:pt x="43168" y="2452889"/>
                  <a:pt x="41484" y="2421560"/>
                </a:cubicBezTo>
                <a:cubicBezTo>
                  <a:pt x="41297" y="2418848"/>
                  <a:pt x="39333" y="2416229"/>
                  <a:pt x="38959" y="2413517"/>
                </a:cubicBezTo>
                <a:cubicBezTo>
                  <a:pt x="38398" y="2409403"/>
                  <a:pt x="37276" y="2404727"/>
                  <a:pt x="38679" y="2401266"/>
                </a:cubicBezTo>
                <a:cubicBezTo>
                  <a:pt x="41765" y="2393598"/>
                  <a:pt x="46160" y="2386491"/>
                  <a:pt x="49807" y="2379570"/>
                </a:cubicBezTo>
                <a:cubicBezTo>
                  <a:pt x="36528" y="2360118"/>
                  <a:pt x="39614" y="2341228"/>
                  <a:pt x="50649" y="2322524"/>
                </a:cubicBezTo>
                <a:cubicBezTo>
                  <a:pt x="44602" y="2314482"/>
                  <a:pt x="41547" y="2305064"/>
                  <a:pt x="41484" y="2294282"/>
                </a:cubicBezTo>
                <a:cubicBezTo>
                  <a:pt x="41484" y="2266133"/>
                  <a:pt x="41765" y="2237890"/>
                  <a:pt x="41297" y="2209741"/>
                </a:cubicBezTo>
                <a:cubicBezTo>
                  <a:pt x="41204" y="2200389"/>
                  <a:pt x="43729" y="2190851"/>
                  <a:pt x="37369" y="2181592"/>
                </a:cubicBezTo>
                <a:cubicBezTo>
                  <a:pt x="34938" y="2178039"/>
                  <a:pt x="36808" y="2171025"/>
                  <a:pt x="40362" y="2165040"/>
                </a:cubicBezTo>
                <a:cubicBezTo>
                  <a:pt x="45038" y="2157184"/>
                  <a:pt x="50743" y="2147739"/>
                  <a:pt x="41952" y="2136891"/>
                </a:cubicBezTo>
                <a:cubicBezTo>
                  <a:pt x="38585" y="2132776"/>
                  <a:pt x="39053" y="2122302"/>
                  <a:pt x="41952" y="2117065"/>
                </a:cubicBezTo>
                <a:cubicBezTo>
                  <a:pt x="48685" y="2104720"/>
                  <a:pt x="45599" y="2092189"/>
                  <a:pt x="45880" y="2079844"/>
                </a:cubicBezTo>
                <a:cubicBezTo>
                  <a:pt x="46441" y="2051695"/>
                  <a:pt x="45412" y="2023453"/>
                  <a:pt x="46347" y="1995304"/>
                </a:cubicBezTo>
                <a:cubicBezTo>
                  <a:pt x="46815" y="1982492"/>
                  <a:pt x="50088" y="1969680"/>
                  <a:pt x="52893" y="1956961"/>
                </a:cubicBezTo>
                <a:cubicBezTo>
                  <a:pt x="55980" y="1943027"/>
                  <a:pt x="55886" y="1929467"/>
                  <a:pt x="52893" y="1915440"/>
                </a:cubicBezTo>
                <a:cubicBezTo>
                  <a:pt x="50930" y="1906088"/>
                  <a:pt x="47750" y="1894491"/>
                  <a:pt x="51397" y="1887010"/>
                </a:cubicBezTo>
                <a:cubicBezTo>
                  <a:pt x="57008" y="1875694"/>
                  <a:pt x="54109" y="1865033"/>
                  <a:pt x="54764" y="1854185"/>
                </a:cubicBezTo>
                <a:cubicBezTo>
                  <a:pt x="55138" y="1848854"/>
                  <a:pt x="50930" y="1843337"/>
                  <a:pt x="50743" y="1837819"/>
                </a:cubicBezTo>
                <a:cubicBezTo>
                  <a:pt x="49059" y="1801160"/>
                  <a:pt x="52613" y="1764408"/>
                  <a:pt x="46628" y="1727655"/>
                </a:cubicBezTo>
                <a:cubicBezTo>
                  <a:pt x="43261" y="1706894"/>
                  <a:pt x="45973" y="1685104"/>
                  <a:pt x="46067" y="1663782"/>
                </a:cubicBezTo>
                <a:cubicBezTo>
                  <a:pt x="46067" y="1660041"/>
                  <a:pt x="44757" y="1654898"/>
                  <a:pt x="46628" y="1652747"/>
                </a:cubicBezTo>
                <a:cubicBezTo>
                  <a:pt x="54483" y="1643956"/>
                  <a:pt x="52519" y="1632547"/>
                  <a:pt x="49807" y="1624785"/>
                </a:cubicBezTo>
                <a:cubicBezTo>
                  <a:pt x="44196" y="1608419"/>
                  <a:pt x="47376" y="1592241"/>
                  <a:pt x="45973" y="1576155"/>
                </a:cubicBezTo>
                <a:cubicBezTo>
                  <a:pt x="45131" y="1566056"/>
                  <a:pt x="47563" y="1555862"/>
                  <a:pt x="41858" y="1545856"/>
                </a:cubicBezTo>
                <a:cubicBezTo>
                  <a:pt x="37650" y="1538374"/>
                  <a:pt x="44103" y="1530332"/>
                  <a:pt x="47750" y="1523598"/>
                </a:cubicBezTo>
                <a:cubicBezTo>
                  <a:pt x="50369" y="1518829"/>
                  <a:pt x="56354" y="1515930"/>
                  <a:pt x="60188" y="1512750"/>
                </a:cubicBezTo>
                <a:cubicBezTo>
                  <a:pt x="57569" y="1508916"/>
                  <a:pt x="55231" y="1507139"/>
                  <a:pt x="55231" y="1505269"/>
                </a:cubicBezTo>
                <a:cubicBezTo>
                  <a:pt x="55044" y="1489932"/>
                  <a:pt x="55231" y="1474969"/>
                  <a:pt x="46815" y="1460567"/>
                </a:cubicBezTo>
                <a:cubicBezTo>
                  <a:pt x="43635" y="1455143"/>
                  <a:pt x="43355" y="1445043"/>
                  <a:pt x="50088" y="1437374"/>
                </a:cubicBezTo>
                <a:cubicBezTo>
                  <a:pt x="53174" y="1433914"/>
                  <a:pt x="54857" y="1427275"/>
                  <a:pt x="50743" y="1420822"/>
                </a:cubicBezTo>
                <a:cubicBezTo>
                  <a:pt x="44009" y="1410441"/>
                  <a:pt x="46534" y="1398003"/>
                  <a:pt x="45786" y="1386314"/>
                </a:cubicBezTo>
                <a:cubicBezTo>
                  <a:pt x="45038" y="1373969"/>
                  <a:pt x="48966" y="1361251"/>
                  <a:pt x="41765" y="1349093"/>
                </a:cubicBezTo>
                <a:cubicBezTo>
                  <a:pt x="39427" y="1345166"/>
                  <a:pt x="39333" y="1337123"/>
                  <a:pt x="41765" y="1333663"/>
                </a:cubicBezTo>
                <a:cubicBezTo>
                  <a:pt x="46908" y="1326742"/>
                  <a:pt x="44664" y="1319448"/>
                  <a:pt x="46067" y="1312434"/>
                </a:cubicBezTo>
                <a:cubicBezTo>
                  <a:pt x="47937" y="1302708"/>
                  <a:pt x="49527" y="1292328"/>
                  <a:pt x="54296" y="1284005"/>
                </a:cubicBezTo>
                <a:cubicBezTo>
                  <a:pt x="57476" y="1278487"/>
                  <a:pt x="59627" y="1273998"/>
                  <a:pt x="59533" y="1267826"/>
                </a:cubicBezTo>
                <a:cubicBezTo>
                  <a:pt x="59346" y="1244260"/>
                  <a:pt x="59440" y="1220599"/>
                  <a:pt x="59533" y="1196939"/>
                </a:cubicBezTo>
                <a:cubicBezTo>
                  <a:pt x="59533" y="1191702"/>
                  <a:pt x="58879" y="1186091"/>
                  <a:pt x="60375" y="1181322"/>
                </a:cubicBezTo>
                <a:cubicBezTo>
                  <a:pt x="65518" y="1164488"/>
                  <a:pt x="67482" y="1147188"/>
                  <a:pt x="68230" y="1129887"/>
                </a:cubicBezTo>
                <a:cubicBezTo>
                  <a:pt x="68792" y="1116888"/>
                  <a:pt x="64022" y="1103702"/>
                  <a:pt x="64396" y="1090703"/>
                </a:cubicBezTo>
                <a:cubicBezTo>
                  <a:pt x="65612" y="1051706"/>
                  <a:pt x="60562" y="1012615"/>
                  <a:pt x="67950" y="973618"/>
                </a:cubicBezTo>
                <a:cubicBezTo>
                  <a:pt x="70194" y="961460"/>
                  <a:pt x="72439" y="947339"/>
                  <a:pt x="64677" y="934153"/>
                </a:cubicBezTo>
                <a:cubicBezTo>
                  <a:pt x="61404" y="928636"/>
                  <a:pt x="61684" y="917600"/>
                  <a:pt x="65144" y="912176"/>
                </a:cubicBezTo>
                <a:cubicBezTo>
                  <a:pt x="69914" y="904695"/>
                  <a:pt x="68698" y="897681"/>
                  <a:pt x="68511" y="890667"/>
                </a:cubicBezTo>
                <a:cubicBezTo>
                  <a:pt x="67576" y="861583"/>
                  <a:pt x="68698" y="832592"/>
                  <a:pt x="65238" y="803321"/>
                </a:cubicBezTo>
                <a:cubicBezTo>
                  <a:pt x="61778" y="773302"/>
                  <a:pt x="63087" y="742347"/>
                  <a:pt x="67763" y="711486"/>
                </a:cubicBezTo>
                <a:cubicBezTo>
                  <a:pt x="70943" y="690819"/>
                  <a:pt x="72252" y="668468"/>
                  <a:pt x="64583" y="647052"/>
                </a:cubicBezTo>
                <a:cubicBezTo>
                  <a:pt x="61497" y="638449"/>
                  <a:pt x="68230" y="627881"/>
                  <a:pt x="67856" y="619464"/>
                </a:cubicBezTo>
                <a:cubicBezTo>
                  <a:pt x="66547" y="590006"/>
                  <a:pt x="73467" y="561390"/>
                  <a:pt x="73374" y="532212"/>
                </a:cubicBezTo>
                <a:cubicBezTo>
                  <a:pt x="72906" y="427846"/>
                  <a:pt x="73000" y="323479"/>
                  <a:pt x="73374" y="219113"/>
                </a:cubicBezTo>
                <a:cubicBezTo>
                  <a:pt x="73374" y="203776"/>
                  <a:pt x="69353" y="187785"/>
                  <a:pt x="77582" y="172915"/>
                </a:cubicBezTo>
                <a:cubicBezTo>
                  <a:pt x="78517" y="171138"/>
                  <a:pt x="78611" y="167865"/>
                  <a:pt x="77582" y="166182"/>
                </a:cubicBezTo>
                <a:cubicBezTo>
                  <a:pt x="68418" y="151032"/>
                  <a:pt x="75431" y="133357"/>
                  <a:pt x="69446" y="116991"/>
                </a:cubicBezTo>
                <a:cubicBezTo>
                  <a:pt x="65051" y="104927"/>
                  <a:pt x="69166" y="89871"/>
                  <a:pt x="68418" y="76217"/>
                </a:cubicBezTo>
                <a:cubicBezTo>
                  <a:pt x="67669" y="63125"/>
                  <a:pt x="66267" y="49939"/>
                  <a:pt x="63835" y="37033"/>
                </a:cubicBezTo>
                <a:cubicBezTo>
                  <a:pt x="61404" y="23941"/>
                  <a:pt x="69166" y="12625"/>
                  <a:pt x="68605" y="0"/>
                </a:cubicBezTo>
              </a:path>
            </a:pathLst>
          </a:custGeom>
          <a:solidFill>
            <a:srgbClr val="91B2A8"/>
          </a:solidFill>
          <a:ln w="9331" cap="flat">
            <a:noFill/>
            <a:prstDash val="solid"/>
            <a:miter/>
          </a:ln>
        </p:spPr>
        <p:txBody>
          <a:bodyPr rtlCol="0" anchor="ctr"/>
          <a:lstStyle/>
          <a:p>
            <a:endParaRPr lang="en-AU" sz="3200"/>
          </a:p>
        </p:txBody>
      </p:sp>
      <p:sp>
        <p:nvSpPr>
          <p:cNvPr id="69" name="Picture Placeholder 68">
            <a:extLst>
              <a:ext uri="{FF2B5EF4-FFF2-40B4-BE49-F238E27FC236}">
                <a16:creationId xmlns:a16="http://schemas.microsoft.com/office/drawing/2014/main" id="{2F374F1D-A0FE-6E70-1202-7A9E5851EBE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755159" y="1713"/>
            <a:ext cx="3067621" cy="2284800"/>
          </a:xfrm>
          <a:custGeom>
            <a:avLst/>
            <a:gdLst>
              <a:gd name="connsiteX0" fmla="*/ 0 w 2300716"/>
              <a:gd name="connsiteY0" fmla="*/ 0 h 1713600"/>
              <a:gd name="connsiteX1" fmla="*/ 2290787 w 2300716"/>
              <a:gd name="connsiteY1" fmla="*/ 0 h 1713600"/>
              <a:gd name="connsiteX2" fmla="*/ 2287917 w 2300716"/>
              <a:gd name="connsiteY2" fmla="*/ 17056 h 1713600"/>
              <a:gd name="connsiteX3" fmla="*/ 2286233 w 2300716"/>
              <a:gd name="connsiteY3" fmla="*/ 35748 h 1713600"/>
              <a:gd name="connsiteX4" fmla="*/ 2290816 w 2300716"/>
              <a:gd name="connsiteY4" fmla="*/ 74932 h 1713600"/>
              <a:gd name="connsiteX5" fmla="*/ 2291844 w 2300716"/>
              <a:gd name="connsiteY5" fmla="*/ 115706 h 1713600"/>
              <a:gd name="connsiteX6" fmla="*/ 2299980 w 2300716"/>
              <a:gd name="connsiteY6" fmla="*/ 164897 h 1713600"/>
              <a:gd name="connsiteX7" fmla="*/ 2299980 w 2300716"/>
              <a:gd name="connsiteY7" fmla="*/ 171630 h 1713600"/>
              <a:gd name="connsiteX8" fmla="*/ 2295772 w 2300716"/>
              <a:gd name="connsiteY8" fmla="*/ 217828 h 1713600"/>
              <a:gd name="connsiteX9" fmla="*/ 2295772 w 2300716"/>
              <a:gd name="connsiteY9" fmla="*/ 530927 h 1713600"/>
              <a:gd name="connsiteX10" fmla="*/ 2290254 w 2300716"/>
              <a:gd name="connsiteY10" fmla="*/ 618179 h 1713600"/>
              <a:gd name="connsiteX11" fmla="*/ 2286981 w 2300716"/>
              <a:gd name="connsiteY11" fmla="*/ 645767 h 1713600"/>
              <a:gd name="connsiteX12" fmla="*/ 2290161 w 2300716"/>
              <a:gd name="connsiteY12" fmla="*/ 710201 h 1713600"/>
              <a:gd name="connsiteX13" fmla="*/ 2287636 w 2300716"/>
              <a:gd name="connsiteY13" fmla="*/ 802036 h 1713600"/>
              <a:gd name="connsiteX14" fmla="*/ 2290909 w 2300716"/>
              <a:gd name="connsiteY14" fmla="*/ 889382 h 1713600"/>
              <a:gd name="connsiteX15" fmla="*/ 2287542 w 2300716"/>
              <a:gd name="connsiteY15" fmla="*/ 910891 h 1713600"/>
              <a:gd name="connsiteX16" fmla="*/ 2287075 w 2300716"/>
              <a:gd name="connsiteY16" fmla="*/ 932868 h 1713600"/>
              <a:gd name="connsiteX17" fmla="*/ 2290348 w 2300716"/>
              <a:gd name="connsiteY17" fmla="*/ 972333 h 1713600"/>
              <a:gd name="connsiteX18" fmla="*/ 2286794 w 2300716"/>
              <a:gd name="connsiteY18" fmla="*/ 1089418 h 1713600"/>
              <a:gd name="connsiteX19" fmla="*/ 2290628 w 2300716"/>
              <a:gd name="connsiteY19" fmla="*/ 1128602 h 1713600"/>
              <a:gd name="connsiteX20" fmla="*/ 2282773 w 2300716"/>
              <a:gd name="connsiteY20" fmla="*/ 1180037 h 1713600"/>
              <a:gd name="connsiteX21" fmla="*/ 2281931 w 2300716"/>
              <a:gd name="connsiteY21" fmla="*/ 1195654 h 1713600"/>
              <a:gd name="connsiteX22" fmla="*/ 2281931 w 2300716"/>
              <a:gd name="connsiteY22" fmla="*/ 1266541 h 1713600"/>
              <a:gd name="connsiteX23" fmla="*/ 2276694 w 2300716"/>
              <a:gd name="connsiteY23" fmla="*/ 1282720 h 1713600"/>
              <a:gd name="connsiteX24" fmla="*/ 2268465 w 2300716"/>
              <a:gd name="connsiteY24" fmla="*/ 1311149 h 1713600"/>
              <a:gd name="connsiteX25" fmla="*/ 2264163 w 2300716"/>
              <a:gd name="connsiteY25" fmla="*/ 1332378 h 1713600"/>
              <a:gd name="connsiteX26" fmla="*/ 2264163 w 2300716"/>
              <a:gd name="connsiteY26" fmla="*/ 1347808 h 1713600"/>
              <a:gd name="connsiteX27" fmla="*/ 2268184 w 2300716"/>
              <a:gd name="connsiteY27" fmla="*/ 1385029 h 1713600"/>
              <a:gd name="connsiteX28" fmla="*/ 2273141 w 2300716"/>
              <a:gd name="connsiteY28" fmla="*/ 1419537 h 1713600"/>
              <a:gd name="connsiteX29" fmla="*/ 2272486 w 2300716"/>
              <a:gd name="connsiteY29" fmla="*/ 1436089 h 1713600"/>
              <a:gd name="connsiteX30" fmla="*/ 2269213 w 2300716"/>
              <a:gd name="connsiteY30" fmla="*/ 1459282 h 1713600"/>
              <a:gd name="connsiteX31" fmla="*/ 2277629 w 2300716"/>
              <a:gd name="connsiteY31" fmla="*/ 1503984 h 1713600"/>
              <a:gd name="connsiteX32" fmla="*/ 2282586 w 2300716"/>
              <a:gd name="connsiteY32" fmla="*/ 1511465 h 1713600"/>
              <a:gd name="connsiteX33" fmla="*/ 2270148 w 2300716"/>
              <a:gd name="connsiteY33" fmla="*/ 1522313 h 1713600"/>
              <a:gd name="connsiteX34" fmla="*/ 2264256 w 2300716"/>
              <a:gd name="connsiteY34" fmla="*/ 1544571 h 1713600"/>
              <a:gd name="connsiteX35" fmla="*/ 2268371 w 2300716"/>
              <a:gd name="connsiteY35" fmla="*/ 1574870 h 1713600"/>
              <a:gd name="connsiteX36" fmla="*/ 2272205 w 2300716"/>
              <a:gd name="connsiteY36" fmla="*/ 1623500 h 1713600"/>
              <a:gd name="connsiteX37" fmla="*/ 2269026 w 2300716"/>
              <a:gd name="connsiteY37" fmla="*/ 1651462 h 1713600"/>
              <a:gd name="connsiteX38" fmla="*/ 2268465 w 2300716"/>
              <a:gd name="connsiteY38" fmla="*/ 1662497 h 1713600"/>
              <a:gd name="connsiteX39" fmla="*/ 2267448 w 2300716"/>
              <a:gd name="connsiteY39" fmla="*/ 1694644 h 1713600"/>
              <a:gd name="connsiteX40" fmla="*/ 2268391 w 2300716"/>
              <a:gd name="connsiteY40" fmla="*/ 1713600 h 1713600"/>
              <a:gd name="connsiteX41" fmla="*/ 0 w 2300716"/>
              <a:gd name="connsiteY41" fmla="*/ 1713600 h 171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300716" h="1713600">
                <a:moveTo>
                  <a:pt x="0" y="0"/>
                </a:moveTo>
                <a:lnTo>
                  <a:pt x="2290787" y="0"/>
                </a:lnTo>
                <a:lnTo>
                  <a:pt x="2287917" y="17056"/>
                </a:lnTo>
                <a:cubicBezTo>
                  <a:pt x="2286350" y="23100"/>
                  <a:pt x="2285018" y="29202"/>
                  <a:pt x="2286233" y="35748"/>
                </a:cubicBezTo>
                <a:cubicBezTo>
                  <a:pt x="2288665" y="48654"/>
                  <a:pt x="2290067" y="61840"/>
                  <a:pt x="2290816" y="74932"/>
                </a:cubicBezTo>
                <a:cubicBezTo>
                  <a:pt x="2291564" y="88586"/>
                  <a:pt x="2287449" y="103642"/>
                  <a:pt x="2291844" y="115706"/>
                </a:cubicBezTo>
                <a:cubicBezTo>
                  <a:pt x="2297829" y="132072"/>
                  <a:pt x="2290816" y="149747"/>
                  <a:pt x="2299980" y="164897"/>
                </a:cubicBezTo>
                <a:cubicBezTo>
                  <a:pt x="2301009" y="166580"/>
                  <a:pt x="2300915" y="169853"/>
                  <a:pt x="2299980" y="171630"/>
                </a:cubicBezTo>
                <a:cubicBezTo>
                  <a:pt x="2291751" y="186500"/>
                  <a:pt x="2295772" y="202491"/>
                  <a:pt x="2295772" y="217828"/>
                </a:cubicBezTo>
                <a:cubicBezTo>
                  <a:pt x="2295398" y="322194"/>
                  <a:pt x="2295304" y="426561"/>
                  <a:pt x="2295772" y="530927"/>
                </a:cubicBezTo>
                <a:cubicBezTo>
                  <a:pt x="2295865" y="560105"/>
                  <a:pt x="2288945" y="588721"/>
                  <a:pt x="2290254" y="618179"/>
                </a:cubicBezTo>
                <a:cubicBezTo>
                  <a:pt x="2290628" y="626596"/>
                  <a:pt x="2283895" y="637164"/>
                  <a:pt x="2286981" y="645767"/>
                </a:cubicBezTo>
                <a:cubicBezTo>
                  <a:pt x="2294650" y="667183"/>
                  <a:pt x="2293341" y="689534"/>
                  <a:pt x="2290161" y="710201"/>
                </a:cubicBezTo>
                <a:cubicBezTo>
                  <a:pt x="2285485" y="741062"/>
                  <a:pt x="2284176" y="772017"/>
                  <a:pt x="2287636" y="802036"/>
                </a:cubicBezTo>
                <a:cubicBezTo>
                  <a:pt x="2291096" y="831307"/>
                  <a:pt x="2289974" y="860298"/>
                  <a:pt x="2290909" y="889382"/>
                </a:cubicBezTo>
                <a:cubicBezTo>
                  <a:pt x="2291096" y="896396"/>
                  <a:pt x="2292312" y="903410"/>
                  <a:pt x="2287542" y="910891"/>
                </a:cubicBezTo>
                <a:cubicBezTo>
                  <a:pt x="2284082" y="916315"/>
                  <a:pt x="2283802" y="927351"/>
                  <a:pt x="2287075" y="932868"/>
                </a:cubicBezTo>
                <a:cubicBezTo>
                  <a:pt x="2294837" y="946054"/>
                  <a:pt x="2292592" y="960175"/>
                  <a:pt x="2290348" y="972333"/>
                </a:cubicBezTo>
                <a:cubicBezTo>
                  <a:pt x="2282960" y="1011330"/>
                  <a:pt x="2288010" y="1050421"/>
                  <a:pt x="2286794" y="1089418"/>
                </a:cubicBezTo>
                <a:cubicBezTo>
                  <a:pt x="2286420" y="1102417"/>
                  <a:pt x="2291190" y="1115603"/>
                  <a:pt x="2290628" y="1128602"/>
                </a:cubicBezTo>
                <a:cubicBezTo>
                  <a:pt x="2289880" y="1145903"/>
                  <a:pt x="2287916" y="1163203"/>
                  <a:pt x="2282773" y="1180037"/>
                </a:cubicBezTo>
                <a:cubicBezTo>
                  <a:pt x="2281277" y="1184806"/>
                  <a:pt x="2281931" y="1190417"/>
                  <a:pt x="2281931" y="1195654"/>
                </a:cubicBezTo>
                <a:cubicBezTo>
                  <a:pt x="2281838" y="1219314"/>
                  <a:pt x="2281744" y="1242975"/>
                  <a:pt x="2281931" y="1266541"/>
                </a:cubicBezTo>
                <a:cubicBezTo>
                  <a:pt x="2282025" y="1272713"/>
                  <a:pt x="2279874" y="1277202"/>
                  <a:pt x="2276694" y="1282720"/>
                </a:cubicBezTo>
                <a:cubicBezTo>
                  <a:pt x="2271925" y="1291043"/>
                  <a:pt x="2270335" y="1301423"/>
                  <a:pt x="2268465" y="1311149"/>
                </a:cubicBezTo>
                <a:cubicBezTo>
                  <a:pt x="2267062" y="1318163"/>
                  <a:pt x="2269306" y="1325457"/>
                  <a:pt x="2264163" y="1332378"/>
                </a:cubicBezTo>
                <a:cubicBezTo>
                  <a:pt x="2261731" y="1335838"/>
                  <a:pt x="2261825" y="1343881"/>
                  <a:pt x="2264163" y="1347808"/>
                </a:cubicBezTo>
                <a:cubicBezTo>
                  <a:pt x="2271364" y="1359966"/>
                  <a:pt x="2267436" y="1372684"/>
                  <a:pt x="2268184" y="1385029"/>
                </a:cubicBezTo>
                <a:cubicBezTo>
                  <a:pt x="2268932" y="1396718"/>
                  <a:pt x="2266407" y="1409156"/>
                  <a:pt x="2273141" y="1419537"/>
                </a:cubicBezTo>
                <a:cubicBezTo>
                  <a:pt x="2277255" y="1425990"/>
                  <a:pt x="2275572" y="1432629"/>
                  <a:pt x="2272486" y="1436089"/>
                </a:cubicBezTo>
                <a:cubicBezTo>
                  <a:pt x="2265753" y="1443758"/>
                  <a:pt x="2266033" y="1453858"/>
                  <a:pt x="2269213" y="1459282"/>
                </a:cubicBezTo>
                <a:cubicBezTo>
                  <a:pt x="2277629" y="1473684"/>
                  <a:pt x="2277442" y="1488647"/>
                  <a:pt x="2277629" y="1503984"/>
                </a:cubicBezTo>
                <a:cubicBezTo>
                  <a:pt x="2277629" y="1505854"/>
                  <a:pt x="2279967" y="1507631"/>
                  <a:pt x="2282586" y="1511465"/>
                </a:cubicBezTo>
                <a:cubicBezTo>
                  <a:pt x="2278752" y="1514645"/>
                  <a:pt x="2272767" y="1517544"/>
                  <a:pt x="2270148" y="1522313"/>
                </a:cubicBezTo>
                <a:cubicBezTo>
                  <a:pt x="2266501" y="1529047"/>
                  <a:pt x="2260048" y="1537089"/>
                  <a:pt x="2264256" y="1544571"/>
                </a:cubicBezTo>
                <a:cubicBezTo>
                  <a:pt x="2269961" y="1554577"/>
                  <a:pt x="2267529" y="1564771"/>
                  <a:pt x="2268371" y="1574870"/>
                </a:cubicBezTo>
                <a:cubicBezTo>
                  <a:pt x="2269774" y="1590956"/>
                  <a:pt x="2266594" y="1607134"/>
                  <a:pt x="2272205" y="1623500"/>
                </a:cubicBezTo>
                <a:cubicBezTo>
                  <a:pt x="2274917" y="1631262"/>
                  <a:pt x="2276881" y="1642671"/>
                  <a:pt x="2269026" y="1651462"/>
                </a:cubicBezTo>
                <a:cubicBezTo>
                  <a:pt x="2267155" y="1653613"/>
                  <a:pt x="2268465" y="1658756"/>
                  <a:pt x="2268465" y="1662497"/>
                </a:cubicBezTo>
                <a:cubicBezTo>
                  <a:pt x="2268418" y="1673158"/>
                  <a:pt x="2267717" y="1683936"/>
                  <a:pt x="2267448" y="1694644"/>
                </a:cubicBezTo>
                <a:lnTo>
                  <a:pt x="2268391" y="1713600"/>
                </a:lnTo>
                <a:lnTo>
                  <a:pt x="0" y="1713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E91C8640-F680-DC09-32FB-3FAA900ED280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755162" y="2285744"/>
            <a:ext cx="3036761" cy="2284800"/>
          </a:xfrm>
          <a:custGeom>
            <a:avLst/>
            <a:gdLst>
              <a:gd name="connsiteX0" fmla="*/ 0 w 2277571"/>
              <a:gd name="connsiteY0" fmla="*/ 0 h 1713600"/>
              <a:gd name="connsiteX1" fmla="*/ 2268426 w 2277571"/>
              <a:gd name="connsiteY1" fmla="*/ 0 h 1713600"/>
              <a:gd name="connsiteX2" fmla="*/ 2269026 w 2277571"/>
              <a:gd name="connsiteY2" fmla="*/ 12062 h 1713600"/>
              <a:gd name="connsiteX3" fmla="*/ 2273141 w 2277571"/>
              <a:gd name="connsiteY3" fmla="*/ 122226 h 1713600"/>
              <a:gd name="connsiteX4" fmla="*/ 2277162 w 2277571"/>
              <a:gd name="connsiteY4" fmla="*/ 138592 h 1713600"/>
              <a:gd name="connsiteX5" fmla="*/ 2273795 w 2277571"/>
              <a:gd name="connsiteY5" fmla="*/ 171417 h 1713600"/>
              <a:gd name="connsiteX6" fmla="*/ 2275291 w 2277571"/>
              <a:gd name="connsiteY6" fmla="*/ 199847 h 1713600"/>
              <a:gd name="connsiteX7" fmla="*/ 2275291 w 2277571"/>
              <a:gd name="connsiteY7" fmla="*/ 241368 h 1713600"/>
              <a:gd name="connsiteX8" fmla="*/ 2268745 w 2277571"/>
              <a:gd name="connsiteY8" fmla="*/ 279711 h 1713600"/>
              <a:gd name="connsiteX9" fmla="*/ 2268278 w 2277571"/>
              <a:gd name="connsiteY9" fmla="*/ 364251 h 1713600"/>
              <a:gd name="connsiteX10" fmla="*/ 2264350 w 2277571"/>
              <a:gd name="connsiteY10" fmla="*/ 401472 h 1713600"/>
              <a:gd name="connsiteX11" fmla="*/ 2264350 w 2277571"/>
              <a:gd name="connsiteY11" fmla="*/ 421298 h 1713600"/>
              <a:gd name="connsiteX12" fmla="*/ 2262760 w 2277571"/>
              <a:gd name="connsiteY12" fmla="*/ 449447 h 1713600"/>
              <a:gd name="connsiteX13" fmla="*/ 2259767 w 2277571"/>
              <a:gd name="connsiteY13" fmla="*/ 465999 h 1713600"/>
              <a:gd name="connsiteX14" fmla="*/ 2263695 w 2277571"/>
              <a:gd name="connsiteY14" fmla="*/ 494148 h 1713600"/>
              <a:gd name="connsiteX15" fmla="*/ 2263882 w 2277571"/>
              <a:gd name="connsiteY15" fmla="*/ 578689 h 1713600"/>
              <a:gd name="connsiteX16" fmla="*/ 2273047 w 2277571"/>
              <a:gd name="connsiteY16" fmla="*/ 606931 h 1713600"/>
              <a:gd name="connsiteX17" fmla="*/ 2272205 w 2277571"/>
              <a:gd name="connsiteY17" fmla="*/ 663977 h 1713600"/>
              <a:gd name="connsiteX18" fmla="*/ 2261077 w 2277571"/>
              <a:gd name="connsiteY18" fmla="*/ 685673 h 1713600"/>
              <a:gd name="connsiteX19" fmla="*/ 2261357 w 2277571"/>
              <a:gd name="connsiteY19" fmla="*/ 697924 h 1713600"/>
              <a:gd name="connsiteX20" fmla="*/ 2263882 w 2277571"/>
              <a:gd name="connsiteY20" fmla="*/ 705967 h 1713600"/>
              <a:gd name="connsiteX21" fmla="*/ 2268652 w 2277571"/>
              <a:gd name="connsiteY21" fmla="*/ 800046 h 1713600"/>
              <a:gd name="connsiteX22" fmla="*/ 2272954 w 2277571"/>
              <a:gd name="connsiteY22" fmla="*/ 846151 h 1713600"/>
              <a:gd name="connsiteX23" fmla="*/ 2272673 w 2277571"/>
              <a:gd name="connsiteY23" fmla="*/ 894032 h 1713600"/>
              <a:gd name="connsiteX24" fmla="*/ 2269306 w 2277571"/>
              <a:gd name="connsiteY24" fmla="*/ 956034 h 1713600"/>
              <a:gd name="connsiteX25" fmla="*/ 2272860 w 2277571"/>
              <a:gd name="connsiteY25" fmla="*/ 1027483 h 1713600"/>
              <a:gd name="connsiteX26" fmla="*/ 2268745 w 2277571"/>
              <a:gd name="connsiteY26" fmla="*/ 1050768 h 1713600"/>
              <a:gd name="connsiteX27" fmla="*/ 2268558 w 2277571"/>
              <a:gd name="connsiteY27" fmla="*/ 1073587 h 1713600"/>
              <a:gd name="connsiteX28" fmla="*/ 2273608 w 2277571"/>
              <a:gd name="connsiteY28" fmla="*/ 1112865 h 1713600"/>
              <a:gd name="connsiteX29" fmla="*/ 2268652 w 2277571"/>
              <a:gd name="connsiteY29" fmla="*/ 1147560 h 1713600"/>
              <a:gd name="connsiteX30" fmla="*/ 2264256 w 2277571"/>
              <a:gd name="connsiteY30" fmla="*/ 1182442 h 1713600"/>
              <a:gd name="connsiteX31" fmla="*/ 2263976 w 2277571"/>
              <a:gd name="connsiteY31" fmla="*/ 1195909 h 1713600"/>
              <a:gd name="connsiteX32" fmla="*/ 2250135 w 2277571"/>
              <a:gd name="connsiteY32" fmla="*/ 1279327 h 1713600"/>
              <a:gd name="connsiteX33" fmla="*/ 2245646 w 2277571"/>
              <a:gd name="connsiteY33" fmla="*/ 1295786 h 1713600"/>
              <a:gd name="connsiteX34" fmla="*/ 2237791 w 2277571"/>
              <a:gd name="connsiteY34" fmla="*/ 1360688 h 1713600"/>
              <a:gd name="connsiteX35" fmla="*/ 2232367 w 2277571"/>
              <a:gd name="connsiteY35" fmla="*/ 1408850 h 1713600"/>
              <a:gd name="connsiteX36" fmla="*/ 2227504 w 2277571"/>
              <a:gd name="connsiteY36" fmla="*/ 1450465 h 1713600"/>
              <a:gd name="connsiteX37" fmla="*/ 2227878 w 2277571"/>
              <a:gd name="connsiteY37" fmla="*/ 1491520 h 1713600"/>
              <a:gd name="connsiteX38" fmla="*/ 2232273 w 2277571"/>
              <a:gd name="connsiteY38" fmla="*/ 1656486 h 1713600"/>
              <a:gd name="connsiteX39" fmla="*/ 2236668 w 2277571"/>
              <a:gd name="connsiteY39" fmla="*/ 1677434 h 1713600"/>
              <a:gd name="connsiteX40" fmla="*/ 2236482 w 2277571"/>
              <a:gd name="connsiteY40" fmla="*/ 1698545 h 1713600"/>
              <a:gd name="connsiteX41" fmla="*/ 2232565 w 2277571"/>
              <a:gd name="connsiteY41" fmla="*/ 1713600 h 1713600"/>
              <a:gd name="connsiteX42" fmla="*/ 0 w 2277571"/>
              <a:gd name="connsiteY42" fmla="*/ 1713600 h 171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77571" h="1713600">
                <a:moveTo>
                  <a:pt x="0" y="0"/>
                </a:moveTo>
                <a:lnTo>
                  <a:pt x="2268426" y="0"/>
                </a:lnTo>
                <a:lnTo>
                  <a:pt x="2269026" y="12062"/>
                </a:lnTo>
                <a:cubicBezTo>
                  <a:pt x="2275011" y="48815"/>
                  <a:pt x="2271457" y="85567"/>
                  <a:pt x="2273141" y="122226"/>
                </a:cubicBezTo>
                <a:cubicBezTo>
                  <a:pt x="2273328" y="127744"/>
                  <a:pt x="2277536" y="133261"/>
                  <a:pt x="2277162" y="138592"/>
                </a:cubicBezTo>
                <a:cubicBezTo>
                  <a:pt x="2276507" y="149440"/>
                  <a:pt x="2279406" y="160101"/>
                  <a:pt x="2273795" y="171417"/>
                </a:cubicBezTo>
                <a:cubicBezTo>
                  <a:pt x="2270148" y="178898"/>
                  <a:pt x="2273328" y="190495"/>
                  <a:pt x="2275291" y="199847"/>
                </a:cubicBezTo>
                <a:cubicBezTo>
                  <a:pt x="2278284" y="213874"/>
                  <a:pt x="2278378" y="227434"/>
                  <a:pt x="2275291" y="241368"/>
                </a:cubicBezTo>
                <a:cubicBezTo>
                  <a:pt x="2272486" y="254087"/>
                  <a:pt x="2269213" y="266899"/>
                  <a:pt x="2268745" y="279711"/>
                </a:cubicBezTo>
                <a:cubicBezTo>
                  <a:pt x="2267810" y="307860"/>
                  <a:pt x="2268839" y="336102"/>
                  <a:pt x="2268278" y="364251"/>
                </a:cubicBezTo>
                <a:cubicBezTo>
                  <a:pt x="2267997" y="376596"/>
                  <a:pt x="2271083" y="389127"/>
                  <a:pt x="2264350" y="401472"/>
                </a:cubicBezTo>
                <a:cubicBezTo>
                  <a:pt x="2261451" y="406709"/>
                  <a:pt x="2260983" y="417183"/>
                  <a:pt x="2264350" y="421298"/>
                </a:cubicBezTo>
                <a:cubicBezTo>
                  <a:pt x="2273141" y="432146"/>
                  <a:pt x="2267436" y="441591"/>
                  <a:pt x="2262760" y="449447"/>
                </a:cubicBezTo>
                <a:cubicBezTo>
                  <a:pt x="2259206" y="455432"/>
                  <a:pt x="2257336" y="462446"/>
                  <a:pt x="2259767" y="465999"/>
                </a:cubicBezTo>
                <a:cubicBezTo>
                  <a:pt x="2266127" y="475258"/>
                  <a:pt x="2263602" y="484796"/>
                  <a:pt x="2263695" y="494148"/>
                </a:cubicBezTo>
                <a:cubicBezTo>
                  <a:pt x="2264163" y="522297"/>
                  <a:pt x="2263882" y="550540"/>
                  <a:pt x="2263882" y="578689"/>
                </a:cubicBezTo>
                <a:cubicBezTo>
                  <a:pt x="2263945" y="589471"/>
                  <a:pt x="2267000" y="598889"/>
                  <a:pt x="2273047" y="606931"/>
                </a:cubicBezTo>
                <a:cubicBezTo>
                  <a:pt x="2262012" y="625635"/>
                  <a:pt x="2258926" y="644525"/>
                  <a:pt x="2272205" y="663977"/>
                </a:cubicBezTo>
                <a:cubicBezTo>
                  <a:pt x="2268558" y="670898"/>
                  <a:pt x="2264163" y="678005"/>
                  <a:pt x="2261077" y="685673"/>
                </a:cubicBezTo>
                <a:cubicBezTo>
                  <a:pt x="2259674" y="689134"/>
                  <a:pt x="2260796" y="693810"/>
                  <a:pt x="2261357" y="697924"/>
                </a:cubicBezTo>
                <a:cubicBezTo>
                  <a:pt x="2261731" y="700636"/>
                  <a:pt x="2263695" y="703255"/>
                  <a:pt x="2263882" y="705967"/>
                </a:cubicBezTo>
                <a:cubicBezTo>
                  <a:pt x="2265566" y="737296"/>
                  <a:pt x="2266781" y="768718"/>
                  <a:pt x="2268652" y="800046"/>
                </a:cubicBezTo>
                <a:cubicBezTo>
                  <a:pt x="2269587" y="815383"/>
                  <a:pt x="2272205" y="830720"/>
                  <a:pt x="2272954" y="846151"/>
                </a:cubicBezTo>
                <a:cubicBezTo>
                  <a:pt x="2273702" y="862049"/>
                  <a:pt x="2274730" y="878321"/>
                  <a:pt x="2272673" y="894032"/>
                </a:cubicBezTo>
                <a:cubicBezTo>
                  <a:pt x="2270054" y="914793"/>
                  <a:pt x="2264537" y="936022"/>
                  <a:pt x="2269306" y="956034"/>
                </a:cubicBezTo>
                <a:cubicBezTo>
                  <a:pt x="2275011" y="980069"/>
                  <a:pt x="2271831" y="1003729"/>
                  <a:pt x="2272860" y="1027483"/>
                </a:cubicBezTo>
                <a:cubicBezTo>
                  <a:pt x="2273141" y="1035151"/>
                  <a:pt x="2269493" y="1042913"/>
                  <a:pt x="2268745" y="1050768"/>
                </a:cubicBezTo>
                <a:cubicBezTo>
                  <a:pt x="2267997" y="1058250"/>
                  <a:pt x="2268558" y="1065918"/>
                  <a:pt x="2268558" y="1073587"/>
                </a:cubicBezTo>
                <a:cubicBezTo>
                  <a:pt x="2268558" y="1086867"/>
                  <a:pt x="2274169" y="1099211"/>
                  <a:pt x="2273608" y="1112865"/>
                </a:cubicBezTo>
                <a:cubicBezTo>
                  <a:pt x="2273047" y="1124835"/>
                  <a:pt x="2270522" y="1136057"/>
                  <a:pt x="2268652" y="1147560"/>
                </a:cubicBezTo>
                <a:cubicBezTo>
                  <a:pt x="2266688" y="1159063"/>
                  <a:pt x="2271457" y="1171220"/>
                  <a:pt x="2264256" y="1182442"/>
                </a:cubicBezTo>
                <a:cubicBezTo>
                  <a:pt x="2262199" y="1185622"/>
                  <a:pt x="2263976" y="1191326"/>
                  <a:pt x="2263976" y="1195909"/>
                </a:cubicBezTo>
                <a:cubicBezTo>
                  <a:pt x="2264443" y="1224619"/>
                  <a:pt x="2257149" y="1251926"/>
                  <a:pt x="2250135" y="1279327"/>
                </a:cubicBezTo>
                <a:cubicBezTo>
                  <a:pt x="2248732" y="1284751"/>
                  <a:pt x="2245366" y="1289427"/>
                  <a:pt x="2245646" y="1295786"/>
                </a:cubicBezTo>
                <a:cubicBezTo>
                  <a:pt x="2246768" y="1317856"/>
                  <a:pt x="2240690" y="1339085"/>
                  <a:pt x="2237791" y="1360688"/>
                </a:cubicBezTo>
                <a:cubicBezTo>
                  <a:pt x="2235640" y="1376492"/>
                  <a:pt x="2230029" y="1392577"/>
                  <a:pt x="2232367" y="1408850"/>
                </a:cubicBezTo>
                <a:cubicBezTo>
                  <a:pt x="2234424" y="1423345"/>
                  <a:pt x="2227036" y="1436344"/>
                  <a:pt x="2227504" y="1450465"/>
                </a:cubicBezTo>
                <a:cubicBezTo>
                  <a:pt x="2227878" y="1464119"/>
                  <a:pt x="2225914" y="1478147"/>
                  <a:pt x="2227878" y="1491520"/>
                </a:cubicBezTo>
                <a:cubicBezTo>
                  <a:pt x="2236107" y="1546415"/>
                  <a:pt x="2230029" y="1601497"/>
                  <a:pt x="2232273" y="1656486"/>
                </a:cubicBezTo>
                <a:cubicBezTo>
                  <a:pt x="2232554" y="1663499"/>
                  <a:pt x="2235172" y="1670420"/>
                  <a:pt x="2236668" y="1677434"/>
                </a:cubicBezTo>
                <a:cubicBezTo>
                  <a:pt x="2238212" y="1684588"/>
                  <a:pt x="2237768" y="1691649"/>
                  <a:pt x="2236482" y="1698545"/>
                </a:cubicBezTo>
                <a:lnTo>
                  <a:pt x="2232565" y="1713600"/>
                </a:lnTo>
                <a:lnTo>
                  <a:pt x="0" y="1713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D135A103-0CF4-19A9-16A8-9462D5242B4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755159" y="4571485"/>
            <a:ext cx="3036763" cy="2284800"/>
          </a:xfrm>
          <a:custGeom>
            <a:avLst/>
            <a:gdLst>
              <a:gd name="connsiteX0" fmla="*/ 0 w 2277572"/>
              <a:gd name="connsiteY0" fmla="*/ 0 h 1713600"/>
              <a:gd name="connsiteX1" fmla="*/ 36532 w 2277572"/>
              <a:gd name="connsiteY1" fmla="*/ 0 h 1713600"/>
              <a:gd name="connsiteX2" fmla="*/ 2191149 w 2277572"/>
              <a:gd name="connsiteY2" fmla="*/ 0 h 1713600"/>
              <a:gd name="connsiteX3" fmla="*/ 2227681 w 2277572"/>
              <a:gd name="connsiteY3" fmla="*/ 0 h 1713600"/>
              <a:gd name="connsiteX4" fmla="*/ 2226544 w 2277572"/>
              <a:gd name="connsiteY4" fmla="*/ 4368 h 1713600"/>
              <a:gd name="connsiteX5" fmla="*/ 2222991 w 2277572"/>
              <a:gd name="connsiteY5" fmla="*/ 30179 h 1713600"/>
              <a:gd name="connsiteX6" fmla="*/ 2221962 w 2277572"/>
              <a:gd name="connsiteY6" fmla="*/ 80212 h 1713600"/>
              <a:gd name="connsiteX7" fmla="*/ 2218034 w 2277572"/>
              <a:gd name="connsiteY7" fmla="*/ 121921 h 1713600"/>
              <a:gd name="connsiteX8" fmla="*/ 2222991 w 2277572"/>
              <a:gd name="connsiteY8" fmla="*/ 149789 h 1713600"/>
              <a:gd name="connsiteX9" fmla="*/ 2226919 w 2277572"/>
              <a:gd name="connsiteY9" fmla="*/ 175694 h 1713600"/>
              <a:gd name="connsiteX10" fmla="*/ 2230753 w 2277572"/>
              <a:gd name="connsiteY10" fmla="*/ 196735 h 1713600"/>
              <a:gd name="connsiteX11" fmla="*/ 2227667 w 2277572"/>
              <a:gd name="connsiteY11" fmla="*/ 200196 h 1713600"/>
              <a:gd name="connsiteX12" fmla="*/ 2220840 w 2277572"/>
              <a:gd name="connsiteY12" fmla="*/ 218806 h 1713600"/>
              <a:gd name="connsiteX13" fmla="*/ 2222804 w 2277572"/>
              <a:gd name="connsiteY13" fmla="*/ 236293 h 1713600"/>
              <a:gd name="connsiteX14" fmla="*/ 2226544 w 2277572"/>
              <a:gd name="connsiteY14" fmla="*/ 273607 h 1713600"/>
              <a:gd name="connsiteX15" fmla="*/ 2224487 w 2277572"/>
              <a:gd name="connsiteY15" fmla="*/ 301850 h 1713600"/>
              <a:gd name="connsiteX16" fmla="*/ 2222991 w 2277572"/>
              <a:gd name="connsiteY16" fmla="*/ 317000 h 1713600"/>
              <a:gd name="connsiteX17" fmla="*/ 2230846 w 2277572"/>
              <a:gd name="connsiteY17" fmla="*/ 347954 h 1713600"/>
              <a:gd name="connsiteX18" fmla="*/ 2231781 w 2277572"/>
              <a:gd name="connsiteY18" fmla="*/ 361327 h 1713600"/>
              <a:gd name="connsiteX19" fmla="*/ 2231594 w 2277572"/>
              <a:gd name="connsiteY19" fmla="*/ 434458 h 1713600"/>
              <a:gd name="connsiteX20" fmla="*/ 2238047 w 2277572"/>
              <a:gd name="connsiteY20" fmla="*/ 468406 h 1713600"/>
              <a:gd name="connsiteX21" fmla="*/ 2240572 w 2277572"/>
              <a:gd name="connsiteY21" fmla="*/ 490008 h 1713600"/>
              <a:gd name="connsiteX22" fmla="*/ 2243191 w 2277572"/>
              <a:gd name="connsiteY22" fmla="*/ 551637 h 1713600"/>
              <a:gd name="connsiteX23" fmla="*/ 2244780 w 2277572"/>
              <a:gd name="connsiteY23" fmla="*/ 573239 h 1713600"/>
              <a:gd name="connsiteX24" fmla="*/ 2244780 w 2277572"/>
              <a:gd name="connsiteY24" fmla="*/ 613452 h 1713600"/>
              <a:gd name="connsiteX25" fmla="*/ 2245435 w 2277572"/>
              <a:gd name="connsiteY25" fmla="*/ 626919 h 1713600"/>
              <a:gd name="connsiteX26" fmla="*/ 2245342 w 2277572"/>
              <a:gd name="connsiteY26" fmla="*/ 732033 h 1713600"/>
              <a:gd name="connsiteX27" fmla="*/ 2241601 w 2277572"/>
              <a:gd name="connsiteY27" fmla="*/ 751111 h 1713600"/>
              <a:gd name="connsiteX28" fmla="*/ 2240946 w 2277572"/>
              <a:gd name="connsiteY28" fmla="*/ 762053 h 1713600"/>
              <a:gd name="connsiteX29" fmla="*/ 2245996 w 2277572"/>
              <a:gd name="connsiteY29" fmla="*/ 787677 h 1713600"/>
              <a:gd name="connsiteX30" fmla="*/ 2249924 w 2277572"/>
              <a:gd name="connsiteY30" fmla="*/ 811056 h 1713600"/>
              <a:gd name="connsiteX31" fmla="*/ 2250017 w 2277572"/>
              <a:gd name="connsiteY31" fmla="*/ 817696 h 1713600"/>
              <a:gd name="connsiteX32" fmla="*/ 2254600 w 2277572"/>
              <a:gd name="connsiteY32" fmla="*/ 886619 h 1713600"/>
              <a:gd name="connsiteX33" fmla="*/ 2254787 w 2277572"/>
              <a:gd name="connsiteY33" fmla="*/ 955168 h 1713600"/>
              <a:gd name="connsiteX34" fmla="*/ 2257686 w 2277572"/>
              <a:gd name="connsiteY34" fmla="*/ 974620 h 1713600"/>
              <a:gd name="connsiteX35" fmla="*/ 2258060 w 2277572"/>
              <a:gd name="connsiteY35" fmla="*/ 993978 h 1713600"/>
              <a:gd name="connsiteX36" fmla="*/ 2260585 w 2277572"/>
              <a:gd name="connsiteY36" fmla="*/ 1040269 h 1713600"/>
              <a:gd name="connsiteX37" fmla="*/ 2261801 w 2277572"/>
              <a:gd name="connsiteY37" fmla="*/ 1067951 h 1713600"/>
              <a:gd name="connsiteX38" fmla="*/ 2262268 w 2277572"/>
              <a:gd name="connsiteY38" fmla="*/ 1083849 h 1713600"/>
              <a:gd name="connsiteX39" fmla="*/ 2263578 w 2277572"/>
              <a:gd name="connsiteY39" fmla="*/ 1094603 h 1713600"/>
              <a:gd name="connsiteX40" fmla="*/ 2263578 w 2277572"/>
              <a:gd name="connsiteY40" fmla="*/ 1115177 h 1713600"/>
              <a:gd name="connsiteX41" fmla="*/ 2274332 w 2277572"/>
              <a:gd name="connsiteY41" fmla="*/ 1177086 h 1713600"/>
              <a:gd name="connsiteX42" fmla="*/ 2277325 w 2277572"/>
              <a:gd name="connsiteY42" fmla="*/ 1191862 h 1713600"/>
              <a:gd name="connsiteX43" fmla="*/ 2269282 w 2277572"/>
              <a:gd name="connsiteY43" fmla="*/ 1206077 h 1713600"/>
              <a:gd name="connsiteX44" fmla="*/ 2246183 w 2277572"/>
              <a:gd name="connsiteY44" fmla="*/ 1244326 h 1713600"/>
              <a:gd name="connsiteX45" fmla="*/ 2250579 w 2277572"/>
              <a:gd name="connsiteY45" fmla="*/ 1276777 h 1713600"/>
              <a:gd name="connsiteX46" fmla="*/ 2263671 w 2277572"/>
              <a:gd name="connsiteY46" fmla="*/ 1304926 h 1713600"/>
              <a:gd name="connsiteX47" fmla="*/ 2249737 w 2277572"/>
              <a:gd name="connsiteY47" fmla="*/ 1324565 h 1713600"/>
              <a:gd name="connsiteX48" fmla="*/ 2249924 w 2277572"/>
              <a:gd name="connsiteY48" fmla="*/ 1390775 h 1713600"/>
              <a:gd name="connsiteX49" fmla="*/ 2246464 w 2277572"/>
              <a:gd name="connsiteY49" fmla="*/ 1425751 h 1713600"/>
              <a:gd name="connsiteX50" fmla="*/ 2250859 w 2277572"/>
              <a:gd name="connsiteY50" fmla="*/ 1457360 h 1713600"/>
              <a:gd name="connsiteX51" fmla="*/ 2248428 w 2277572"/>
              <a:gd name="connsiteY51" fmla="*/ 1487847 h 1713600"/>
              <a:gd name="connsiteX52" fmla="*/ 2245435 w 2277572"/>
              <a:gd name="connsiteY52" fmla="*/ 1502436 h 1713600"/>
              <a:gd name="connsiteX53" fmla="*/ 2247773 w 2277572"/>
              <a:gd name="connsiteY53" fmla="*/ 1527219 h 1713600"/>
              <a:gd name="connsiteX54" fmla="*/ 2245622 w 2277572"/>
              <a:gd name="connsiteY54" fmla="*/ 1551253 h 1713600"/>
              <a:gd name="connsiteX55" fmla="*/ 2245342 w 2277572"/>
              <a:gd name="connsiteY55" fmla="*/ 1578654 h 1713600"/>
              <a:gd name="connsiteX56" fmla="*/ 2241040 w 2277572"/>
              <a:gd name="connsiteY56" fmla="*/ 1601940 h 1713600"/>
              <a:gd name="connsiteX57" fmla="*/ 2236457 w 2277572"/>
              <a:gd name="connsiteY57" fmla="*/ 1625225 h 1713600"/>
              <a:gd name="connsiteX58" fmla="*/ 2236457 w 2277572"/>
              <a:gd name="connsiteY58" fmla="*/ 1627470 h 1713600"/>
              <a:gd name="connsiteX59" fmla="*/ 2230940 w 2277572"/>
              <a:gd name="connsiteY59" fmla="*/ 1713600 h 1713600"/>
              <a:gd name="connsiteX60" fmla="*/ 2194408 w 2277572"/>
              <a:gd name="connsiteY60" fmla="*/ 1713600 h 1713600"/>
              <a:gd name="connsiteX61" fmla="*/ 36532 w 2277572"/>
              <a:gd name="connsiteY61" fmla="*/ 1713600 h 1713600"/>
              <a:gd name="connsiteX62" fmla="*/ 0 w 2277572"/>
              <a:gd name="connsiteY62" fmla="*/ 1713600 h 171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277572" h="1713600">
                <a:moveTo>
                  <a:pt x="0" y="0"/>
                </a:moveTo>
                <a:lnTo>
                  <a:pt x="36532" y="0"/>
                </a:lnTo>
                <a:lnTo>
                  <a:pt x="2191149" y="0"/>
                </a:lnTo>
                <a:lnTo>
                  <a:pt x="2227681" y="0"/>
                </a:lnTo>
                <a:lnTo>
                  <a:pt x="2226544" y="4368"/>
                </a:lnTo>
                <a:cubicBezTo>
                  <a:pt x="2224019" y="13252"/>
                  <a:pt x="2223178" y="21576"/>
                  <a:pt x="2222991" y="30179"/>
                </a:cubicBezTo>
                <a:cubicBezTo>
                  <a:pt x="2222617" y="46919"/>
                  <a:pt x="2225983" y="64501"/>
                  <a:pt x="2221962" y="80212"/>
                </a:cubicBezTo>
                <a:cubicBezTo>
                  <a:pt x="2218315" y="94426"/>
                  <a:pt x="2220372" y="108267"/>
                  <a:pt x="2218034" y="121921"/>
                </a:cubicBezTo>
                <a:cubicBezTo>
                  <a:pt x="2216257" y="132208"/>
                  <a:pt x="2222056" y="140344"/>
                  <a:pt x="2222991" y="149789"/>
                </a:cubicBezTo>
                <a:cubicBezTo>
                  <a:pt x="2223926" y="158299"/>
                  <a:pt x="2219998" y="167090"/>
                  <a:pt x="2226919" y="175694"/>
                </a:cubicBezTo>
                <a:cubicBezTo>
                  <a:pt x="2230846" y="180650"/>
                  <a:pt x="2223832" y="190563"/>
                  <a:pt x="2230753" y="196735"/>
                </a:cubicBezTo>
                <a:cubicBezTo>
                  <a:pt x="2229724" y="197951"/>
                  <a:pt x="2228789" y="199167"/>
                  <a:pt x="2227667" y="200196"/>
                </a:cubicBezTo>
                <a:cubicBezTo>
                  <a:pt x="2224768" y="202907"/>
                  <a:pt x="2220372" y="215345"/>
                  <a:pt x="2220840" y="218806"/>
                </a:cubicBezTo>
                <a:cubicBezTo>
                  <a:pt x="2221588" y="224604"/>
                  <a:pt x="2222149" y="230495"/>
                  <a:pt x="2222804" y="236293"/>
                </a:cubicBezTo>
                <a:cubicBezTo>
                  <a:pt x="2224113" y="248638"/>
                  <a:pt x="2221307" y="260889"/>
                  <a:pt x="2226544" y="273607"/>
                </a:cubicBezTo>
                <a:cubicBezTo>
                  <a:pt x="2229631" y="281182"/>
                  <a:pt x="2229818" y="292404"/>
                  <a:pt x="2224487" y="301850"/>
                </a:cubicBezTo>
                <a:cubicBezTo>
                  <a:pt x="2222149" y="305871"/>
                  <a:pt x="2222056" y="312137"/>
                  <a:pt x="2222991" y="317000"/>
                </a:cubicBezTo>
                <a:cubicBezTo>
                  <a:pt x="2224955" y="327474"/>
                  <a:pt x="2228415" y="337573"/>
                  <a:pt x="2230846" y="347954"/>
                </a:cubicBezTo>
                <a:cubicBezTo>
                  <a:pt x="2231781" y="352256"/>
                  <a:pt x="2231781" y="356838"/>
                  <a:pt x="2231781" y="361327"/>
                </a:cubicBezTo>
                <a:cubicBezTo>
                  <a:pt x="2231875" y="385736"/>
                  <a:pt x="2232530" y="410144"/>
                  <a:pt x="2231594" y="434458"/>
                </a:cubicBezTo>
                <a:cubicBezTo>
                  <a:pt x="2231127" y="446616"/>
                  <a:pt x="2232997" y="458493"/>
                  <a:pt x="2238047" y="468406"/>
                </a:cubicBezTo>
                <a:cubicBezTo>
                  <a:pt x="2241975" y="476167"/>
                  <a:pt x="2241788" y="483462"/>
                  <a:pt x="2240572" y="490008"/>
                </a:cubicBezTo>
                <a:cubicBezTo>
                  <a:pt x="2234868" y="521430"/>
                  <a:pt x="2233932" y="527883"/>
                  <a:pt x="2243191" y="551637"/>
                </a:cubicBezTo>
                <a:cubicBezTo>
                  <a:pt x="2246090" y="559305"/>
                  <a:pt x="2246277" y="566319"/>
                  <a:pt x="2244780" y="573239"/>
                </a:cubicBezTo>
                <a:cubicBezTo>
                  <a:pt x="2240292" y="593907"/>
                  <a:pt x="2240011" y="593814"/>
                  <a:pt x="2244780" y="613452"/>
                </a:cubicBezTo>
                <a:cubicBezTo>
                  <a:pt x="2245809" y="617754"/>
                  <a:pt x="2245435" y="622430"/>
                  <a:pt x="2245435" y="626919"/>
                </a:cubicBezTo>
                <a:cubicBezTo>
                  <a:pt x="2245529" y="661988"/>
                  <a:pt x="2245622" y="696964"/>
                  <a:pt x="2245342" y="732033"/>
                </a:cubicBezTo>
                <a:cubicBezTo>
                  <a:pt x="2245342" y="738393"/>
                  <a:pt x="2247960" y="745313"/>
                  <a:pt x="2241601" y="751111"/>
                </a:cubicBezTo>
                <a:cubicBezTo>
                  <a:pt x="2239637" y="752888"/>
                  <a:pt x="2241227" y="758312"/>
                  <a:pt x="2240946" y="762053"/>
                </a:cubicBezTo>
                <a:cubicBezTo>
                  <a:pt x="2240292" y="771030"/>
                  <a:pt x="2247399" y="778044"/>
                  <a:pt x="2245996" y="787677"/>
                </a:cubicBezTo>
                <a:cubicBezTo>
                  <a:pt x="2244874" y="795158"/>
                  <a:pt x="2242068" y="804230"/>
                  <a:pt x="2249924" y="811056"/>
                </a:cubicBezTo>
                <a:cubicBezTo>
                  <a:pt x="2251046" y="811991"/>
                  <a:pt x="2250298" y="815452"/>
                  <a:pt x="2250017" y="817696"/>
                </a:cubicBezTo>
                <a:cubicBezTo>
                  <a:pt x="2246931" y="840982"/>
                  <a:pt x="2254600" y="863520"/>
                  <a:pt x="2254600" y="886619"/>
                </a:cubicBezTo>
                <a:cubicBezTo>
                  <a:pt x="2254600" y="909437"/>
                  <a:pt x="2254319" y="932349"/>
                  <a:pt x="2254787" y="955168"/>
                </a:cubicBezTo>
                <a:cubicBezTo>
                  <a:pt x="2254880" y="961527"/>
                  <a:pt x="2253104" y="967793"/>
                  <a:pt x="2257686" y="974620"/>
                </a:cubicBezTo>
                <a:cubicBezTo>
                  <a:pt x="2260772" y="979202"/>
                  <a:pt x="2260304" y="988180"/>
                  <a:pt x="2258060" y="993978"/>
                </a:cubicBezTo>
                <a:cubicBezTo>
                  <a:pt x="2251794" y="1010156"/>
                  <a:pt x="2252730" y="1025494"/>
                  <a:pt x="2260585" y="1040269"/>
                </a:cubicBezTo>
                <a:cubicBezTo>
                  <a:pt x="2265635" y="1049715"/>
                  <a:pt x="2265074" y="1059160"/>
                  <a:pt x="2261801" y="1067951"/>
                </a:cubicBezTo>
                <a:cubicBezTo>
                  <a:pt x="2259556" y="1073936"/>
                  <a:pt x="2257873" y="1078144"/>
                  <a:pt x="2262268" y="1083849"/>
                </a:cubicBezTo>
                <a:cubicBezTo>
                  <a:pt x="2264139" y="1086280"/>
                  <a:pt x="2263578" y="1090956"/>
                  <a:pt x="2263578" y="1094603"/>
                </a:cubicBezTo>
                <a:cubicBezTo>
                  <a:pt x="2263858" y="1101524"/>
                  <a:pt x="2264419" y="1108444"/>
                  <a:pt x="2263578" y="1115177"/>
                </a:cubicBezTo>
                <a:cubicBezTo>
                  <a:pt x="2260772" y="1137061"/>
                  <a:pt x="2266664" y="1157448"/>
                  <a:pt x="2274332" y="1177086"/>
                </a:cubicBezTo>
                <a:cubicBezTo>
                  <a:pt x="2276296" y="1182323"/>
                  <a:pt x="2276483" y="1186906"/>
                  <a:pt x="2277325" y="1191862"/>
                </a:cubicBezTo>
                <a:cubicBezTo>
                  <a:pt x="2278541" y="1198876"/>
                  <a:pt x="2275174" y="1203085"/>
                  <a:pt x="2269282" y="1206077"/>
                </a:cubicBezTo>
                <a:cubicBezTo>
                  <a:pt x="2253758" y="1214026"/>
                  <a:pt x="2242817" y="1226464"/>
                  <a:pt x="2246183" y="1244326"/>
                </a:cubicBezTo>
                <a:cubicBezTo>
                  <a:pt x="2248241" y="1255268"/>
                  <a:pt x="2248428" y="1266209"/>
                  <a:pt x="2250579" y="1276777"/>
                </a:cubicBezTo>
                <a:cubicBezTo>
                  <a:pt x="2252542" y="1286129"/>
                  <a:pt x="2258715" y="1294639"/>
                  <a:pt x="2263671" y="1304926"/>
                </a:cubicBezTo>
                <a:cubicBezTo>
                  <a:pt x="2253571" y="1307357"/>
                  <a:pt x="2249082" y="1313155"/>
                  <a:pt x="2249737" y="1324565"/>
                </a:cubicBezTo>
                <a:cubicBezTo>
                  <a:pt x="2250953" y="1346541"/>
                  <a:pt x="2250392" y="1368705"/>
                  <a:pt x="2249924" y="1390775"/>
                </a:cubicBezTo>
                <a:cubicBezTo>
                  <a:pt x="2249737" y="1402371"/>
                  <a:pt x="2250485" y="1413781"/>
                  <a:pt x="2246464" y="1425751"/>
                </a:cubicBezTo>
                <a:cubicBezTo>
                  <a:pt x="2243378" y="1435010"/>
                  <a:pt x="2245435" y="1449224"/>
                  <a:pt x="2250859" y="1457360"/>
                </a:cubicBezTo>
                <a:cubicBezTo>
                  <a:pt x="2259089" y="1469611"/>
                  <a:pt x="2250298" y="1478309"/>
                  <a:pt x="2248428" y="1487847"/>
                </a:cubicBezTo>
                <a:cubicBezTo>
                  <a:pt x="2247586" y="1492430"/>
                  <a:pt x="2246744" y="1497667"/>
                  <a:pt x="2245435" y="1502436"/>
                </a:cubicBezTo>
                <a:cubicBezTo>
                  <a:pt x="2243097" y="1510853"/>
                  <a:pt x="2255722" y="1516745"/>
                  <a:pt x="2247773" y="1527219"/>
                </a:cubicBezTo>
                <a:cubicBezTo>
                  <a:pt x="2243658" y="1532643"/>
                  <a:pt x="2245903" y="1543117"/>
                  <a:pt x="2245622" y="1551253"/>
                </a:cubicBezTo>
                <a:cubicBezTo>
                  <a:pt x="2245342" y="1560417"/>
                  <a:pt x="2246090" y="1569582"/>
                  <a:pt x="2245342" y="1578654"/>
                </a:cubicBezTo>
                <a:cubicBezTo>
                  <a:pt x="2244687" y="1586509"/>
                  <a:pt x="2242162" y="1594084"/>
                  <a:pt x="2241040" y="1601940"/>
                </a:cubicBezTo>
                <a:cubicBezTo>
                  <a:pt x="2239918" y="1609795"/>
                  <a:pt x="2243565" y="1618492"/>
                  <a:pt x="2236457" y="1625225"/>
                </a:cubicBezTo>
                <a:cubicBezTo>
                  <a:pt x="2236177" y="1625600"/>
                  <a:pt x="2236457" y="1626722"/>
                  <a:pt x="2236457" y="1627470"/>
                </a:cubicBezTo>
                <a:cubicBezTo>
                  <a:pt x="2234681" y="1655619"/>
                  <a:pt x="2232904" y="1683862"/>
                  <a:pt x="2230940" y="1713600"/>
                </a:cubicBezTo>
                <a:lnTo>
                  <a:pt x="2194408" y="1713600"/>
                </a:lnTo>
                <a:lnTo>
                  <a:pt x="36532" y="1713600"/>
                </a:lnTo>
                <a:lnTo>
                  <a:pt x="0" y="17136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1882987"/>
            <a:ext cx="2851573" cy="15871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Main 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0138-BDCD-99E1-142F-F77B839437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55ED3E0-4503-933E-A12C-799BD7CE484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9960" y="1020657"/>
            <a:ext cx="598170" cy="59817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3632439"/>
            <a:ext cx="2851575" cy="1314027"/>
          </a:xfrm>
        </p:spPr>
        <p:txBody>
          <a:bodyPr/>
          <a:lstStyle>
            <a:lvl1pPr>
              <a:defRPr sz="2133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5917D05A-6B6B-EBA1-CA74-11BC21491A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18779" y="1048263"/>
            <a:ext cx="3597488" cy="12382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 goes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6" name="Content Placeholder 23">
            <a:extLst>
              <a:ext uri="{FF2B5EF4-FFF2-40B4-BE49-F238E27FC236}">
                <a16:creationId xmlns:a16="http://schemas.microsoft.com/office/drawing/2014/main" id="{693688B7-0410-A271-6456-B740BABF6F26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7299960" y="2924307"/>
            <a:ext cx="598170" cy="59817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77" name="Text Placeholder 74">
            <a:extLst>
              <a:ext uri="{FF2B5EF4-FFF2-40B4-BE49-F238E27FC236}">
                <a16:creationId xmlns:a16="http://schemas.microsoft.com/office/drawing/2014/main" id="{F3D50AA8-CD27-9533-A70F-824D33F378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18779" y="2958712"/>
            <a:ext cx="3597488" cy="12382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 goes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8" name="Content Placeholder 23">
            <a:extLst>
              <a:ext uri="{FF2B5EF4-FFF2-40B4-BE49-F238E27FC236}">
                <a16:creationId xmlns:a16="http://schemas.microsoft.com/office/drawing/2014/main" id="{D4E33331-7FA8-8C46-27C8-F1CB6B966482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299960" y="4841554"/>
            <a:ext cx="598170" cy="59817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79" name="Text Placeholder 74">
            <a:extLst>
              <a:ext uri="{FF2B5EF4-FFF2-40B4-BE49-F238E27FC236}">
                <a16:creationId xmlns:a16="http://schemas.microsoft.com/office/drawing/2014/main" id="{29861998-EB5F-AE5A-A223-6AD0F161D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18779" y="4869160"/>
            <a:ext cx="3597488" cy="12382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 goes here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56333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mage coll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E0930D-078B-50C7-8425-977921625F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6263" y="547688"/>
            <a:ext cx="3855410" cy="574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C302FE-B8A0-AD62-2970-724D48724EE9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527525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F8DD141-C89A-F9CF-4F72-AF7BE39C611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922213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7044283-C072-2E1A-8EFF-54D3D5B1D23C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9316902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19F43F-6548-C727-9FCB-53349471B0EE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4522061" y="3236429"/>
            <a:ext cx="3501644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C3E2EE8-30F6-EB01-8BE4-BEEBC61FC7E4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8114094" y="3236429"/>
            <a:ext cx="3501644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6F57402-BDFA-0CE2-E4D3-AD567DCB9B36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0D07153-E09A-4535-9A76-C3B6A3B0C834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5167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36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llage -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8A99A20-196F-D22C-2CEE-26CB4F611F9C}"/>
              </a:ext>
            </a:extLst>
          </p:cNvPr>
          <p:cNvSpPr/>
          <p:nvPr userDrawn="1"/>
        </p:nvSpPr>
        <p:spPr>
          <a:xfrm>
            <a:off x="7913745" y="0"/>
            <a:ext cx="4278254" cy="6858000"/>
          </a:xfrm>
          <a:custGeom>
            <a:avLst/>
            <a:gdLst>
              <a:gd name="connsiteX0" fmla="*/ 91473 w 4278254"/>
              <a:gd name="connsiteY0" fmla="*/ 0 h 6858000"/>
              <a:gd name="connsiteX1" fmla="*/ 91722 w 4278254"/>
              <a:gd name="connsiteY1" fmla="*/ 0 h 6858000"/>
              <a:gd name="connsiteX2" fmla="*/ 615348 w 4278254"/>
              <a:gd name="connsiteY2" fmla="*/ 0 h 6858000"/>
              <a:gd name="connsiteX3" fmla="*/ 615598 w 4278254"/>
              <a:gd name="connsiteY3" fmla="*/ 0 h 6858000"/>
              <a:gd name="connsiteX4" fmla="*/ 3754379 w 4278254"/>
              <a:gd name="connsiteY4" fmla="*/ 0 h 6858000"/>
              <a:gd name="connsiteX5" fmla="*/ 4278254 w 4278254"/>
              <a:gd name="connsiteY5" fmla="*/ 0 h 6858000"/>
              <a:gd name="connsiteX6" fmla="*/ 4278254 w 4278254"/>
              <a:gd name="connsiteY6" fmla="*/ 6858000 h 6858000"/>
              <a:gd name="connsiteX7" fmla="*/ 3754379 w 4278254"/>
              <a:gd name="connsiteY7" fmla="*/ 6858000 h 6858000"/>
              <a:gd name="connsiteX8" fmla="*/ 541531 w 4278254"/>
              <a:gd name="connsiteY8" fmla="*/ 6858000 h 6858000"/>
              <a:gd name="connsiteX9" fmla="*/ 17656 w 4278254"/>
              <a:gd name="connsiteY9" fmla="*/ 6858000 h 6858000"/>
              <a:gd name="connsiteX10" fmla="*/ 25012 w 4278254"/>
              <a:gd name="connsiteY10" fmla="*/ 6743160 h 6858000"/>
              <a:gd name="connsiteX11" fmla="*/ 25012 w 4278254"/>
              <a:gd name="connsiteY11" fmla="*/ 6740167 h 6858000"/>
              <a:gd name="connsiteX12" fmla="*/ 31122 w 4278254"/>
              <a:gd name="connsiteY12" fmla="*/ 6709120 h 6858000"/>
              <a:gd name="connsiteX13" fmla="*/ 36858 w 4278254"/>
              <a:gd name="connsiteY13" fmla="*/ 6678072 h 6858000"/>
              <a:gd name="connsiteX14" fmla="*/ 37232 w 4278254"/>
              <a:gd name="connsiteY14" fmla="*/ 6641538 h 6858000"/>
              <a:gd name="connsiteX15" fmla="*/ 40100 w 4278254"/>
              <a:gd name="connsiteY15" fmla="*/ 6609492 h 6858000"/>
              <a:gd name="connsiteX16" fmla="*/ 36982 w 4278254"/>
              <a:gd name="connsiteY16" fmla="*/ 6576448 h 6858000"/>
              <a:gd name="connsiteX17" fmla="*/ 40973 w 4278254"/>
              <a:gd name="connsiteY17" fmla="*/ 6556996 h 6858000"/>
              <a:gd name="connsiteX18" fmla="*/ 44214 w 4278254"/>
              <a:gd name="connsiteY18" fmla="*/ 6516347 h 6858000"/>
              <a:gd name="connsiteX19" fmla="*/ 38354 w 4278254"/>
              <a:gd name="connsiteY19" fmla="*/ 6474202 h 6858000"/>
              <a:gd name="connsiteX20" fmla="*/ 42968 w 4278254"/>
              <a:gd name="connsiteY20" fmla="*/ 6427567 h 6858000"/>
              <a:gd name="connsiteX21" fmla="*/ 42718 w 4278254"/>
              <a:gd name="connsiteY21" fmla="*/ 6339287 h 6858000"/>
              <a:gd name="connsiteX22" fmla="*/ 61297 w 4278254"/>
              <a:gd name="connsiteY22" fmla="*/ 6313102 h 6858000"/>
              <a:gd name="connsiteX23" fmla="*/ 43841 w 4278254"/>
              <a:gd name="connsiteY23" fmla="*/ 6275570 h 6858000"/>
              <a:gd name="connsiteX24" fmla="*/ 37980 w 4278254"/>
              <a:gd name="connsiteY24" fmla="*/ 6232302 h 6858000"/>
              <a:gd name="connsiteX25" fmla="*/ 68778 w 4278254"/>
              <a:gd name="connsiteY25" fmla="*/ 6181303 h 6858000"/>
              <a:gd name="connsiteX26" fmla="*/ 79502 w 4278254"/>
              <a:gd name="connsiteY26" fmla="*/ 6162350 h 6858000"/>
              <a:gd name="connsiteX27" fmla="*/ 75512 w 4278254"/>
              <a:gd name="connsiteY27" fmla="*/ 6142648 h 6858000"/>
              <a:gd name="connsiteX28" fmla="*/ 61173 w 4278254"/>
              <a:gd name="connsiteY28" fmla="*/ 6060103 h 6858000"/>
              <a:gd name="connsiteX29" fmla="*/ 61173 w 4278254"/>
              <a:gd name="connsiteY29" fmla="*/ 6032671 h 6858000"/>
              <a:gd name="connsiteX30" fmla="*/ 59426 w 4278254"/>
              <a:gd name="connsiteY30" fmla="*/ 6018332 h 6858000"/>
              <a:gd name="connsiteX31" fmla="*/ 58804 w 4278254"/>
              <a:gd name="connsiteY31" fmla="*/ 5997135 h 6858000"/>
              <a:gd name="connsiteX32" fmla="*/ 57182 w 4278254"/>
              <a:gd name="connsiteY32" fmla="*/ 5960226 h 6858000"/>
              <a:gd name="connsiteX33" fmla="*/ 53816 w 4278254"/>
              <a:gd name="connsiteY33" fmla="*/ 5898504 h 6858000"/>
              <a:gd name="connsiteX34" fmla="*/ 53317 w 4278254"/>
              <a:gd name="connsiteY34" fmla="*/ 5872694 h 6858000"/>
              <a:gd name="connsiteX35" fmla="*/ 49452 w 4278254"/>
              <a:gd name="connsiteY35" fmla="*/ 5846758 h 6858000"/>
              <a:gd name="connsiteX36" fmla="*/ 49202 w 4278254"/>
              <a:gd name="connsiteY36" fmla="*/ 5755359 h 6858000"/>
              <a:gd name="connsiteX37" fmla="*/ 43093 w 4278254"/>
              <a:gd name="connsiteY37" fmla="*/ 5663462 h 6858000"/>
              <a:gd name="connsiteX38" fmla="*/ 42968 w 4278254"/>
              <a:gd name="connsiteY38" fmla="*/ 5654608 h 6858000"/>
              <a:gd name="connsiteX39" fmla="*/ 37730 w 4278254"/>
              <a:gd name="connsiteY39" fmla="*/ 5623436 h 6858000"/>
              <a:gd name="connsiteX40" fmla="*/ 30997 w 4278254"/>
              <a:gd name="connsiteY40" fmla="*/ 5589271 h 6858000"/>
              <a:gd name="connsiteX41" fmla="*/ 31870 w 4278254"/>
              <a:gd name="connsiteY41" fmla="*/ 5574682 h 6858000"/>
              <a:gd name="connsiteX42" fmla="*/ 36858 w 4278254"/>
              <a:gd name="connsiteY42" fmla="*/ 5549244 h 6858000"/>
              <a:gd name="connsiteX43" fmla="*/ 36982 w 4278254"/>
              <a:gd name="connsiteY43" fmla="*/ 5409092 h 6858000"/>
              <a:gd name="connsiteX44" fmla="*/ 36109 w 4278254"/>
              <a:gd name="connsiteY44" fmla="*/ 5391136 h 6858000"/>
              <a:gd name="connsiteX45" fmla="*/ 36109 w 4278254"/>
              <a:gd name="connsiteY45" fmla="*/ 5337519 h 6858000"/>
              <a:gd name="connsiteX46" fmla="*/ 33990 w 4278254"/>
              <a:gd name="connsiteY46" fmla="*/ 5308716 h 6858000"/>
              <a:gd name="connsiteX47" fmla="*/ 30498 w 4278254"/>
              <a:gd name="connsiteY47" fmla="*/ 5226544 h 6858000"/>
              <a:gd name="connsiteX48" fmla="*/ 27132 w 4278254"/>
              <a:gd name="connsiteY48" fmla="*/ 5197742 h 6858000"/>
              <a:gd name="connsiteX49" fmla="*/ 18528 w 4278254"/>
              <a:gd name="connsiteY49" fmla="*/ 5152478 h 6858000"/>
              <a:gd name="connsiteX50" fmla="*/ 18777 w 4278254"/>
              <a:gd name="connsiteY50" fmla="*/ 5054970 h 6858000"/>
              <a:gd name="connsiteX51" fmla="*/ 17530 w 4278254"/>
              <a:gd name="connsiteY51" fmla="*/ 5037139 h 6858000"/>
              <a:gd name="connsiteX52" fmla="*/ 7057 w 4278254"/>
              <a:gd name="connsiteY52" fmla="*/ 4995867 h 6858000"/>
              <a:gd name="connsiteX53" fmla="*/ 9052 w 4278254"/>
              <a:gd name="connsiteY53" fmla="*/ 4975667 h 6858000"/>
              <a:gd name="connsiteX54" fmla="*/ 11794 w 4278254"/>
              <a:gd name="connsiteY54" fmla="*/ 4938010 h 6858000"/>
              <a:gd name="connsiteX55" fmla="*/ 6808 w 4278254"/>
              <a:gd name="connsiteY55" fmla="*/ 4888258 h 6858000"/>
              <a:gd name="connsiteX56" fmla="*/ 4189 w 4278254"/>
              <a:gd name="connsiteY56" fmla="*/ 4864942 h 6858000"/>
              <a:gd name="connsiteX57" fmla="*/ 13292 w 4278254"/>
              <a:gd name="connsiteY57" fmla="*/ 4840128 h 6858000"/>
              <a:gd name="connsiteX58" fmla="*/ 17406 w 4278254"/>
              <a:gd name="connsiteY58" fmla="*/ 4835514 h 6858000"/>
              <a:gd name="connsiteX59" fmla="*/ 12294 w 4278254"/>
              <a:gd name="connsiteY59" fmla="*/ 4807459 h 6858000"/>
              <a:gd name="connsiteX60" fmla="*/ 7057 w 4278254"/>
              <a:gd name="connsiteY60" fmla="*/ 4772919 h 6858000"/>
              <a:gd name="connsiteX61" fmla="*/ 448 w 4278254"/>
              <a:gd name="connsiteY61" fmla="*/ 4735762 h 6858000"/>
              <a:gd name="connsiteX62" fmla="*/ 5685 w 4278254"/>
              <a:gd name="connsiteY62" fmla="*/ 4680150 h 6858000"/>
              <a:gd name="connsiteX63" fmla="*/ 7057 w 4278254"/>
              <a:gd name="connsiteY63" fmla="*/ 4613439 h 6858000"/>
              <a:gd name="connsiteX64" fmla="*/ 11794 w 4278254"/>
              <a:gd name="connsiteY64" fmla="*/ 4579024 h 6858000"/>
              <a:gd name="connsiteX65" fmla="*/ 19026 w 4278254"/>
              <a:gd name="connsiteY65" fmla="*/ 4524036 h 6858000"/>
              <a:gd name="connsiteX66" fmla="*/ 13166 w 4278254"/>
              <a:gd name="connsiteY66" fmla="*/ 4496106 h 6858000"/>
              <a:gd name="connsiteX67" fmla="*/ 7306 w 4278254"/>
              <a:gd name="connsiteY67" fmla="*/ 4276151 h 6858000"/>
              <a:gd name="connsiteX68" fmla="*/ 6808 w 4278254"/>
              <a:gd name="connsiteY68" fmla="*/ 4221411 h 6858000"/>
              <a:gd name="connsiteX69" fmla="*/ 13292 w 4278254"/>
              <a:gd name="connsiteY69" fmla="*/ 4165924 h 6858000"/>
              <a:gd name="connsiteX70" fmla="*/ 20524 w 4278254"/>
              <a:gd name="connsiteY70" fmla="*/ 4101708 h 6858000"/>
              <a:gd name="connsiteX71" fmla="*/ 30997 w 4278254"/>
              <a:gd name="connsiteY71" fmla="*/ 4015172 h 6858000"/>
              <a:gd name="connsiteX72" fmla="*/ 36982 w 4278254"/>
              <a:gd name="connsiteY72" fmla="*/ 3993227 h 6858000"/>
              <a:gd name="connsiteX73" fmla="*/ 55437 w 4278254"/>
              <a:gd name="connsiteY73" fmla="*/ 3882003 h 6858000"/>
              <a:gd name="connsiteX74" fmla="*/ 55810 w 4278254"/>
              <a:gd name="connsiteY74" fmla="*/ 3864047 h 6858000"/>
              <a:gd name="connsiteX75" fmla="*/ 61672 w 4278254"/>
              <a:gd name="connsiteY75" fmla="*/ 3817537 h 6858000"/>
              <a:gd name="connsiteX76" fmla="*/ 68280 w 4278254"/>
              <a:gd name="connsiteY76" fmla="*/ 3771277 h 6858000"/>
              <a:gd name="connsiteX77" fmla="*/ 61546 w 4278254"/>
              <a:gd name="connsiteY77" fmla="*/ 3718907 h 6858000"/>
              <a:gd name="connsiteX78" fmla="*/ 61796 w 4278254"/>
              <a:gd name="connsiteY78" fmla="*/ 3688481 h 6858000"/>
              <a:gd name="connsiteX79" fmla="*/ 67282 w 4278254"/>
              <a:gd name="connsiteY79" fmla="*/ 3657435 h 6858000"/>
              <a:gd name="connsiteX80" fmla="*/ 62544 w 4278254"/>
              <a:gd name="connsiteY80" fmla="*/ 3562169 h 6858000"/>
              <a:gd name="connsiteX81" fmla="*/ 67033 w 4278254"/>
              <a:gd name="connsiteY81" fmla="*/ 3479500 h 6858000"/>
              <a:gd name="connsiteX82" fmla="*/ 67408 w 4278254"/>
              <a:gd name="connsiteY82" fmla="*/ 3415659 h 6858000"/>
              <a:gd name="connsiteX83" fmla="*/ 61672 w 4278254"/>
              <a:gd name="connsiteY83" fmla="*/ 3354185 h 6858000"/>
              <a:gd name="connsiteX84" fmla="*/ 55312 w 4278254"/>
              <a:gd name="connsiteY84" fmla="*/ 3228747 h 6858000"/>
              <a:gd name="connsiteX85" fmla="*/ 51945 w 4278254"/>
              <a:gd name="connsiteY85" fmla="*/ 3218023 h 6858000"/>
              <a:gd name="connsiteX86" fmla="*/ 51572 w 4278254"/>
              <a:gd name="connsiteY86" fmla="*/ 3201688 h 6858000"/>
              <a:gd name="connsiteX87" fmla="*/ 66409 w 4278254"/>
              <a:gd name="connsiteY87" fmla="*/ 3172760 h 6858000"/>
              <a:gd name="connsiteX88" fmla="*/ 67532 w 4278254"/>
              <a:gd name="connsiteY88" fmla="*/ 3096699 h 6858000"/>
              <a:gd name="connsiteX89" fmla="*/ 55312 w 4278254"/>
              <a:gd name="connsiteY89" fmla="*/ 3059043 h 6858000"/>
              <a:gd name="connsiteX90" fmla="*/ 55062 w 4278254"/>
              <a:gd name="connsiteY90" fmla="*/ 2946321 h 6858000"/>
              <a:gd name="connsiteX91" fmla="*/ 49825 w 4278254"/>
              <a:gd name="connsiteY91" fmla="*/ 2908789 h 6858000"/>
              <a:gd name="connsiteX92" fmla="*/ 53816 w 4278254"/>
              <a:gd name="connsiteY92" fmla="*/ 2886720 h 6858000"/>
              <a:gd name="connsiteX93" fmla="*/ 55936 w 4278254"/>
              <a:gd name="connsiteY93" fmla="*/ 2849188 h 6858000"/>
              <a:gd name="connsiteX94" fmla="*/ 55936 w 4278254"/>
              <a:gd name="connsiteY94" fmla="*/ 2822753 h 6858000"/>
              <a:gd name="connsiteX95" fmla="*/ 61173 w 4278254"/>
              <a:gd name="connsiteY95" fmla="*/ 2773126 h 6858000"/>
              <a:gd name="connsiteX96" fmla="*/ 61796 w 4278254"/>
              <a:gd name="connsiteY96" fmla="*/ 2660406 h 6858000"/>
              <a:gd name="connsiteX97" fmla="*/ 70525 w 4278254"/>
              <a:gd name="connsiteY97" fmla="*/ 2609282 h 6858000"/>
              <a:gd name="connsiteX98" fmla="*/ 70525 w 4278254"/>
              <a:gd name="connsiteY98" fmla="*/ 2553920 h 6858000"/>
              <a:gd name="connsiteX99" fmla="*/ 68529 w 4278254"/>
              <a:gd name="connsiteY99" fmla="*/ 2516013 h 6858000"/>
              <a:gd name="connsiteX100" fmla="*/ 73018 w 4278254"/>
              <a:gd name="connsiteY100" fmla="*/ 2472247 h 6858000"/>
              <a:gd name="connsiteX101" fmla="*/ 67657 w 4278254"/>
              <a:gd name="connsiteY101" fmla="*/ 2450425 h 6858000"/>
              <a:gd name="connsiteX102" fmla="*/ 62170 w 4278254"/>
              <a:gd name="connsiteY102" fmla="*/ 2303540 h 6858000"/>
              <a:gd name="connsiteX103" fmla="*/ 61422 w 4278254"/>
              <a:gd name="connsiteY103" fmla="*/ 2218376 h 6858000"/>
              <a:gd name="connsiteX104" fmla="*/ 62170 w 4278254"/>
              <a:gd name="connsiteY104" fmla="*/ 2203663 h 6858000"/>
              <a:gd name="connsiteX105" fmla="*/ 66409 w 4278254"/>
              <a:gd name="connsiteY105" fmla="*/ 2166380 h 6858000"/>
              <a:gd name="connsiteX106" fmla="*/ 61297 w 4278254"/>
              <a:gd name="connsiteY106" fmla="*/ 2101540 h 6858000"/>
              <a:gd name="connsiteX107" fmla="*/ 55810 w 4278254"/>
              <a:gd name="connsiteY107" fmla="*/ 2061142 h 6858000"/>
              <a:gd name="connsiteX108" fmla="*/ 63666 w 4278254"/>
              <a:gd name="connsiteY108" fmla="*/ 2031464 h 6858000"/>
              <a:gd name="connsiteX109" fmla="*/ 80250 w 4278254"/>
              <a:gd name="connsiteY109" fmla="*/ 2017000 h 6858000"/>
              <a:gd name="connsiteX110" fmla="*/ 73641 w 4278254"/>
              <a:gd name="connsiteY110" fmla="*/ 2007026 h 6858000"/>
              <a:gd name="connsiteX111" fmla="*/ 62420 w 4278254"/>
              <a:gd name="connsiteY111" fmla="*/ 1947423 h 6858000"/>
              <a:gd name="connsiteX112" fmla="*/ 66784 w 4278254"/>
              <a:gd name="connsiteY112" fmla="*/ 1916499 h 6858000"/>
              <a:gd name="connsiteX113" fmla="*/ 67657 w 4278254"/>
              <a:gd name="connsiteY113" fmla="*/ 1894429 h 6858000"/>
              <a:gd name="connsiteX114" fmla="*/ 61048 w 4278254"/>
              <a:gd name="connsiteY114" fmla="*/ 1848419 h 6858000"/>
              <a:gd name="connsiteX115" fmla="*/ 55686 w 4278254"/>
              <a:gd name="connsiteY115" fmla="*/ 1798791 h 6858000"/>
              <a:gd name="connsiteX116" fmla="*/ 55686 w 4278254"/>
              <a:gd name="connsiteY116" fmla="*/ 1778217 h 6858000"/>
              <a:gd name="connsiteX117" fmla="*/ 61422 w 4278254"/>
              <a:gd name="connsiteY117" fmla="*/ 1749912 h 6858000"/>
              <a:gd name="connsiteX118" fmla="*/ 72394 w 4278254"/>
              <a:gd name="connsiteY118" fmla="*/ 1712007 h 6858000"/>
              <a:gd name="connsiteX119" fmla="*/ 79377 w 4278254"/>
              <a:gd name="connsiteY119" fmla="*/ 1690435 h 6858000"/>
              <a:gd name="connsiteX120" fmla="*/ 79377 w 4278254"/>
              <a:gd name="connsiteY120" fmla="*/ 1595919 h 6858000"/>
              <a:gd name="connsiteX121" fmla="*/ 80500 w 4278254"/>
              <a:gd name="connsiteY121" fmla="*/ 1575096 h 6858000"/>
              <a:gd name="connsiteX122" fmla="*/ 90973 w 4278254"/>
              <a:gd name="connsiteY122" fmla="*/ 1506516 h 6858000"/>
              <a:gd name="connsiteX123" fmla="*/ 85861 w 4278254"/>
              <a:gd name="connsiteY123" fmla="*/ 1454271 h 6858000"/>
              <a:gd name="connsiteX124" fmla="*/ 90600 w 4278254"/>
              <a:gd name="connsiteY124" fmla="*/ 1298158 h 6858000"/>
              <a:gd name="connsiteX125" fmla="*/ 86236 w 4278254"/>
              <a:gd name="connsiteY125" fmla="*/ 1245538 h 6858000"/>
              <a:gd name="connsiteX126" fmla="*/ 86858 w 4278254"/>
              <a:gd name="connsiteY126" fmla="*/ 1216235 h 6858000"/>
              <a:gd name="connsiteX127" fmla="*/ 91348 w 4278254"/>
              <a:gd name="connsiteY127" fmla="*/ 1187556 h 6858000"/>
              <a:gd name="connsiteX128" fmla="*/ 86984 w 4278254"/>
              <a:gd name="connsiteY128" fmla="*/ 1071095 h 6858000"/>
              <a:gd name="connsiteX129" fmla="*/ 90350 w 4278254"/>
              <a:gd name="connsiteY129" fmla="*/ 948648 h 6858000"/>
              <a:gd name="connsiteX130" fmla="*/ 86110 w 4278254"/>
              <a:gd name="connsiteY130" fmla="*/ 862736 h 6858000"/>
              <a:gd name="connsiteX131" fmla="*/ 90474 w 4278254"/>
              <a:gd name="connsiteY131" fmla="*/ 825952 h 6858000"/>
              <a:gd name="connsiteX132" fmla="*/ 97832 w 4278254"/>
              <a:gd name="connsiteY132" fmla="*/ 709616 h 6858000"/>
              <a:gd name="connsiteX133" fmla="*/ 97832 w 4278254"/>
              <a:gd name="connsiteY133" fmla="*/ 292151 h 6858000"/>
              <a:gd name="connsiteX134" fmla="*/ 103442 w 4278254"/>
              <a:gd name="connsiteY134" fmla="*/ 230553 h 6858000"/>
              <a:gd name="connsiteX135" fmla="*/ 103442 w 4278254"/>
              <a:gd name="connsiteY135" fmla="*/ 221576 h 6858000"/>
              <a:gd name="connsiteX136" fmla="*/ 92594 w 4278254"/>
              <a:gd name="connsiteY136" fmla="*/ 155988 h 6858000"/>
              <a:gd name="connsiteX137" fmla="*/ 91224 w 4278254"/>
              <a:gd name="connsiteY137" fmla="*/ 101623 h 6858000"/>
              <a:gd name="connsiteX138" fmla="*/ 85113 w 4278254"/>
              <a:gd name="connsiteY138" fmla="*/ 49377 h 6858000"/>
              <a:gd name="connsiteX139" fmla="*/ 91473 w 4278254"/>
              <a:gd name="connsiteY13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4278254" h="6858000">
                <a:moveTo>
                  <a:pt x="91473" y="0"/>
                </a:moveTo>
                <a:lnTo>
                  <a:pt x="91722" y="0"/>
                </a:lnTo>
                <a:lnTo>
                  <a:pt x="615348" y="0"/>
                </a:lnTo>
                <a:lnTo>
                  <a:pt x="615598" y="0"/>
                </a:lnTo>
                <a:lnTo>
                  <a:pt x="3754379" y="0"/>
                </a:lnTo>
                <a:lnTo>
                  <a:pt x="4278254" y="0"/>
                </a:lnTo>
                <a:lnTo>
                  <a:pt x="4278254" y="6858000"/>
                </a:lnTo>
                <a:lnTo>
                  <a:pt x="3754379" y="6858000"/>
                </a:lnTo>
                <a:lnTo>
                  <a:pt x="541531" y="6858000"/>
                </a:lnTo>
                <a:lnTo>
                  <a:pt x="17656" y="6858000"/>
                </a:lnTo>
                <a:cubicBezTo>
                  <a:pt x="20274" y="6818350"/>
                  <a:pt x="22644" y="6780692"/>
                  <a:pt x="25012" y="6743160"/>
                </a:cubicBezTo>
                <a:cubicBezTo>
                  <a:pt x="25012" y="6742163"/>
                  <a:pt x="24638" y="6740667"/>
                  <a:pt x="25012" y="6740167"/>
                </a:cubicBezTo>
                <a:cubicBezTo>
                  <a:pt x="34489" y="6731190"/>
                  <a:pt x="29626" y="6719594"/>
                  <a:pt x="31122" y="6709120"/>
                </a:cubicBezTo>
                <a:cubicBezTo>
                  <a:pt x="32618" y="6698646"/>
                  <a:pt x="35985" y="6688546"/>
                  <a:pt x="36858" y="6678072"/>
                </a:cubicBezTo>
                <a:cubicBezTo>
                  <a:pt x="37856" y="6665976"/>
                  <a:pt x="36858" y="6653756"/>
                  <a:pt x="37232" y="6641538"/>
                </a:cubicBezTo>
                <a:cubicBezTo>
                  <a:pt x="37606" y="6630690"/>
                  <a:pt x="34613" y="6616724"/>
                  <a:pt x="40100" y="6609492"/>
                </a:cubicBezTo>
                <a:cubicBezTo>
                  <a:pt x="50698" y="6595527"/>
                  <a:pt x="33865" y="6587671"/>
                  <a:pt x="36982" y="6576448"/>
                </a:cubicBezTo>
                <a:cubicBezTo>
                  <a:pt x="38728" y="6570090"/>
                  <a:pt x="39850" y="6563107"/>
                  <a:pt x="40973" y="6556996"/>
                </a:cubicBezTo>
                <a:cubicBezTo>
                  <a:pt x="43466" y="6544279"/>
                  <a:pt x="55188" y="6532682"/>
                  <a:pt x="44214" y="6516347"/>
                </a:cubicBezTo>
                <a:cubicBezTo>
                  <a:pt x="36982" y="6505499"/>
                  <a:pt x="34240" y="6486547"/>
                  <a:pt x="38354" y="6474202"/>
                </a:cubicBezTo>
                <a:cubicBezTo>
                  <a:pt x="43716" y="6458242"/>
                  <a:pt x="42718" y="6443028"/>
                  <a:pt x="42968" y="6427567"/>
                </a:cubicBezTo>
                <a:cubicBezTo>
                  <a:pt x="43592" y="6398140"/>
                  <a:pt x="44340" y="6368588"/>
                  <a:pt x="42718" y="6339287"/>
                </a:cubicBezTo>
                <a:cubicBezTo>
                  <a:pt x="41845" y="6324074"/>
                  <a:pt x="47830" y="6316343"/>
                  <a:pt x="61297" y="6313102"/>
                </a:cubicBezTo>
                <a:cubicBezTo>
                  <a:pt x="54689" y="6299386"/>
                  <a:pt x="46458" y="6288039"/>
                  <a:pt x="43841" y="6275570"/>
                </a:cubicBezTo>
                <a:cubicBezTo>
                  <a:pt x="40973" y="6261479"/>
                  <a:pt x="40724" y="6246891"/>
                  <a:pt x="37980" y="6232302"/>
                </a:cubicBezTo>
                <a:cubicBezTo>
                  <a:pt x="33492" y="6208486"/>
                  <a:pt x="48080" y="6191902"/>
                  <a:pt x="68778" y="6181303"/>
                </a:cubicBezTo>
                <a:cubicBezTo>
                  <a:pt x="76634" y="6177314"/>
                  <a:pt x="81124" y="6171702"/>
                  <a:pt x="79502" y="6162350"/>
                </a:cubicBezTo>
                <a:cubicBezTo>
                  <a:pt x="78380" y="6155742"/>
                  <a:pt x="78130" y="6149631"/>
                  <a:pt x="75512" y="6142648"/>
                </a:cubicBezTo>
                <a:cubicBezTo>
                  <a:pt x="65288" y="6116464"/>
                  <a:pt x="57432" y="6089282"/>
                  <a:pt x="61173" y="6060103"/>
                </a:cubicBezTo>
                <a:cubicBezTo>
                  <a:pt x="62294" y="6051126"/>
                  <a:pt x="61546" y="6041899"/>
                  <a:pt x="61173" y="6032671"/>
                </a:cubicBezTo>
                <a:cubicBezTo>
                  <a:pt x="61173" y="6027808"/>
                  <a:pt x="61921" y="6021574"/>
                  <a:pt x="59426" y="6018332"/>
                </a:cubicBezTo>
                <a:cubicBezTo>
                  <a:pt x="53566" y="6010726"/>
                  <a:pt x="55810" y="6005115"/>
                  <a:pt x="58804" y="5997135"/>
                </a:cubicBezTo>
                <a:cubicBezTo>
                  <a:pt x="63168" y="5985414"/>
                  <a:pt x="63916" y="5972820"/>
                  <a:pt x="57182" y="5960226"/>
                </a:cubicBezTo>
                <a:cubicBezTo>
                  <a:pt x="46709" y="5940526"/>
                  <a:pt x="45461" y="5920075"/>
                  <a:pt x="53816" y="5898504"/>
                </a:cubicBezTo>
                <a:cubicBezTo>
                  <a:pt x="56809" y="5890774"/>
                  <a:pt x="57432" y="5878803"/>
                  <a:pt x="53317" y="5872694"/>
                </a:cubicBezTo>
                <a:cubicBezTo>
                  <a:pt x="47208" y="5863591"/>
                  <a:pt x="49576" y="5855236"/>
                  <a:pt x="49452" y="5846758"/>
                </a:cubicBezTo>
                <a:cubicBezTo>
                  <a:pt x="48828" y="5816332"/>
                  <a:pt x="49202" y="5785783"/>
                  <a:pt x="49202" y="5755359"/>
                </a:cubicBezTo>
                <a:cubicBezTo>
                  <a:pt x="49202" y="5724560"/>
                  <a:pt x="38977" y="5694510"/>
                  <a:pt x="43093" y="5663462"/>
                </a:cubicBezTo>
                <a:cubicBezTo>
                  <a:pt x="43466" y="5660470"/>
                  <a:pt x="44464" y="5655855"/>
                  <a:pt x="42968" y="5654608"/>
                </a:cubicBezTo>
                <a:cubicBezTo>
                  <a:pt x="32493" y="5645507"/>
                  <a:pt x="36234" y="5633411"/>
                  <a:pt x="37730" y="5623436"/>
                </a:cubicBezTo>
                <a:cubicBezTo>
                  <a:pt x="39601" y="5610592"/>
                  <a:pt x="30125" y="5601240"/>
                  <a:pt x="30997" y="5589271"/>
                </a:cubicBezTo>
                <a:cubicBezTo>
                  <a:pt x="31372" y="5584283"/>
                  <a:pt x="29252" y="5577051"/>
                  <a:pt x="31870" y="5574682"/>
                </a:cubicBezTo>
                <a:cubicBezTo>
                  <a:pt x="40349" y="5566951"/>
                  <a:pt x="36858" y="5557724"/>
                  <a:pt x="36858" y="5549244"/>
                </a:cubicBezTo>
                <a:cubicBezTo>
                  <a:pt x="37232" y="5502486"/>
                  <a:pt x="37108" y="5455851"/>
                  <a:pt x="36982" y="5409092"/>
                </a:cubicBezTo>
                <a:cubicBezTo>
                  <a:pt x="36982" y="5403107"/>
                  <a:pt x="37481" y="5396872"/>
                  <a:pt x="36109" y="5391136"/>
                </a:cubicBezTo>
                <a:cubicBezTo>
                  <a:pt x="29750" y="5364952"/>
                  <a:pt x="30125" y="5365076"/>
                  <a:pt x="36109" y="5337519"/>
                </a:cubicBezTo>
                <a:cubicBezTo>
                  <a:pt x="38105" y="5328292"/>
                  <a:pt x="37856" y="5318940"/>
                  <a:pt x="33990" y="5308716"/>
                </a:cubicBezTo>
                <a:cubicBezTo>
                  <a:pt x="21645" y="5277044"/>
                  <a:pt x="22893" y="5268440"/>
                  <a:pt x="30498" y="5226544"/>
                </a:cubicBezTo>
                <a:cubicBezTo>
                  <a:pt x="32120" y="5217816"/>
                  <a:pt x="32369" y="5208090"/>
                  <a:pt x="27132" y="5197742"/>
                </a:cubicBezTo>
                <a:cubicBezTo>
                  <a:pt x="20398" y="5184524"/>
                  <a:pt x="17905" y="5168688"/>
                  <a:pt x="18528" y="5152478"/>
                </a:cubicBezTo>
                <a:cubicBezTo>
                  <a:pt x="19776" y="5120059"/>
                  <a:pt x="18902" y="5087515"/>
                  <a:pt x="18777" y="5054970"/>
                </a:cubicBezTo>
                <a:cubicBezTo>
                  <a:pt x="18777" y="5048984"/>
                  <a:pt x="18777" y="5042875"/>
                  <a:pt x="17530" y="5037139"/>
                </a:cubicBezTo>
                <a:cubicBezTo>
                  <a:pt x="14289" y="5023298"/>
                  <a:pt x="9676" y="5009832"/>
                  <a:pt x="7057" y="4995867"/>
                </a:cubicBezTo>
                <a:cubicBezTo>
                  <a:pt x="5810" y="4989383"/>
                  <a:pt x="5934" y="4981028"/>
                  <a:pt x="9052" y="4975667"/>
                </a:cubicBezTo>
                <a:cubicBezTo>
                  <a:pt x="16160" y="4963072"/>
                  <a:pt x="15910" y="4948110"/>
                  <a:pt x="11794" y="4938010"/>
                </a:cubicBezTo>
                <a:cubicBezTo>
                  <a:pt x="4812" y="4921052"/>
                  <a:pt x="8553" y="4904718"/>
                  <a:pt x="6808" y="4888258"/>
                </a:cubicBezTo>
                <a:cubicBezTo>
                  <a:pt x="5934" y="4880527"/>
                  <a:pt x="5186" y="4872672"/>
                  <a:pt x="4189" y="4864942"/>
                </a:cubicBezTo>
                <a:cubicBezTo>
                  <a:pt x="3565" y="4860327"/>
                  <a:pt x="9426" y="4843743"/>
                  <a:pt x="13292" y="4840128"/>
                </a:cubicBezTo>
                <a:cubicBezTo>
                  <a:pt x="14788" y="4838756"/>
                  <a:pt x="16034" y="4837135"/>
                  <a:pt x="17406" y="4835514"/>
                </a:cubicBezTo>
                <a:cubicBezTo>
                  <a:pt x="8178" y="4827284"/>
                  <a:pt x="17530" y="4814067"/>
                  <a:pt x="12294" y="4807459"/>
                </a:cubicBezTo>
                <a:cubicBezTo>
                  <a:pt x="3066" y="4795987"/>
                  <a:pt x="8304" y="4784266"/>
                  <a:pt x="7057" y="4772919"/>
                </a:cubicBezTo>
                <a:cubicBezTo>
                  <a:pt x="5810" y="4760326"/>
                  <a:pt x="-1922" y="4749478"/>
                  <a:pt x="448" y="4735762"/>
                </a:cubicBezTo>
                <a:cubicBezTo>
                  <a:pt x="3565" y="4717556"/>
                  <a:pt x="822" y="4699102"/>
                  <a:pt x="5685" y="4680150"/>
                </a:cubicBezTo>
                <a:cubicBezTo>
                  <a:pt x="11046" y="4659202"/>
                  <a:pt x="6558" y="4635759"/>
                  <a:pt x="7057" y="4613439"/>
                </a:cubicBezTo>
                <a:cubicBezTo>
                  <a:pt x="7306" y="4601968"/>
                  <a:pt x="8428" y="4590870"/>
                  <a:pt x="11794" y="4579024"/>
                </a:cubicBezTo>
                <a:cubicBezTo>
                  <a:pt x="16658" y="4561692"/>
                  <a:pt x="23142" y="4543114"/>
                  <a:pt x="19026" y="4524036"/>
                </a:cubicBezTo>
                <a:cubicBezTo>
                  <a:pt x="17032" y="4514684"/>
                  <a:pt x="13541" y="4505456"/>
                  <a:pt x="13166" y="4496106"/>
                </a:cubicBezTo>
                <a:cubicBezTo>
                  <a:pt x="10174" y="4422787"/>
                  <a:pt x="18278" y="4349344"/>
                  <a:pt x="7306" y="4276151"/>
                </a:cubicBezTo>
                <a:cubicBezTo>
                  <a:pt x="4688" y="4258320"/>
                  <a:pt x="7306" y="4239616"/>
                  <a:pt x="6808" y="4221411"/>
                </a:cubicBezTo>
                <a:cubicBezTo>
                  <a:pt x="6184" y="4202583"/>
                  <a:pt x="16034" y="4185251"/>
                  <a:pt x="13292" y="4165924"/>
                </a:cubicBezTo>
                <a:cubicBezTo>
                  <a:pt x="10174" y="4144227"/>
                  <a:pt x="17656" y="4122780"/>
                  <a:pt x="20524" y="4101708"/>
                </a:cubicBezTo>
                <a:cubicBezTo>
                  <a:pt x="24389" y="4072904"/>
                  <a:pt x="32493" y="4044599"/>
                  <a:pt x="30997" y="4015172"/>
                </a:cubicBezTo>
                <a:cubicBezTo>
                  <a:pt x="30624" y="4006693"/>
                  <a:pt x="35112" y="4000459"/>
                  <a:pt x="36982" y="3993227"/>
                </a:cubicBezTo>
                <a:cubicBezTo>
                  <a:pt x="46334" y="3956692"/>
                  <a:pt x="56060" y="3920283"/>
                  <a:pt x="55437" y="3882003"/>
                </a:cubicBezTo>
                <a:cubicBezTo>
                  <a:pt x="55437" y="3875892"/>
                  <a:pt x="53068" y="3868287"/>
                  <a:pt x="55810" y="3864047"/>
                </a:cubicBezTo>
                <a:cubicBezTo>
                  <a:pt x="65412" y="3849084"/>
                  <a:pt x="59053" y="3832875"/>
                  <a:pt x="61672" y="3817537"/>
                </a:cubicBezTo>
                <a:cubicBezTo>
                  <a:pt x="64165" y="3802200"/>
                  <a:pt x="67532" y="3787237"/>
                  <a:pt x="68280" y="3771277"/>
                </a:cubicBezTo>
                <a:cubicBezTo>
                  <a:pt x="69028" y="3753072"/>
                  <a:pt x="61546" y="3736613"/>
                  <a:pt x="61546" y="3718907"/>
                </a:cubicBezTo>
                <a:cubicBezTo>
                  <a:pt x="61546" y="3708681"/>
                  <a:pt x="60798" y="3698457"/>
                  <a:pt x="61796" y="3688481"/>
                </a:cubicBezTo>
                <a:cubicBezTo>
                  <a:pt x="62793" y="3678008"/>
                  <a:pt x="67657" y="3667659"/>
                  <a:pt x="67282" y="3657435"/>
                </a:cubicBezTo>
                <a:cubicBezTo>
                  <a:pt x="65910" y="3625763"/>
                  <a:pt x="70150" y="3594216"/>
                  <a:pt x="62544" y="3562169"/>
                </a:cubicBezTo>
                <a:cubicBezTo>
                  <a:pt x="56185" y="3535487"/>
                  <a:pt x="63541" y="3507181"/>
                  <a:pt x="67033" y="3479500"/>
                </a:cubicBezTo>
                <a:cubicBezTo>
                  <a:pt x="69776" y="3458552"/>
                  <a:pt x="68405" y="3436856"/>
                  <a:pt x="67408" y="3415659"/>
                </a:cubicBezTo>
                <a:cubicBezTo>
                  <a:pt x="66409" y="3395084"/>
                  <a:pt x="62918" y="3374635"/>
                  <a:pt x="61672" y="3354185"/>
                </a:cubicBezTo>
                <a:cubicBezTo>
                  <a:pt x="59177" y="3312415"/>
                  <a:pt x="57557" y="3270519"/>
                  <a:pt x="55312" y="3228747"/>
                </a:cubicBezTo>
                <a:cubicBezTo>
                  <a:pt x="55062" y="3225131"/>
                  <a:pt x="52444" y="3221639"/>
                  <a:pt x="51945" y="3218023"/>
                </a:cubicBezTo>
                <a:cubicBezTo>
                  <a:pt x="51197" y="3212538"/>
                  <a:pt x="49701" y="3206303"/>
                  <a:pt x="51572" y="3201688"/>
                </a:cubicBezTo>
                <a:cubicBezTo>
                  <a:pt x="55686" y="3191464"/>
                  <a:pt x="61546" y="3181988"/>
                  <a:pt x="66409" y="3172760"/>
                </a:cubicBezTo>
                <a:cubicBezTo>
                  <a:pt x="48704" y="3146824"/>
                  <a:pt x="52818" y="3121637"/>
                  <a:pt x="67532" y="3096699"/>
                </a:cubicBezTo>
                <a:cubicBezTo>
                  <a:pt x="59469" y="3085976"/>
                  <a:pt x="55396" y="3073419"/>
                  <a:pt x="55312" y="3059043"/>
                </a:cubicBezTo>
                <a:cubicBezTo>
                  <a:pt x="55312" y="3021511"/>
                  <a:pt x="55686" y="2983854"/>
                  <a:pt x="55062" y="2946321"/>
                </a:cubicBezTo>
                <a:cubicBezTo>
                  <a:pt x="54938" y="2933852"/>
                  <a:pt x="58305" y="2921135"/>
                  <a:pt x="49825" y="2908789"/>
                </a:cubicBezTo>
                <a:cubicBezTo>
                  <a:pt x="46584" y="2904052"/>
                  <a:pt x="49077" y="2894700"/>
                  <a:pt x="53816" y="2886720"/>
                </a:cubicBezTo>
                <a:cubicBezTo>
                  <a:pt x="60050" y="2876245"/>
                  <a:pt x="67657" y="2863652"/>
                  <a:pt x="55936" y="2849188"/>
                </a:cubicBezTo>
                <a:cubicBezTo>
                  <a:pt x="51446" y="2843701"/>
                  <a:pt x="52070" y="2829736"/>
                  <a:pt x="55936" y="2822753"/>
                </a:cubicBezTo>
                <a:cubicBezTo>
                  <a:pt x="64913" y="2806294"/>
                  <a:pt x="60798" y="2789585"/>
                  <a:pt x="61173" y="2773126"/>
                </a:cubicBezTo>
                <a:cubicBezTo>
                  <a:pt x="61921" y="2735593"/>
                  <a:pt x="60549" y="2697938"/>
                  <a:pt x="61796" y="2660406"/>
                </a:cubicBezTo>
                <a:cubicBezTo>
                  <a:pt x="62420" y="2643323"/>
                  <a:pt x="66784" y="2626240"/>
                  <a:pt x="70525" y="2609282"/>
                </a:cubicBezTo>
                <a:cubicBezTo>
                  <a:pt x="74640" y="2590703"/>
                  <a:pt x="74514" y="2572623"/>
                  <a:pt x="70525" y="2553920"/>
                </a:cubicBezTo>
                <a:cubicBezTo>
                  <a:pt x="67906" y="2541451"/>
                  <a:pt x="63666" y="2525988"/>
                  <a:pt x="68529" y="2516013"/>
                </a:cubicBezTo>
                <a:cubicBezTo>
                  <a:pt x="76010" y="2500925"/>
                  <a:pt x="72145" y="2486711"/>
                  <a:pt x="73018" y="2472247"/>
                </a:cubicBezTo>
                <a:cubicBezTo>
                  <a:pt x="73517" y="2465139"/>
                  <a:pt x="67906" y="2457783"/>
                  <a:pt x="67657" y="2450425"/>
                </a:cubicBezTo>
                <a:cubicBezTo>
                  <a:pt x="65412" y="2401547"/>
                  <a:pt x="70150" y="2352544"/>
                  <a:pt x="62170" y="2303540"/>
                </a:cubicBezTo>
                <a:cubicBezTo>
                  <a:pt x="57681" y="2275859"/>
                  <a:pt x="61297" y="2246806"/>
                  <a:pt x="61422" y="2218376"/>
                </a:cubicBezTo>
                <a:cubicBezTo>
                  <a:pt x="61422" y="2213388"/>
                  <a:pt x="59676" y="2206531"/>
                  <a:pt x="62170" y="2203663"/>
                </a:cubicBezTo>
                <a:cubicBezTo>
                  <a:pt x="72644" y="2191942"/>
                  <a:pt x="70025" y="2176729"/>
                  <a:pt x="66409" y="2166380"/>
                </a:cubicBezTo>
                <a:cubicBezTo>
                  <a:pt x="58928" y="2144559"/>
                  <a:pt x="63168" y="2122988"/>
                  <a:pt x="61297" y="2101540"/>
                </a:cubicBezTo>
                <a:cubicBezTo>
                  <a:pt x="60174" y="2088075"/>
                  <a:pt x="63417" y="2074483"/>
                  <a:pt x="55810" y="2061142"/>
                </a:cubicBezTo>
                <a:cubicBezTo>
                  <a:pt x="50200" y="2051166"/>
                  <a:pt x="58804" y="2040443"/>
                  <a:pt x="63666" y="2031464"/>
                </a:cubicBezTo>
                <a:cubicBezTo>
                  <a:pt x="67158" y="2025106"/>
                  <a:pt x="75138" y="2021240"/>
                  <a:pt x="80250" y="2017000"/>
                </a:cubicBezTo>
                <a:cubicBezTo>
                  <a:pt x="76758" y="2011888"/>
                  <a:pt x="73641" y="2009519"/>
                  <a:pt x="73641" y="2007026"/>
                </a:cubicBezTo>
                <a:cubicBezTo>
                  <a:pt x="73392" y="1986576"/>
                  <a:pt x="73641" y="1966626"/>
                  <a:pt x="62420" y="1947423"/>
                </a:cubicBezTo>
                <a:cubicBezTo>
                  <a:pt x="58180" y="1940191"/>
                  <a:pt x="57806" y="1926724"/>
                  <a:pt x="66784" y="1916499"/>
                </a:cubicBezTo>
                <a:cubicBezTo>
                  <a:pt x="70898" y="1911886"/>
                  <a:pt x="73142" y="1903034"/>
                  <a:pt x="67657" y="1894429"/>
                </a:cubicBezTo>
                <a:cubicBezTo>
                  <a:pt x="58678" y="1880588"/>
                  <a:pt x="62045" y="1864004"/>
                  <a:pt x="61048" y="1848419"/>
                </a:cubicBezTo>
                <a:cubicBezTo>
                  <a:pt x="60050" y="1831959"/>
                  <a:pt x="65288" y="1815002"/>
                  <a:pt x="55686" y="1798791"/>
                </a:cubicBezTo>
                <a:cubicBezTo>
                  <a:pt x="52569" y="1793555"/>
                  <a:pt x="52444" y="1782831"/>
                  <a:pt x="55686" y="1778217"/>
                </a:cubicBezTo>
                <a:cubicBezTo>
                  <a:pt x="62544" y="1768990"/>
                  <a:pt x="59552" y="1759264"/>
                  <a:pt x="61422" y="1749912"/>
                </a:cubicBezTo>
                <a:cubicBezTo>
                  <a:pt x="63916" y="1736944"/>
                  <a:pt x="66036" y="1723104"/>
                  <a:pt x="72394" y="1712007"/>
                </a:cubicBezTo>
                <a:cubicBezTo>
                  <a:pt x="76634" y="1704650"/>
                  <a:pt x="79502" y="1698664"/>
                  <a:pt x="79377" y="1690435"/>
                </a:cubicBezTo>
                <a:cubicBezTo>
                  <a:pt x="79128" y="1659013"/>
                  <a:pt x="79253" y="1627466"/>
                  <a:pt x="79377" y="1595919"/>
                </a:cubicBezTo>
                <a:cubicBezTo>
                  <a:pt x="79377" y="1588936"/>
                  <a:pt x="78505" y="1581455"/>
                  <a:pt x="80500" y="1575096"/>
                </a:cubicBezTo>
                <a:cubicBezTo>
                  <a:pt x="87357" y="1552651"/>
                  <a:pt x="89976" y="1529584"/>
                  <a:pt x="90973" y="1506516"/>
                </a:cubicBezTo>
                <a:cubicBezTo>
                  <a:pt x="91722" y="1489184"/>
                  <a:pt x="85362" y="1471603"/>
                  <a:pt x="85861" y="1454271"/>
                </a:cubicBezTo>
                <a:cubicBezTo>
                  <a:pt x="87482" y="1402275"/>
                  <a:pt x="80749" y="1350154"/>
                  <a:pt x="90600" y="1298158"/>
                </a:cubicBezTo>
                <a:cubicBezTo>
                  <a:pt x="93592" y="1281947"/>
                  <a:pt x="96585" y="1263119"/>
                  <a:pt x="86236" y="1245538"/>
                </a:cubicBezTo>
                <a:cubicBezTo>
                  <a:pt x="81872" y="1238182"/>
                  <a:pt x="82245" y="1223467"/>
                  <a:pt x="86858" y="1216235"/>
                </a:cubicBezTo>
                <a:cubicBezTo>
                  <a:pt x="93218" y="1206260"/>
                  <a:pt x="91597" y="1196908"/>
                  <a:pt x="91348" y="1187556"/>
                </a:cubicBezTo>
                <a:cubicBezTo>
                  <a:pt x="90101" y="1148778"/>
                  <a:pt x="91597" y="1110123"/>
                  <a:pt x="86984" y="1071095"/>
                </a:cubicBezTo>
                <a:cubicBezTo>
                  <a:pt x="82370" y="1031069"/>
                  <a:pt x="84116" y="989796"/>
                  <a:pt x="90350" y="948648"/>
                </a:cubicBezTo>
                <a:cubicBezTo>
                  <a:pt x="94590" y="921092"/>
                  <a:pt x="96336" y="891291"/>
                  <a:pt x="86110" y="862736"/>
                </a:cubicBezTo>
                <a:cubicBezTo>
                  <a:pt x="81996" y="851265"/>
                  <a:pt x="90973" y="837175"/>
                  <a:pt x="90474" y="825952"/>
                </a:cubicBezTo>
                <a:cubicBezTo>
                  <a:pt x="88729" y="786675"/>
                  <a:pt x="97957" y="748520"/>
                  <a:pt x="97832" y="709616"/>
                </a:cubicBezTo>
                <a:cubicBezTo>
                  <a:pt x="97208" y="570461"/>
                  <a:pt x="97333" y="431305"/>
                  <a:pt x="97832" y="292151"/>
                </a:cubicBezTo>
                <a:cubicBezTo>
                  <a:pt x="97832" y="271701"/>
                  <a:pt x="92470" y="250380"/>
                  <a:pt x="103442" y="230553"/>
                </a:cubicBezTo>
                <a:cubicBezTo>
                  <a:pt x="104689" y="228184"/>
                  <a:pt x="104814" y="223820"/>
                  <a:pt x="103442" y="221576"/>
                </a:cubicBezTo>
                <a:cubicBezTo>
                  <a:pt x="91224" y="201376"/>
                  <a:pt x="100574" y="177809"/>
                  <a:pt x="92594" y="155988"/>
                </a:cubicBezTo>
                <a:cubicBezTo>
                  <a:pt x="86734" y="139903"/>
                  <a:pt x="92221" y="119828"/>
                  <a:pt x="91224" y="101623"/>
                </a:cubicBezTo>
                <a:cubicBezTo>
                  <a:pt x="90225" y="84167"/>
                  <a:pt x="88356" y="66585"/>
                  <a:pt x="85113" y="49377"/>
                </a:cubicBezTo>
                <a:cubicBezTo>
                  <a:pt x="81872" y="31921"/>
                  <a:pt x="92221" y="16833"/>
                  <a:pt x="91473" y="0"/>
                </a:cubicBezTo>
                <a:close/>
              </a:path>
            </a:pathLst>
          </a:custGeom>
          <a:solidFill>
            <a:srgbClr val="91B2A8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78B06E-085F-736E-D8E2-1BC85AEC41B2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85729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43DC1F-DC95-0315-19F2-CA96FAD0D2AC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2980417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E1E8156-1C7C-73B3-9A07-B7881412AB8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5375106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6393F59-5676-3034-7A7C-AE9E851CEB7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76262" y="3236430"/>
            <a:ext cx="3492000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B1E76C7-A559-1044-6329-1ABD8313ADDB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81942" y="3236430"/>
            <a:ext cx="3492000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AC5A3959-97E2-2F5D-D01F-6953C8108B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1091" y="2499368"/>
            <a:ext cx="3317034" cy="759880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D1DFC433-8C95-1878-E4A4-023A62D683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51090" y="3259248"/>
            <a:ext cx="3317034" cy="365336"/>
          </a:xfrm>
        </p:spPr>
        <p:txBody>
          <a:bodyPr/>
          <a:lstStyle>
            <a:lvl1pPr>
              <a:defRPr sz="2133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2AB4509-8346-4F6C-6DC4-226D71D33B1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351090" y="4028441"/>
            <a:ext cx="3264648" cy="2259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992A7AE5-B650-8BEE-DCBD-7BB82688A2BE}"/>
              </a:ext>
            </a:extLst>
          </p:cNvPr>
          <p:cNvSpPr>
            <a:spLocks noGrp="1"/>
          </p:cNvSpPr>
          <p:nvPr>
            <p:ph type="ftr" sz="quarter" idx="56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BCB9A3CC-954B-0D07-DDC3-F76DDD9DACC5}"/>
              </a:ext>
            </a:extLst>
          </p:cNvPr>
          <p:cNvSpPr>
            <a:spLocks noGrp="1"/>
          </p:cNvSpPr>
          <p:nvPr>
            <p:ph type="sldNum" sz="quarter" idx="57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CA77C862-FBDC-07F4-E4B1-8B4D9A337E9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964695" y="545307"/>
            <a:ext cx="1649011" cy="86633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77" b="77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1607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- tex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6811FE-774C-AAE0-E414-2511BA0358B0}"/>
              </a:ext>
            </a:extLst>
          </p:cNvPr>
          <p:cNvSpPr/>
          <p:nvPr userDrawn="1"/>
        </p:nvSpPr>
        <p:spPr>
          <a:xfrm rot="16200000">
            <a:off x="4340639" y="-4340638"/>
            <a:ext cx="3510729" cy="12192003"/>
          </a:xfrm>
          <a:prstGeom prst="rect">
            <a:avLst/>
          </a:prstGeom>
          <a:solidFill>
            <a:srgbClr val="91B2A8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D6A65591-AE5F-AB77-892F-D95202630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4"/>
            <a:ext cx="8249963" cy="1951566"/>
          </a:xfrm>
        </p:spPr>
        <p:txBody>
          <a:bodyPr anchor="t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Short statement goes here </a:t>
            </a:r>
            <a:endParaRPr lang="en-AU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D7B314F1-0A5B-AF0B-749E-40C37447D28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734" y="2573305"/>
            <a:ext cx="11040535" cy="3714783"/>
          </a:xfrm>
          <a:custGeom>
            <a:avLst/>
            <a:gdLst>
              <a:gd name="connsiteX0" fmla="*/ 7623994 w 11040535"/>
              <a:gd name="connsiteY0" fmla="*/ 722 h 3714783"/>
              <a:gd name="connsiteX1" fmla="*/ 7683811 w 11040535"/>
              <a:gd name="connsiteY1" fmla="*/ 11361 h 3714783"/>
              <a:gd name="connsiteX2" fmla="*/ 7739418 w 11040535"/>
              <a:gd name="connsiteY2" fmla="*/ 19792 h 3714783"/>
              <a:gd name="connsiteX3" fmla="*/ 7784582 w 11040535"/>
              <a:gd name="connsiteY3" fmla="*/ 28022 h 3714783"/>
              <a:gd name="connsiteX4" fmla="*/ 7792011 w 11040535"/>
              <a:gd name="connsiteY4" fmla="*/ 21399 h 3714783"/>
              <a:gd name="connsiteX5" fmla="*/ 7831959 w 11040535"/>
              <a:gd name="connsiteY5" fmla="*/ 6744 h 3714783"/>
              <a:gd name="connsiteX6" fmla="*/ 7869494 w 11040535"/>
              <a:gd name="connsiteY6" fmla="*/ 10960 h 3714783"/>
              <a:gd name="connsiteX7" fmla="*/ 7949589 w 11040535"/>
              <a:gd name="connsiteY7" fmla="*/ 18987 h 3714783"/>
              <a:gd name="connsiteX8" fmla="*/ 8010212 w 11040535"/>
              <a:gd name="connsiteY8" fmla="*/ 14573 h 3714783"/>
              <a:gd name="connsiteX9" fmla="*/ 8042731 w 11040535"/>
              <a:gd name="connsiteY9" fmla="*/ 11361 h 3714783"/>
              <a:gd name="connsiteX10" fmla="*/ 8109175 w 11040535"/>
              <a:gd name="connsiteY10" fmla="*/ 28222 h 3714783"/>
              <a:gd name="connsiteX11" fmla="*/ 8137879 w 11040535"/>
              <a:gd name="connsiteY11" fmla="*/ 30229 h 3714783"/>
              <a:gd name="connsiteX12" fmla="*/ 8294855 w 11040535"/>
              <a:gd name="connsiteY12" fmla="*/ 29828 h 3714783"/>
              <a:gd name="connsiteX13" fmla="*/ 8367725 w 11040535"/>
              <a:gd name="connsiteY13" fmla="*/ 43680 h 3714783"/>
              <a:gd name="connsiteX14" fmla="*/ 8414093 w 11040535"/>
              <a:gd name="connsiteY14" fmla="*/ 49098 h 3714783"/>
              <a:gd name="connsiteX15" fmla="*/ 8546379 w 11040535"/>
              <a:gd name="connsiteY15" fmla="*/ 54720 h 3714783"/>
              <a:gd name="connsiteX16" fmla="*/ 8592749 w 11040535"/>
              <a:gd name="connsiteY16" fmla="*/ 58131 h 3714783"/>
              <a:gd name="connsiteX17" fmla="*/ 8679065 w 11040535"/>
              <a:gd name="connsiteY17" fmla="*/ 58131 h 3714783"/>
              <a:gd name="connsiteX18" fmla="*/ 8707973 w 11040535"/>
              <a:gd name="connsiteY18" fmla="*/ 59537 h 3714783"/>
              <a:gd name="connsiteX19" fmla="*/ 8933599 w 11040535"/>
              <a:gd name="connsiteY19" fmla="*/ 59338 h 3714783"/>
              <a:gd name="connsiteX20" fmla="*/ 8974553 w 11040535"/>
              <a:gd name="connsiteY20" fmla="*/ 51307 h 3714783"/>
              <a:gd name="connsiteX21" fmla="*/ 8998039 w 11040535"/>
              <a:gd name="connsiteY21" fmla="*/ 49902 h 3714783"/>
              <a:gd name="connsiteX22" fmla="*/ 9053041 w 11040535"/>
              <a:gd name="connsiteY22" fmla="*/ 60741 h 3714783"/>
              <a:gd name="connsiteX23" fmla="*/ 9103223 w 11040535"/>
              <a:gd name="connsiteY23" fmla="*/ 69174 h 3714783"/>
              <a:gd name="connsiteX24" fmla="*/ 9117477 w 11040535"/>
              <a:gd name="connsiteY24" fmla="*/ 69375 h 3714783"/>
              <a:gd name="connsiteX25" fmla="*/ 9265421 w 11040535"/>
              <a:gd name="connsiteY25" fmla="*/ 79210 h 3714783"/>
              <a:gd name="connsiteX26" fmla="*/ 9412561 w 11040535"/>
              <a:gd name="connsiteY26" fmla="*/ 79612 h 3714783"/>
              <a:gd name="connsiteX27" fmla="*/ 9454313 w 11040535"/>
              <a:gd name="connsiteY27" fmla="*/ 85834 h 3714783"/>
              <a:gd name="connsiteX28" fmla="*/ 9495867 w 11040535"/>
              <a:gd name="connsiteY28" fmla="*/ 86637 h 3714783"/>
              <a:gd name="connsiteX29" fmla="*/ 9595231 w 11040535"/>
              <a:gd name="connsiteY29" fmla="*/ 92056 h 3714783"/>
              <a:gd name="connsiteX30" fmla="*/ 9654649 w 11040535"/>
              <a:gd name="connsiteY30" fmla="*/ 94668 h 3714783"/>
              <a:gd name="connsiteX31" fmla="*/ 9688773 w 11040535"/>
              <a:gd name="connsiteY31" fmla="*/ 95669 h 3714783"/>
              <a:gd name="connsiteX32" fmla="*/ 9711857 w 11040535"/>
              <a:gd name="connsiteY32" fmla="*/ 98481 h 3714783"/>
              <a:gd name="connsiteX33" fmla="*/ 9756019 w 11040535"/>
              <a:gd name="connsiteY33" fmla="*/ 98481 h 3714783"/>
              <a:gd name="connsiteX34" fmla="*/ 9888909 w 11040535"/>
              <a:gd name="connsiteY34" fmla="*/ 121566 h 3714783"/>
              <a:gd name="connsiteX35" fmla="*/ 9920625 w 11040535"/>
              <a:gd name="connsiteY35" fmla="*/ 127989 h 3714783"/>
              <a:gd name="connsiteX36" fmla="*/ 9951137 w 11040535"/>
              <a:gd name="connsiteY36" fmla="*/ 110724 h 3714783"/>
              <a:gd name="connsiteX37" fmla="*/ 10033239 w 11040535"/>
              <a:gd name="connsiteY37" fmla="*/ 61143 h 3714783"/>
              <a:gd name="connsiteX38" fmla="*/ 10102897 w 11040535"/>
              <a:gd name="connsiteY38" fmla="*/ 70579 h 3714783"/>
              <a:gd name="connsiteX39" fmla="*/ 10163317 w 11040535"/>
              <a:gd name="connsiteY39" fmla="*/ 98681 h 3714783"/>
              <a:gd name="connsiteX40" fmla="*/ 10205473 w 11040535"/>
              <a:gd name="connsiteY40" fmla="*/ 68772 h 3714783"/>
              <a:gd name="connsiteX41" fmla="*/ 10347591 w 11040535"/>
              <a:gd name="connsiteY41" fmla="*/ 69174 h 3714783"/>
              <a:gd name="connsiteX42" fmla="*/ 10422667 w 11040535"/>
              <a:gd name="connsiteY42" fmla="*/ 61745 h 3714783"/>
              <a:gd name="connsiteX43" fmla="*/ 10490517 w 11040535"/>
              <a:gd name="connsiteY43" fmla="*/ 71180 h 3714783"/>
              <a:gd name="connsiteX44" fmla="*/ 10555957 w 11040535"/>
              <a:gd name="connsiteY44" fmla="*/ 65962 h 3714783"/>
              <a:gd name="connsiteX45" fmla="*/ 10587273 w 11040535"/>
              <a:gd name="connsiteY45" fmla="*/ 59537 h 3714783"/>
              <a:gd name="connsiteX46" fmla="*/ 10640469 w 11040535"/>
              <a:gd name="connsiteY46" fmla="*/ 64556 h 3714783"/>
              <a:gd name="connsiteX47" fmla="*/ 10692059 w 11040535"/>
              <a:gd name="connsiteY47" fmla="*/ 59940 h 3714783"/>
              <a:gd name="connsiteX48" fmla="*/ 10750873 w 11040535"/>
              <a:gd name="connsiteY48" fmla="*/ 59338 h 3714783"/>
              <a:gd name="connsiteX49" fmla="*/ 10800857 w 11040535"/>
              <a:gd name="connsiteY49" fmla="*/ 50103 h 3714783"/>
              <a:gd name="connsiteX50" fmla="*/ 10850839 w 11040535"/>
              <a:gd name="connsiteY50" fmla="*/ 40267 h 3714783"/>
              <a:gd name="connsiteX51" fmla="*/ 10855657 w 11040535"/>
              <a:gd name="connsiteY51" fmla="*/ 40267 h 3714783"/>
              <a:gd name="connsiteX52" fmla="*/ 11040535 w 11040535"/>
              <a:gd name="connsiteY52" fmla="*/ 28425 h 3714783"/>
              <a:gd name="connsiteX53" fmla="*/ 11040535 w 11040535"/>
              <a:gd name="connsiteY53" fmla="*/ 564048 h 3714783"/>
              <a:gd name="connsiteX54" fmla="*/ 11040535 w 11040535"/>
              <a:gd name="connsiteY54" fmla="*/ 871798 h 3714783"/>
              <a:gd name="connsiteX55" fmla="*/ 11040535 w 11040535"/>
              <a:gd name="connsiteY55" fmla="*/ 1407421 h 3714783"/>
              <a:gd name="connsiteX56" fmla="*/ 11040535 w 11040535"/>
              <a:gd name="connsiteY56" fmla="*/ 3179159 h 3714783"/>
              <a:gd name="connsiteX57" fmla="*/ 11040535 w 11040535"/>
              <a:gd name="connsiteY57" fmla="*/ 3714782 h 3714783"/>
              <a:gd name="connsiteX58" fmla="*/ 0 w 11040535"/>
              <a:gd name="connsiteY58" fmla="*/ 3714783 h 3714783"/>
              <a:gd name="connsiteX59" fmla="*/ 0 w 11040535"/>
              <a:gd name="connsiteY59" fmla="*/ 3179160 h 3714783"/>
              <a:gd name="connsiteX60" fmla="*/ 0 w 11040535"/>
              <a:gd name="connsiteY60" fmla="*/ 1526660 h 3714783"/>
              <a:gd name="connsiteX61" fmla="*/ 0 w 11040535"/>
              <a:gd name="connsiteY61" fmla="*/ 1526258 h 3714783"/>
              <a:gd name="connsiteX62" fmla="*/ 0 w 11040535"/>
              <a:gd name="connsiteY62" fmla="*/ 991037 h 3714783"/>
              <a:gd name="connsiteX63" fmla="*/ 0 w 11040535"/>
              <a:gd name="connsiteY63" fmla="*/ 990635 h 3714783"/>
              <a:gd name="connsiteX64" fmla="*/ 0 w 11040535"/>
              <a:gd name="connsiteY64" fmla="*/ 683285 h 3714783"/>
              <a:gd name="connsiteX65" fmla="*/ 0 w 11040535"/>
              <a:gd name="connsiteY65" fmla="*/ 682884 h 3714783"/>
              <a:gd name="connsiteX66" fmla="*/ 0 w 11040535"/>
              <a:gd name="connsiteY66" fmla="*/ 147662 h 3714783"/>
              <a:gd name="connsiteX67" fmla="*/ 0 w 11040535"/>
              <a:gd name="connsiteY67" fmla="*/ 147260 h 3714783"/>
              <a:gd name="connsiteX68" fmla="*/ 79491 w 11040535"/>
              <a:gd name="connsiteY68" fmla="*/ 137021 h 3714783"/>
              <a:gd name="connsiteX69" fmla="*/ 163601 w 11040535"/>
              <a:gd name="connsiteY69" fmla="*/ 146859 h 3714783"/>
              <a:gd name="connsiteX70" fmla="*/ 251122 w 11040535"/>
              <a:gd name="connsiteY70" fmla="*/ 149065 h 3714783"/>
              <a:gd name="connsiteX71" fmla="*/ 356710 w 11040535"/>
              <a:gd name="connsiteY71" fmla="*/ 166529 h 3714783"/>
              <a:gd name="connsiteX72" fmla="*/ 371162 w 11040535"/>
              <a:gd name="connsiteY72" fmla="*/ 166529 h 3714783"/>
              <a:gd name="connsiteX73" fmla="*/ 470327 w 11040535"/>
              <a:gd name="connsiteY73" fmla="*/ 157498 h 3714783"/>
              <a:gd name="connsiteX74" fmla="*/ 1142395 w 11040535"/>
              <a:gd name="connsiteY74" fmla="*/ 157498 h 3714783"/>
              <a:gd name="connsiteX75" fmla="*/ 1329681 w 11040535"/>
              <a:gd name="connsiteY75" fmla="*/ 145652 h 3714783"/>
              <a:gd name="connsiteX76" fmla="*/ 1388899 w 11040535"/>
              <a:gd name="connsiteY76" fmla="*/ 138627 h 3714783"/>
              <a:gd name="connsiteX77" fmla="*/ 1527206 w 11040535"/>
              <a:gd name="connsiteY77" fmla="*/ 145453 h 3714783"/>
              <a:gd name="connsiteX78" fmla="*/ 1724331 w 11040535"/>
              <a:gd name="connsiteY78" fmla="*/ 140034 h 3714783"/>
              <a:gd name="connsiteX79" fmla="*/ 1911819 w 11040535"/>
              <a:gd name="connsiteY79" fmla="*/ 147059 h 3714783"/>
              <a:gd name="connsiteX80" fmla="*/ 1957989 w 11040535"/>
              <a:gd name="connsiteY80" fmla="*/ 139831 h 3714783"/>
              <a:gd name="connsiteX81" fmla="*/ 2005163 w 11040535"/>
              <a:gd name="connsiteY81" fmla="*/ 138830 h 3714783"/>
              <a:gd name="connsiteX82" fmla="*/ 2089875 w 11040535"/>
              <a:gd name="connsiteY82" fmla="*/ 145855 h 3714783"/>
              <a:gd name="connsiteX83" fmla="*/ 2341197 w 11040535"/>
              <a:gd name="connsiteY83" fmla="*/ 138226 h 3714783"/>
              <a:gd name="connsiteX84" fmla="*/ 2425305 w 11040535"/>
              <a:gd name="connsiteY84" fmla="*/ 146455 h 3714783"/>
              <a:gd name="connsiteX85" fmla="*/ 2535711 w 11040535"/>
              <a:gd name="connsiteY85" fmla="*/ 129596 h 3714783"/>
              <a:gd name="connsiteX86" fmla="*/ 2569233 w 11040535"/>
              <a:gd name="connsiteY86" fmla="*/ 127787 h 3714783"/>
              <a:gd name="connsiteX87" fmla="*/ 2721392 w 11040535"/>
              <a:gd name="connsiteY87" fmla="*/ 127787 h 3714783"/>
              <a:gd name="connsiteX88" fmla="*/ 2756121 w 11040535"/>
              <a:gd name="connsiteY88" fmla="*/ 116546 h 3714783"/>
              <a:gd name="connsiteX89" fmla="*/ 2817142 w 11040535"/>
              <a:gd name="connsiteY89" fmla="*/ 98882 h 3714783"/>
              <a:gd name="connsiteX90" fmla="*/ 2862710 w 11040535"/>
              <a:gd name="connsiteY90" fmla="*/ 89648 h 3714783"/>
              <a:gd name="connsiteX91" fmla="*/ 2895832 w 11040535"/>
              <a:gd name="connsiteY91" fmla="*/ 89648 h 3714783"/>
              <a:gd name="connsiteX92" fmla="*/ 2975727 w 11040535"/>
              <a:gd name="connsiteY92" fmla="*/ 98280 h 3714783"/>
              <a:gd name="connsiteX93" fmla="*/ 3049798 w 11040535"/>
              <a:gd name="connsiteY93" fmla="*/ 108920 h 3714783"/>
              <a:gd name="connsiteX94" fmla="*/ 3085327 w 11040535"/>
              <a:gd name="connsiteY94" fmla="*/ 107515 h 3714783"/>
              <a:gd name="connsiteX95" fmla="*/ 3135111 w 11040535"/>
              <a:gd name="connsiteY95" fmla="*/ 100488 h 3714783"/>
              <a:gd name="connsiteX96" fmla="*/ 3231065 w 11040535"/>
              <a:gd name="connsiteY96" fmla="*/ 118554 h 3714783"/>
              <a:gd name="connsiteX97" fmla="*/ 3247122 w 11040535"/>
              <a:gd name="connsiteY97" fmla="*/ 129193 h 3714783"/>
              <a:gd name="connsiteX98" fmla="*/ 3270406 w 11040535"/>
              <a:gd name="connsiteY98" fmla="*/ 102495 h 3714783"/>
              <a:gd name="connsiteX99" fmla="*/ 3318185 w 11040535"/>
              <a:gd name="connsiteY99" fmla="*/ 89848 h 3714783"/>
              <a:gd name="connsiteX100" fmla="*/ 3383221 w 11040535"/>
              <a:gd name="connsiteY100" fmla="*/ 98681 h 3714783"/>
              <a:gd name="connsiteX101" fmla="*/ 3487605 w 11040535"/>
              <a:gd name="connsiteY101" fmla="*/ 106911 h 3714783"/>
              <a:gd name="connsiteX102" fmla="*/ 3547626 w 11040535"/>
              <a:gd name="connsiteY102" fmla="*/ 100087 h 3714783"/>
              <a:gd name="connsiteX103" fmla="*/ 3571312 w 11040535"/>
              <a:gd name="connsiteY103" fmla="*/ 98882 h 3714783"/>
              <a:gd name="connsiteX104" fmla="*/ 3708416 w 11040535"/>
              <a:gd name="connsiteY104" fmla="*/ 100087 h 3714783"/>
              <a:gd name="connsiteX105" fmla="*/ 3944883 w 11040535"/>
              <a:gd name="connsiteY105" fmla="*/ 108920 h 3714783"/>
              <a:gd name="connsiteX106" fmla="*/ 3980014 w 11040535"/>
              <a:gd name="connsiteY106" fmla="*/ 117550 h 3714783"/>
              <a:gd name="connsiteX107" fmla="*/ 4050471 w 11040535"/>
              <a:gd name="connsiteY107" fmla="*/ 110324 h 3714783"/>
              <a:gd name="connsiteX108" fmla="*/ 4111497 w 11040535"/>
              <a:gd name="connsiteY108" fmla="*/ 113537 h 3714783"/>
              <a:gd name="connsiteX109" fmla="*/ 4200623 w 11040535"/>
              <a:gd name="connsiteY109" fmla="*/ 113537 h 3714783"/>
              <a:gd name="connsiteX110" fmla="*/ 4282926 w 11040535"/>
              <a:gd name="connsiteY110" fmla="*/ 99484 h 3714783"/>
              <a:gd name="connsiteX111" fmla="*/ 4464391 w 11040535"/>
              <a:gd name="connsiteY111" fmla="*/ 98481 h 3714783"/>
              <a:gd name="connsiteX112" fmla="*/ 4544285 w 11040535"/>
              <a:gd name="connsiteY112" fmla="*/ 90050 h 3714783"/>
              <a:gd name="connsiteX113" fmla="*/ 4586842 w 11040535"/>
              <a:gd name="connsiteY113" fmla="*/ 90050 h 3714783"/>
              <a:gd name="connsiteX114" fmla="*/ 4647264 w 11040535"/>
              <a:gd name="connsiteY114" fmla="*/ 86637 h 3714783"/>
              <a:gd name="connsiteX115" fmla="*/ 4682792 w 11040535"/>
              <a:gd name="connsiteY115" fmla="*/ 80212 h 3714783"/>
              <a:gd name="connsiteX116" fmla="*/ 4743214 w 11040535"/>
              <a:gd name="connsiteY116" fmla="*/ 88643 h 3714783"/>
              <a:gd name="connsiteX117" fmla="*/ 4924683 w 11040535"/>
              <a:gd name="connsiteY117" fmla="*/ 89046 h 3714783"/>
              <a:gd name="connsiteX118" fmla="*/ 4985304 w 11040535"/>
              <a:gd name="connsiteY118" fmla="*/ 108718 h 3714783"/>
              <a:gd name="connsiteX119" fmla="*/ 5107753 w 11040535"/>
              <a:gd name="connsiteY119" fmla="*/ 106911 h 3714783"/>
              <a:gd name="connsiteX120" fmla="*/ 5154323 w 11040535"/>
              <a:gd name="connsiteY120" fmla="*/ 83025 h 3714783"/>
              <a:gd name="connsiteX121" fmla="*/ 5180621 w 11040535"/>
              <a:gd name="connsiteY121" fmla="*/ 83625 h 3714783"/>
              <a:gd name="connsiteX122" fmla="*/ 5197885 w 11040535"/>
              <a:gd name="connsiteY122" fmla="*/ 89046 h 3714783"/>
              <a:gd name="connsiteX123" fmla="*/ 5399825 w 11040535"/>
              <a:gd name="connsiteY123" fmla="*/ 99285 h 3714783"/>
              <a:gd name="connsiteX124" fmla="*/ 5498790 w 11040535"/>
              <a:gd name="connsiteY124" fmla="*/ 108519 h 3714783"/>
              <a:gd name="connsiteX125" fmla="*/ 5601567 w 11040535"/>
              <a:gd name="connsiteY125" fmla="*/ 107915 h 3714783"/>
              <a:gd name="connsiteX126" fmla="*/ 5734654 w 11040535"/>
              <a:gd name="connsiteY126" fmla="*/ 100689 h 3714783"/>
              <a:gd name="connsiteX127" fmla="*/ 5888021 w 11040535"/>
              <a:gd name="connsiteY127" fmla="*/ 108316 h 3714783"/>
              <a:gd name="connsiteX128" fmla="*/ 5938000 w 11040535"/>
              <a:gd name="connsiteY128" fmla="*/ 99484 h 3714783"/>
              <a:gd name="connsiteX129" fmla="*/ 5986982 w 11040535"/>
              <a:gd name="connsiteY129" fmla="*/ 99082 h 3714783"/>
              <a:gd name="connsiteX130" fmla="*/ 6071291 w 11040535"/>
              <a:gd name="connsiteY130" fmla="*/ 109923 h 3714783"/>
              <a:gd name="connsiteX131" fmla="*/ 6145764 w 11040535"/>
              <a:gd name="connsiteY131" fmla="*/ 99285 h 3714783"/>
              <a:gd name="connsiteX132" fmla="*/ 6220640 w 11040535"/>
              <a:gd name="connsiteY132" fmla="*/ 89848 h 3714783"/>
              <a:gd name="connsiteX133" fmla="*/ 6249547 w 11040535"/>
              <a:gd name="connsiteY133" fmla="*/ 89247 h 3714783"/>
              <a:gd name="connsiteX134" fmla="*/ 6428604 w 11040535"/>
              <a:gd name="connsiteY134" fmla="*/ 59537 h 3714783"/>
              <a:gd name="connsiteX135" fmla="*/ 6463933 w 11040535"/>
              <a:gd name="connsiteY135" fmla="*/ 49902 h 3714783"/>
              <a:gd name="connsiteX136" fmla="*/ 6603245 w 11040535"/>
              <a:gd name="connsiteY136" fmla="*/ 33041 h 3714783"/>
              <a:gd name="connsiteX137" fmla="*/ 6706625 w 11040535"/>
              <a:gd name="connsiteY137" fmla="*/ 21399 h 3714783"/>
              <a:gd name="connsiteX138" fmla="*/ 6795952 w 11040535"/>
              <a:gd name="connsiteY138" fmla="*/ 10960 h 3714783"/>
              <a:gd name="connsiteX139" fmla="*/ 6884076 w 11040535"/>
              <a:gd name="connsiteY139" fmla="*/ 11762 h 3714783"/>
              <a:gd name="connsiteX140" fmla="*/ 7238178 w 11040535"/>
              <a:gd name="connsiteY140" fmla="*/ 21196 h 3714783"/>
              <a:gd name="connsiteX141" fmla="*/ 7283141 w 11040535"/>
              <a:gd name="connsiteY141" fmla="*/ 30630 h 3714783"/>
              <a:gd name="connsiteX142" fmla="*/ 7371665 w 11040535"/>
              <a:gd name="connsiteY142" fmla="*/ 18987 h 3714783"/>
              <a:gd name="connsiteX143" fmla="*/ 7427069 w 11040535"/>
              <a:gd name="connsiteY143" fmla="*/ 11361 h 3714783"/>
              <a:gd name="connsiteX144" fmla="*/ 7534465 w 11040535"/>
              <a:gd name="connsiteY144" fmla="*/ 9153 h 3714783"/>
              <a:gd name="connsiteX145" fmla="*/ 7623994 w 11040535"/>
              <a:gd name="connsiteY145" fmla="*/ 722 h 371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1040535" h="3714783">
                <a:moveTo>
                  <a:pt x="7623994" y="722"/>
                </a:moveTo>
                <a:cubicBezTo>
                  <a:pt x="7646075" y="-3094"/>
                  <a:pt x="7663540" y="9354"/>
                  <a:pt x="7683811" y="11361"/>
                </a:cubicBezTo>
                <a:cubicBezTo>
                  <a:pt x="7702080" y="13369"/>
                  <a:pt x="7720948" y="4936"/>
                  <a:pt x="7739418" y="19792"/>
                </a:cubicBezTo>
                <a:cubicBezTo>
                  <a:pt x="7750055" y="28222"/>
                  <a:pt x="7771333" y="13166"/>
                  <a:pt x="7784582" y="28022"/>
                </a:cubicBezTo>
                <a:cubicBezTo>
                  <a:pt x="7787191" y="25813"/>
                  <a:pt x="7789801" y="23807"/>
                  <a:pt x="7792011" y="21399"/>
                </a:cubicBezTo>
                <a:cubicBezTo>
                  <a:pt x="7797830" y="15175"/>
                  <a:pt x="7824527" y="5740"/>
                  <a:pt x="7831959" y="6744"/>
                </a:cubicBezTo>
                <a:cubicBezTo>
                  <a:pt x="7844403" y="8349"/>
                  <a:pt x="7857048" y="9554"/>
                  <a:pt x="7869494" y="10960"/>
                </a:cubicBezTo>
                <a:cubicBezTo>
                  <a:pt x="7895993" y="13770"/>
                  <a:pt x="7922288" y="7747"/>
                  <a:pt x="7949589" y="18987"/>
                </a:cubicBezTo>
                <a:cubicBezTo>
                  <a:pt x="7965849" y="25614"/>
                  <a:pt x="7989935" y="26016"/>
                  <a:pt x="8010212" y="14573"/>
                </a:cubicBezTo>
                <a:cubicBezTo>
                  <a:pt x="8018842" y="9554"/>
                  <a:pt x="8032293" y="9354"/>
                  <a:pt x="8042731" y="11361"/>
                </a:cubicBezTo>
                <a:cubicBezTo>
                  <a:pt x="8065213" y="15577"/>
                  <a:pt x="8086891" y="23004"/>
                  <a:pt x="8109175" y="28222"/>
                </a:cubicBezTo>
                <a:cubicBezTo>
                  <a:pt x="8118407" y="30229"/>
                  <a:pt x="8128244" y="30229"/>
                  <a:pt x="8137879" y="30229"/>
                </a:cubicBezTo>
                <a:cubicBezTo>
                  <a:pt x="8190273" y="30430"/>
                  <a:pt x="8242665" y="31838"/>
                  <a:pt x="8294855" y="29828"/>
                </a:cubicBezTo>
                <a:cubicBezTo>
                  <a:pt x="8320951" y="28825"/>
                  <a:pt x="8346447" y="32838"/>
                  <a:pt x="8367725" y="43680"/>
                </a:cubicBezTo>
                <a:cubicBezTo>
                  <a:pt x="8384383" y="52110"/>
                  <a:pt x="8400041" y="51710"/>
                  <a:pt x="8414093" y="49098"/>
                </a:cubicBezTo>
                <a:cubicBezTo>
                  <a:pt x="8481541" y="36855"/>
                  <a:pt x="8495393" y="34846"/>
                  <a:pt x="8546379" y="54720"/>
                </a:cubicBezTo>
                <a:cubicBezTo>
                  <a:pt x="8562837" y="60944"/>
                  <a:pt x="8577893" y="61345"/>
                  <a:pt x="8592749" y="58131"/>
                </a:cubicBezTo>
                <a:cubicBezTo>
                  <a:pt x="8637111" y="48498"/>
                  <a:pt x="8636913" y="47894"/>
                  <a:pt x="8679065" y="58131"/>
                </a:cubicBezTo>
                <a:cubicBezTo>
                  <a:pt x="8688299" y="60340"/>
                  <a:pt x="8698339" y="59537"/>
                  <a:pt x="8707973" y="59537"/>
                </a:cubicBezTo>
                <a:cubicBezTo>
                  <a:pt x="8783249" y="59740"/>
                  <a:pt x="8858327" y="59940"/>
                  <a:pt x="8933599" y="59338"/>
                </a:cubicBezTo>
                <a:cubicBezTo>
                  <a:pt x="8947251" y="59338"/>
                  <a:pt x="8962107" y="64957"/>
                  <a:pt x="8974553" y="51307"/>
                </a:cubicBezTo>
                <a:cubicBezTo>
                  <a:pt x="8978367" y="47093"/>
                  <a:pt x="8990009" y="50506"/>
                  <a:pt x="8998039" y="49902"/>
                </a:cubicBezTo>
                <a:cubicBezTo>
                  <a:pt x="9017307" y="48498"/>
                  <a:pt x="9032363" y="63753"/>
                  <a:pt x="9053041" y="60741"/>
                </a:cubicBezTo>
                <a:cubicBezTo>
                  <a:pt x="9069097" y="58332"/>
                  <a:pt x="9088571" y="52310"/>
                  <a:pt x="9103223" y="69174"/>
                </a:cubicBezTo>
                <a:cubicBezTo>
                  <a:pt x="9105231" y="71582"/>
                  <a:pt x="9112661" y="69975"/>
                  <a:pt x="9117477" y="69375"/>
                </a:cubicBezTo>
                <a:cubicBezTo>
                  <a:pt x="9167461" y="62749"/>
                  <a:pt x="9215837" y="79210"/>
                  <a:pt x="9265421" y="79210"/>
                </a:cubicBezTo>
                <a:cubicBezTo>
                  <a:pt x="9314399" y="79210"/>
                  <a:pt x="9363579" y="78608"/>
                  <a:pt x="9412561" y="79612"/>
                </a:cubicBezTo>
                <a:cubicBezTo>
                  <a:pt x="9426209" y="79812"/>
                  <a:pt x="9439661" y="76000"/>
                  <a:pt x="9454313" y="85834"/>
                </a:cubicBezTo>
                <a:cubicBezTo>
                  <a:pt x="9464149" y="92459"/>
                  <a:pt x="9483423" y="91456"/>
                  <a:pt x="9495867" y="86637"/>
                </a:cubicBezTo>
                <a:cubicBezTo>
                  <a:pt x="9530593" y="73187"/>
                  <a:pt x="9563517" y="75197"/>
                  <a:pt x="9595231" y="92056"/>
                </a:cubicBezTo>
                <a:cubicBezTo>
                  <a:pt x="9615505" y="102897"/>
                  <a:pt x="9635779" y="101693"/>
                  <a:pt x="9654649" y="94668"/>
                </a:cubicBezTo>
                <a:cubicBezTo>
                  <a:pt x="9667497" y="89848"/>
                  <a:pt x="9676529" y="86235"/>
                  <a:pt x="9688773" y="95669"/>
                </a:cubicBezTo>
                <a:cubicBezTo>
                  <a:pt x="9693993" y="99685"/>
                  <a:pt x="9704029" y="98481"/>
                  <a:pt x="9711857" y="98481"/>
                </a:cubicBezTo>
                <a:cubicBezTo>
                  <a:pt x="9726713" y="99082"/>
                  <a:pt x="9741569" y="100286"/>
                  <a:pt x="9756019" y="98481"/>
                </a:cubicBezTo>
                <a:cubicBezTo>
                  <a:pt x="9802995" y="92459"/>
                  <a:pt x="9846755" y="105106"/>
                  <a:pt x="9888909" y="121566"/>
                </a:cubicBezTo>
                <a:cubicBezTo>
                  <a:pt x="9900149" y="125780"/>
                  <a:pt x="9909987" y="126183"/>
                  <a:pt x="9920625" y="127989"/>
                </a:cubicBezTo>
                <a:cubicBezTo>
                  <a:pt x="9935679" y="130600"/>
                  <a:pt x="9944715" y="123372"/>
                  <a:pt x="9951137" y="110724"/>
                </a:cubicBezTo>
                <a:cubicBezTo>
                  <a:pt x="9968201" y="77403"/>
                  <a:pt x="9994897" y="53919"/>
                  <a:pt x="10033239" y="61143"/>
                </a:cubicBezTo>
                <a:cubicBezTo>
                  <a:pt x="10056725" y="65561"/>
                  <a:pt x="10080211" y="65962"/>
                  <a:pt x="10102897" y="70579"/>
                </a:cubicBezTo>
                <a:cubicBezTo>
                  <a:pt x="10122969" y="74792"/>
                  <a:pt x="10141235" y="88043"/>
                  <a:pt x="10163317" y="98681"/>
                </a:cubicBezTo>
                <a:cubicBezTo>
                  <a:pt x="10168535" y="77001"/>
                  <a:pt x="10180981" y="67366"/>
                  <a:pt x="10205473" y="68772"/>
                </a:cubicBezTo>
                <a:cubicBezTo>
                  <a:pt x="10252643" y="71382"/>
                  <a:pt x="10300219" y="70178"/>
                  <a:pt x="10347591" y="69174"/>
                </a:cubicBezTo>
                <a:cubicBezTo>
                  <a:pt x="10372481" y="68772"/>
                  <a:pt x="10396975" y="70378"/>
                  <a:pt x="10422667" y="61745"/>
                </a:cubicBezTo>
                <a:cubicBezTo>
                  <a:pt x="10442543" y="55123"/>
                  <a:pt x="10473053" y="59537"/>
                  <a:pt x="10490517" y="71180"/>
                </a:cubicBezTo>
                <a:cubicBezTo>
                  <a:pt x="10516815" y="88846"/>
                  <a:pt x="10535483" y="69975"/>
                  <a:pt x="10555957" y="65962"/>
                </a:cubicBezTo>
                <a:cubicBezTo>
                  <a:pt x="10565795" y="64154"/>
                  <a:pt x="10577035" y="62348"/>
                  <a:pt x="10587273" y="59537"/>
                </a:cubicBezTo>
                <a:cubicBezTo>
                  <a:pt x="10605341" y="54519"/>
                  <a:pt x="10617987" y="81618"/>
                  <a:pt x="10640469" y="64556"/>
                </a:cubicBezTo>
                <a:cubicBezTo>
                  <a:pt x="10652111" y="55723"/>
                  <a:pt x="10674595" y="60542"/>
                  <a:pt x="10692059" y="59940"/>
                </a:cubicBezTo>
                <a:cubicBezTo>
                  <a:pt x="10711729" y="59338"/>
                  <a:pt x="10731401" y="60944"/>
                  <a:pt x="10750873" y="59338"/>
                </a:cubicBezTo>
                <a:cubicBezTo>
                  <a:pt x="10767735" y="57932"/>
                  <a:pt x="10783995" y="52511"/>
                  <a:pt x="10800857" y="50103"/>
                </a:cubicBezTo>
                <a:cubicBezTo>
                  <a:pt x="10817719" y="47695"/>
                  <a:pt x="10836387" y="55523"/>
                  <a:pt x="10850839" y="40267"/>
                </a:cubicBezTo>
                <a:cubicBezTo>
                  <a:pt x="10851643" y="39664"/>
                  <a:pt x="10854053" y="40267"/>
                  <a:pt x="10855657" y="40267"/>
                </a:cubicBezTo>
                <a:cubicBezTo>
                  <a:pt x="10916079" y="36454"/>
                  <a:pt x="10976705" y="32639"/>
                  <a:pt x="11040535" y="28425"/>
                </a:cubicBezTo>
                <a:lnTo>
                  <a:pt x="11040535" y="564048"/>
                </a:lnTo>
                <a:lnTo>
                  <a:pt x="11040535" y="871798"/>
                </a:lnTo>
                <a:lnTo>
                  <a:pt x="11040535" y="1407421"/>
                </a:lnTo>
                <a:lnTo>
                  <a:pt x="11040535" y="3179159"/>
                </a:lnTo>
                <a:lnTo>
                  <a:pt x="11040535" y="3714782"/>
                </a:lnTo>
                <a:lnTo>
                  <a:pt x="0" y="3714783"/>
                </a:lnTo>
                <a:lnTo>
                  <a:pt x="0" y="3179160"/>
                </a:lnTo>
                <a:lnTo>
                  <a:pt x="0" y="1526660"/>
                </a:lnTo>
                <a:lnTo>
                  <a:pt x="0" y="1526258"/>
                </a:lnTo>
                <a:lnTo>
                  <a:pt x="0" y="991037"/>
                </a:lnTo>
                <a:lnTo>
                  <a:pt x="0" y="990635"/>
                </a:lnTo>
                <a:lnTo>
                  <a:pt x="0" y="683285"/>
                </a:lnTo>
                <a:lnTo>
                  <a:pt x="0" y="682884"/>
                </a:lnTo>
                <a:lnTo>
                  <a:pt x="0" y="147662"/>
                </a:lnTo>
                <a:lnTo>
                  <a:pt x="0" y="147260"/>
                </a:lnTo>
                <a:cubicBezTo>
                  <a:pt x="27099" y="148465"/>
                  <a:pt x="51389" y="131804"/>
                  <a:pt x="79491" y="137021"/>
                </a:cubicBezTo>
                <a:cubicBezTo>
                  <a:pt x="107193" y="142243"/>
                  <a:pt x="135498" y="145251"/>
                  <a:pt x="163601" y="146859"/>
                </a:cubicBezTo>
                <a:cubicBezTo>
                  <a:pt x="192908" y="148465"/>
                  <a:pt x="225226" y="139631"/>
                  <a:pt x="251122" y="149065"/>
                </a:cubicBezTo>
                <a:cubicBezTo>
                  <a:pt x="286251" y="161912"/>
                  <a:pt x="324190" y="146859"/>
                  <a:pt x="356710" y="166529"/>
                </a:cubicBezTo>
                <a:cubicBezTo>
                  <a:pt x="360323" y="168737"/>
                  <a:pt x="367348" y="168536"/>
                  <a:pt x="371162" y="166529"/>
                </a:cubicBezTo>
                <a:cubicBezTo>
                  <a:pt x="403081" y="148866"/>
                  <a:pt x="437405" y="157498"/>
                  <a:pt x="470327" y="157498"/>
                </a:cubicBezTo>
                <a:cubicBezTo>
                  <a:pt x="694347" y="156694"/>
                  <a:pt x="918372" y="156493"/>
                  <a:pt x="1142395" y="157498"/>
                </a:cubicBezTo>
                <a:cubicBezTo>
                  <a:pt x="1205025" y="157699"/>
                  <a:pt x="1266450" y="142843"/>
                  <a:pt x="1329681" y="145652"/>
                </a:cubicBezTo>
                <a:cubicBezTo>
                  <a:pt x="1347748" y="146455"/>
                  <a:pt x="1370432" y="132004"/>
                  <a:pt x="1388899" y="138627"/>
                </a:cubicBezTo>
                <a:cubicBezTo>
                  <a:pt x="1434868" y="155089"/>
                  <a:pt x="1482845" y="152278"/>
                  <a:pt x="1527206" y="145453"/>
                </a:cubicBezTo>
                <a:cubicBezTo>
                  <a:pt x="1593449" y="135417"/>
                  <a:pt x="1659894" y="132606"/>
                  <a:pt x="1724331" y="140034"/>
                </a:cubicBezTo>
                <a:cubicBezTo>
                  <a:pt x="1787161" y="147461"/>
                  <a:pt x="1849391" y="145052"/>
                  <a:pt x="1911819" y="147059"/>
                </a:cubicBezTo>
                <a:cubicBezTo>
                  <a:pt x="1926875" y="147461"/>
                  <a:pt x="1941930" y="150069"/>
                  <a:pt x="1957989" y="139831"/>
                </a:cubicBezTo>
                <a:cubicBezTo>
                  <a:pt x="1969631" y="132405"/>
                  <a:pt x="1993321" y="131804"/>
                  <a:pt x="2005163" y="138830"/>
                </a:cubicBezTo>
                <a:cubicBezTo>
                  <a:pt x="2033466" y="155490"/>
                  <a:pt x="2063777" y="150672"/>
                  <a:pt x="2089875" y="145855"/>
                </a:cubicBezTo>
                <a:cubicBezTo>
                  <a:pt x="2173581" y="129996"/>
                  <a:pt x="2257490" y="140835"/>
                  <a:pt x="2341197" y="138226"/>
                </a:cubicBezTo>
                <a:cubicBezTo>
                  <a:pt x="2369100" y="137422"/>
                  <a:pt x="2397403" y="147662"/>
                  <a:pt x="2425305" y="146455"/>
                </a:cubicBezTo>
                <a:cubicBezTo>
                  <a:pt x="2462442" y="144851"/>
                  <a:pt x="2499577" y="140634"/>
                  <a:pt x="2535711" y="129596"/>
                </a:cubicBezTo>
                <a:cubicBezTo>
                  <a:pt x="2545948" y="126384"/>
                  <a:pt x="2557992" y="127787"/>
                  <a:pt x="2569233" y="127787"/>
                </a:cubicBezTo>
                <a:cubicBezTo>
                  <a:pt x="2620019" y="127588"/>
                  <a:pt x="2670806" y="127386"/>
                  <a:pt x="2721392" y="127787"/>
                </a:cubicBezTo>
                <a:cubicBezTo>
                  <a:pt x="2734640" y="127988"/>
                  <a:pt x="2744277" y="123372"/>
                  <a:pt x="2756121" y="116546"/>
                </a:cubicBezTo>
                <a:cubicBezTo>
                  <a:pt x="2773985" y="106310"/>
                  <a:pt x="2796266" y="102897"/>
                  <a:pt x="2817142" y="98882"/>
                </a:cubicBezTo>
                <a:cubicBezTo>
                  <a:pt x="2832198" y="95872"/>
                  <a:pt x="2847856" y="100689"/>
                  <a:pt x="2862710" y="89648"/>
                </a:cubicBezTo>
                <a:cubicBezTo>
                  <a:pt x="2870139" y="84428"/>
                  <a:pt x="2887403" y="84629"/>
                  <a:pt x="2895832" y="89648"/>
                </a:cubicBezTo>
                <a:cubicBezTo>
                  <a:pt x="2921930" y="105106"/>
                  <a:pt x="2949229" y="96673"/>
                  <a:pt x="2975727" y="98280"/>
                </a:cubicBezTo>
                <a:cubicBezTo>
                  <a:pt x="3000817" y="99885"/>
                  <a:pt x="3027515" y="94465"/>
                  <a:pt x="3049798" y="108920"/>
                </a:cubicBezTo>
                <a:cubicBezTo>
                  <a:pt x="3063650" y="117750"/>
                  <a:pt x="3077901" y="114137"/>
                  <a:pt x="3085327" y="107515"/>
                </a:cubicBezTo>
                <a:cubicBezTo>
                  <a:pt x="3101789" y="93061"/>
                  <a:pt x="3123468" y="93663"/>
                  <a:pt x="3135111" y="100488"/>
                </a:cubicBezTo>
                <a:cubicBezTo>
                  <a:pt x="3166026" y="118553"/>
                  <a:pt x="3198142" y="118152"/>
                  <a:pt x="3231065" y="118554"/>
                </a:cubicBezTo>
                <a:cubicBezTo>
                  <a:pt x="3235078" y="118554"/>
                  <a:pt x="3238892" y="123571"/>
                  <a:pt x="3247122" y="129193"/>
                </a:cubicBezTo>
                <a:cubicBezTo>
                  <a:pt x="3253947" y="120963"/>
                  <a:pt x="3260171" y="108116"/>
                  <a:pt x="3270406" y="102495"/>
                </a:cubicBezTo>
                <a:cubicBezTo>
                  <a:pt x="3284862" y="94668"/>
                  <a:pt x="3302124" y="80816"/>
                  <a:pt x="3318185" y="89848"/>
                </a:cubicBezTo>
                <a:cubicBezTo>
                  <a:pt x="3339663" y="102094"/>
                  <a:pt x="3361544" y="96873"/>
                  <a:pt x="3383221" y="98681"/>
                </a:cubicBezTo>
                <a:cubicBezTo>
                  <a:pt x="3417750" y="101693"/>
                  <a:pt x="3452476" y="94867"/>
                  <a:pt x="3487605" y="106911"/>
                </a:cubicBezTo>
                <a:cubicBezTo>
                  <a:pt x="3504266" y="112732"/>
                  <a:pt x="3528757" y="116948"/>
                  <a:pt x="3547626" y="100087"/>
                </a:cubicBezTo>
                <a:cubicBezTo>
                  <a:pt x="3552243" y="96071"/>
                  <a:pt x="3563282" y="98882"/>
                  <a:pt x="3571312" y="98882"/>
                </a:cubicBezTo>
                <a:cubicBezTo>
                  <a:pt x="3617081" y="98681"/>
                  <a:pt x="3663853" y="92859"/>
                  <a:pt x="3708416" y="100087"/>
                </a:cubicBezTo>
                <a:cubicBezTo>
                  <a:pt x="3787306" y="112934"/>
                  <a:pt x="3866195" y="105305"/>
                  <a:pt x="3944883" y="108920"/>
                </a:cubicBezTo>
                <a:cubicBezTo>
                  <a:pt x="3956728" y="109321"/>
                  <a:pt x="3968571" y="118354"/>
                  <a:pt x="3980014" y="117550"/>
                </a:cubicBezTo>
                <a:cubicBezTo>
                  <a:pt x="4003299" y="116145"/>
                  <a:pt x="4026181" y="122367"/>
                  <a:pt x="4050471" y="110324"/>
                </a:cubicBezTo>
                <a:cubicBezTo>
                  <a:pt x="4066530" y="102495"/>
                  <a:pt x="4091423" y="109321"/>
                  <a:pt x="4111497" y="113537"/>
                </a:cubicBezTo>
                <a:cubicBezTo>
                  <a:pt x="4141606" y="119959"/>
                  <a:pt x="4170713" y="120162"/>
                  <a:pt x="4200623" y="113537"/>
                </a:cubicBezTo>
                <a:cubicBezTo>
                  <a:pt x="4227923" y="107515"/>
                  <a:pt x="4255425" y="100489"/>
                  <a:pt x="4282926" y="99484"/>
                </a:cubicBezTo>
                <a:cubicBezTo>
                  <a:pt x="4343349" y="97477"/>
                  <a:pt x="4403968" y="99685"/>
                  <a:pt x="4464391" y="98481"/>
                </a:cubicBezTo>
                <a:cubicBezTo>
                  <a:pt x="4490889" y="97878"/>
                  <a:pt x="4517788" y="104502"/>
                  <a:pt x="4544285" y="90050"/>
                </a:cubicBezTo>
                <a:cubicBezTo>
                  <a:pt x="4555527" y="83826"/>
                  <a:pt x="4578009" y="82822"/>
                  <a:pt x="4586842" y="90050"/>
                </a:cubicBezTo>
                <a:cubicBezTo>
                  <a:pt x="4610127" y="108920"/>
                  <a:pt x="4630401" y="96674"/>
                  <a:pt x="4647264" y="86637"/>
                </a:cubicBezTo>
                <a:cubicBezTo>
                  <a:pt x="4660111" y="79008"/>
                  <a:pt x="4675167" y="74995"/>
                  <a:pt x="4682792" y="80212"/>
                </a:cubicBezTo>
                <a:cubicBezTo>
                  <a:pt x="4702668" y="93865"/>
                  <a:pt x="4723140" y="88444"/>
                  <a:pt x="4743214" y="88643"/>
                </a:cubicBezTo>
                <a:cubicBezTo>
                  <a:pt x="4803638" y="89648"/>
                  <a:pt x="4864261" y="89046"/>
                  <a:pt x="4924683" y="89046"/>
                </a:cubicBezTo>
                <a:cubicBezTo>
                  <a:pt x="4947827" y="89181"/>
                  <a:pt x="4968041" y="95738"/>
                  <a:pt x="4985304" y="108718"/>
                </a:cubicBezTo>
                <a:cubicBezTo>
                  <a:pt x="5025451" y="85031"/>
                  <a:pt x="5065999" y="78408"/>
                  <a:pt x="5107753" y="106911"/>
                </a:cubicBezTo>
                <a:cubicBezTo>
                  <a:pt x="5122609" y="99082"/>
                  <a:pt x="5137864" y="89648"/>
                  <a:pt x="5154323" y="83025"/>
                </a:cubicBezTo>
                <a:cubicBezTo>
                  <a:pt x="5161753" y="80013"/>
                  <a:pt x="5171791" y="82421"/>
                  <a:pt x="5180621" y="83625"/>
                </a:cubicBezTo>
                <a:cubicBezTo>
                  <a:pt x="5186442" y="84429"/>
                  <a:pt x="5192064" y="88643"/>
                  <a:pt x="5197885" y="89046"/>
                </a:cubicBezTo>
                <a:cubicBezTo>
                  <a:pt x="5265133" y="92660"/>
                  <a:pt x="5332580" y="95268"/>
                  <a:pt x="5399825" y="99285"/>
                </a:cubicBezTo>
                <a:cubicBezTo>
                  <a:pt x="5432747" y="101291"/>
                  <a:pt x="5465668" y="106911"/>
                  <a:pt x="5498790" y="108519"/>
                </a:cubicBezTo>
                <a:cubicBezTo>
                  <a:pt x="5532915" y="110124"/>
                  <a:pt x="5567843" y="112332"/>
                  <a:pt x="5601567" y="107915"/>
                </a:cubicBezTo>
                <a:cubicBezTo>
                  <a:pt x="5646130" y="102293"/>
                  <a:pt x="5691699" y="90452"/>
                  <a:pt x="5734654" y="100689"/>
                </a:cubicBezTo>
                <a:cubicBezTo>
                  <a:pt x="5786245" y="112934"/>
                  <a:pt x="5837032" y="106108"/>
                  <a:pt x="5888021" y="108316"/>
                </a:cubicBezTo>
                <a:cubicBezTo>
                  <a:pt x="5904480" y="108920"/>
                  <a:pt x="5921140" y="101089"/>
                  <a:pt x="5938000" y="99484"/>
                </a:cubicBezTo>
                <a:cubicBezTo>
                  <a:pt x="5954061" y="97878"/>
                  <a:pt x="5970520" y="99082"/>
                  <a:pt x="5986982" y="99082"/>
                </a:cubicBezTo>
                <a:cubicBezTo>
                  <a:pt x="6015487" y="99082"/>
                  <a:pt x="6041984" y="111127"/>
                  <a:pt x="6071291" y="109923"/>
                </a:cubicBezTo>
                <a:cubicBezTo>
                  <a:pt x="6096986" y="108718"/>
                  <a:pt x="6121074" y="103299"/>
                  <a:pt x="6145764" y="99285"/>
                </a:cubicBezTo>
                <a:cubicBezTo>
                  <a:pt x="6170457" y="95069"/>
                  <a:pt x="6196552" y="105305"/>
                  <a:pt x="6220640" y="89848"/>
                </a:cubicBezTo>
                <a:cubicBezTo>
                  <a:pt x="6227466" y="85434"/>
                  <a:pt x="6239709" y="89247"/>
                  <a:pt x="6249547" y="89247"/>
                </a:cubicBezTo>
                <a:cubicBezTo>
                  <a:pt x="6311173" y="90251"/>
                  <a:pt x="6369787" y="74593"/>
                  <a:pt x="6428604" y="59537"/>
                </a:cubicBezTo>
                <a:cubicBezTo>
                  <a:pt x="6440246" y="56527"/>
                  <a:pt x="6450283" y="49301"/>
                  <a:pt x="6463933" y="49902"/>
                </a:cubicBezTo>
                <a:cubicBezTo>
                  <a:pt x="6511306" y="52310"/>
                  <a:pt x="6556874" y="39264"/>
                  <a:pt x="6603245" y="33041"/>
                </a:cubicBezTo>
                <a:cubicBezTo>
                  <a:pt x="6637169" y="28425"/>
                  <a:pt x="6671696" y="16379"/>
                  <a:pt x="6706625" y="21399"/>
                </a:cubicBezTo>
                <a:cubicBezTo>
                  <a:pt x="6737739" y="25813"/>
                  <a:pt x="6765642" y="9956"/>
                  <a:pt x="6795952" y="10960"/>
                </a:cubicBezTo>
                <a:cubicBezTo>
                  <a:pt x="6825260" y="11762"/>
                  <a:pt x="6855371" y="7548"/>
                  <a:pt x="6884076" y="11762"/>
                </a:cubicBezTo>
                <a:cubicBezTo>
                  <a:pt x="7001908" y="29426"/>
                  <a:pt x="7120143" y="16379"/>
                  <a:pt x="7238178" y="21196"/>
                </a:cubicBezTo>
                <a:cubicBezTo>
                  <a:pt x="7253230" y="21800"/>
                  <a:pt x="7268085" y="27419"/>
                  <a:pt x="7283141" y="30630"/>
                </a:cubicBezTo>
                <a:cubicBezTo>
                  <a:pt x="7313855" y="37256"/>
                  <a:pt x="7343763" y="26818"/>
                  <a:pt x="7371665" y="18987"/>
                </a:cubicBezTo>
                <a:cubicBezTo>
                  <a:pt x="7390736" y="13568"/>
                  <a:pt x="7408602" y="11762"/>
                  <a:pt x="7427069" y="11361"/>
                </a:cubicBezTo>
                <a:cubicBezTo>
                  <a:pt x="7463002" y="10558"/>
                  <a:pt x="7500742" y="17783"/>
                  <a:pt x="7534465" y="9153"/>
                </a:cubicBezTo>
                <a:cubicBezTo>
                  <a:pt x="7564976" y="1324"/>
                  <a:pt x="7594685" y="5740"/>
                  <a:pt x="7623994" y="7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6637E25C-C1AD-2DFE-1289-0DB750AE34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64695" y="546438"/>
            <a:ext cx="1651572" cy="8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77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- text left_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D6A65591-AE5F-AB77-892F-D95202630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4"/>
            <a:ext cx="8249963" cy="1951566"/>
          </a:xfrm>
        </p:spPr>
        <p:txBody>
          <a:bodyPr anchor="t" anchorCtr="0"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Short statement goes here </a:t>
            </a:r>
            <a:endParaRPr lang="en-AU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9B45CFA-4D9D-A811-A678-BB86D6B605D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734" y="2573305"/>
            <a:ext cx="11040535" cy="3714783"/>
          </a:xfrm>
          <a:custGeom>
            <a:avLst/>
            <a:gdLst>
              <a:gd name="connsiteX0" fmla="*/ 7623994 w 11040535"/>
              <a:gd name="connsiteY0" fmla="*/ 722 h 3714783"/>
              <a:gd name="connsiteX1" fmla="*/ 7683811 w 11040535"/>
              <a:gd name="connsiteY1" fmla="*/ 11361 h 3714783"/>
              <a:gd name="connsiteX2" fmla="*/ 7739418 w 11040535"/>
              <a:gd name="connsiteY2" fmla="*/ 19792 h 3714783"/>
              <a:gd name="connsiteX3" fmla="*/ 7784582 w 11040535"/>
              <a:gd name="connsiteY3" fmla="*/ 28022 h 3714783"/>
              <a:gd name="connsiteX4" fmla="*/ 7792011 w 11040535"/>
              <a:gd name="connsiteY4" fmla="*/ 21399 h 3714783"/>
              <a:gd name="connsiteX5" fmla="*/ 7831959 w 11040535"/>
              <a:gd name="connsiteY5" fmla="*/ 6744 h 3714783"/>
              <a:gd name="connsiteX6" fmla="*/ 7869494 w 11040535"/>
              <a:gd name="connsiteY6" fmla="*/ 10960 h 3714783"/>
              <a:gd name="connsiteX7" fmla="*/ 7949589 w 11040535"/>
              <a:gd name="connsiteY7" fmla="*/ 18987 h 3714783"/>
              <a:gd name="connsiteX8" fmla="*/ 8010212 w 11040535"/>
              <a:gd name="connsiteY8" fmla="*/ 14573 h 3714783"/>
              <a:gd name="connsiteX9" fmla="*/ 8042731 w 11040535"/>
              <a:gd name="connsiteY9" fmla="*/ 11361 h 3714783"/>
              <a:gd name="connsiteX10" fmla="*/ 8109175 w 11040535"/>
              <a:gd name="connsiteY10" fmla="*/ 28222 h 3714783"/>
              <a:gd name="connsiteX11" fmla="*/ 8137879 w 11040535"/>
              <a:gd name="connsiteY11" fmla="*/ 30229 h 3714783"/>
              <a:gd name="connsiteX12" fmla="*/ 8294855 w 11040535"/>
              <a:gd name="connsiteY12" fmla="*/ 29828 h 3714783"/>
              <a:gd name="connsiteX13" fmla="*/ 8367725 w 11040535"/>
              <a:gd name="connsiteY13" fmla="*/ 43680 h 3714783"/>
              <a:gd name="connsiteX14" fmla="*/ 8414093 w 11040535"/>
              <a:gd name="connsiteY14" fmla="*/ 49098 h 3714783"/>
              <a:gd name="connsiteX15" fmla="*/ 8546379 w 11040535"/>
              <a:gd name="connsiteY15" fmla="*/ 54720 h 3714783"/>
              <a:gd name="connsiteX16" fmla="*/ 8592749 w 11040535"/>
              <a:gd name="connsiteY16" fmla="*/ 58131 h 3714783"/>
              <a:gd name="connsiteX17" fmla="*/ 8679065 w 11040535"/>
              <a:gd name="connsiteY17" fmla="*/ 58131 h 3714783"/>
              <a:gd name="connsiteX18" fmla="*/ 8707973 w 11040535"/>
              <a:gd name="connsiteY18" fmla="*/ 59537 h 3714783"/>
              <a:gd name="connsiteX19" fmla="*/ 8933599 w 11040535"/>
              <a:gd name="connsiteY19" fmla="*/ 59338 h 3714783"/>
              <a:gd name="connsiteX20" fmla="*/ 8974553 w 11040535"/>
              <a:gd name="connsiteY20" fmla="*/ 51307 h 3714783"/>
              <a:gd name="connsiteX21" fmla="*/ 8998039 w 11040535"/>
              <a:gd name="connsiteY21" fmla="*/ 49902 h 3714783"/>
              <a:gd name="connsiteX22" fmla="*/ 9053041 w 11040535"/>
              <a:gd name="connsiteY22" fmla="*/ 60741 h 3714783"/>
              <a:gd name="connsiteX23" fmla="*/ 9103223 w 11040535"/>
              <a:gd name="connsiteY23" fmla="*/ 69174 h 3714783"/>
              <a:gd name="connsiteX24" fmla="*/ 9117477 w 11040535"/>
              <a:gd name="connsiteY24" fmla="*/ 69375 h 3714783"/>
              <a:gd name="connsiteX25" fmla="*/ 9265421 w 11040535"/>
              <a:gd name="connsiteY25" fmla="*/ 79210 h 3714783"/>
              <a:gd name="connsiteX26" fmla="*/ 9412561 w 11040535"/>
              <a:gd name="connsiteY26" fmla="*/ 79612 h 3714783"/>
              <a:gd name="connsiteX27" fmla="*/ 9454313 w 11040535"/>
              <a:gd name="connsiteY27" fmla="*/ 85834 h 3714783"/>
              <a:gd name="connsiteX28" fmla="*/ 9495867 w 11040535"/>
              <a:gd name="connsiteY28" fmla="*/ 86637 h 3714783"/>
              <a:gd name="connsiteX29" fmla="*/ 9595231 w 11040535"/>
              <a:gd name="connsiteY29" fmla="*/ 92056 h 3714783"/>
              <a:gd name="connsiteX30" fmla="*/ 9654649 w 11040535"/>
              <a:gd name="connsiteY30" fmla="*/ 94668 h 3714783"/>
              <a:gd name="connsiteX31" fmla="*/ 9688773 w 11040535"/>
              <a:gd name="connsiteY31" fmla="*/ 95669 h 3714783"/>
              <a:gd name="connsiteX32" fmla="*/ 9711857 w 11040535"/>
              <a:gd name="connsiteY32" fmla="*/ 98481 h 3714783"/>
              <a:gd name="connsiteX33" fmla="*/ 9756019 w 11040535"/>
              <a:gd name="connsiteY33" fmla="*/ 98481 h 3714783"/>
              <a:gd name="connsiteX34" fmla="*/ 9888909 w 11040535"/>
              <a:gd name="connsiteY34" fmla="*/ 121566 h 3714783"/>
              <a:gd name="connsiteX35" fmla="*/ 9920625 w 11040535"/>
              <a:gd name="connsiteY35" fmla="*/ 127989 h 3714783"/>
              <a:gd name="connsiteX36" fmla="*/ 9951137 w 11040535"/>
              <a:gd name="connsiteY36" fmla="*/ 110724 h 3714783"/>
              <a:gd name="connsiteX37" fmla="*/ 10033239 w 11040535"/>
              <a:gd name="connsiteY37" fmla="*/ 61143 h 3714783"/>
              <a:gd name="connsiteX38" fmla="*/ 10102897 w 11040535"/>
              <a:gd name="connsiteY38" fmla="*/ 70579 h 3714783"/>
              <a:gd name="connsiteX39" fmla="*/ 10163317 w 11040535"/>
              <a:gd name="connsiteY39" fmla="*/ 98681 h 3714783"/>
              <a:gd name="connsiteX40" fmla="*/ 10205473 w 11040535"/>
              <a:gd name="connsiteY40" fmla="*/ 68772 h 3714783"/>
              <a:gd name="connsiteX41" fmla="*/ 10347591 w 11040535"/>
              <a:gd name="connsiteY41" fmla="*/ 69174 h 3714783"/>
              <a:gd name="connsiteX42" fmla="*/ 10422667 w 11040535"/>
              <a:gd name="connsiteY42" fmla="*/ 61745 h 3714783"/>
              <a:gd name="connsiteX43" fmla="*/ 10490517 w 11040535"/>
              <a:gd name="connsiteY43" fmla="*/ 71180 h 3714783"/>
              <a:gd name="connsiteX44" fmla="*/ 10555957 w 11040535"/>
              <a:gd name="connsiteY44" fmla="*/ 65962 h 3714783"/>
              <a:gd name="connsiteX45" fmla="*/ 10587273 w 11040535"/>
              <a:gd name="connsiteY45" fmla="*/ 59537 h 3714783"/>
              <a:gd name="connsiteX46" fmla="*/ 10640469 w 11040535"/>
              <a:gd name="connsiteY46" fmla="*/ 64556 h 3714783"/>
              <a:gd name="connsiteX47" fmla="*/ 10692059 w 11040535"/>
              <a:gd name="connsiteY47" fmla="*/ 59940 h 3714783"/>
              <a:gd name="connsiteX48" fmla="*/ 10750873 w 11040535"/>
              <a:gd name="connsiteY48" fmla="*/ 59338 h 3714783"/>
              <a:gd name="connsiteX49" fmla="*/ 10800857 w 11040535"/>
              <a:gd name="connsiteY49" fmla="*/ 50103 h 3714783"/>
              <a:gd name="connsiteX50" fmla="*/ 10850839 w 11040535"/>
              <a:gd name="connsiteY50" fmla="*/ 40267 h 3714783"/>
              <a:gd name="connsiteX51" fmla="*/ 10855657 w 11040535"/>
              <a:gd name="connsiteY51" fmla="*/ 40267 h 3714783"/>
              <a:gd name="connsiteX52" fmla="*/ 11040535 w 11040535"/>
              <a:gd name="connsiteY52" fmla="*/ 28425 h 3714783"/>
              <a:gd name="connsiteX53" fmla="*/ 11040535 w 11040535"/>
              <a:gd name="connsiteY53" fmla="*/ 564048 h 3714783"/>
              <a:gd name="connsiteX54" fmla="*/ 11040535 w 11040535"/>
              <a:gd name="connsiteY54" fmla="*/ 871798 h 3714783"/>
              <a:gd name="connsiteX55" fmla="*/ 11040535 w 11040535"/>
              <a:gd name="connsiteY55" fmla="*/ 1407421 h 3714783"/>
              <a:gd name="connsiteX56" fmla="*/ 11040535 w 11040535"/>
              <a:gd name="connsiteY56" fmla="*/ 3179159 h 3714783"/>
              <a:gd name="connsiteX57" fmla="*/ 11040535 w 11040535"/>
              <a:gd name="connsiteY57" fmla="*/ 3714782 h 3714783"/>
              <a:gd name="connsiteX58" fmla="*/ 0 w 11040535"/>
              <a:gd name="connsiteY58" fmla="*/ 3714783 h 3714783"/>
              <a:gd name="connsiteX59" fmla="*/ 0 w 11040535"/>
              <a:gd name="connsiteY59" fmla="*/ 3179160 h 3714783"/>
              <a:gd name="connsiteX60" fmla="*/ 0 w 11040535"/>
              <a:gd name="connsiteY60" fmla="*/ 1526660 h 3714783"/>
              <a:gd name="connsiteX61" fmla="*/ 0 w 11040535"/>
              <a:gd name="connsiteY61" fmla="*/ 1526258 h 3714783"/>
              <a:gd name="connsiteX62" fmla="*/ 0 w 11040535"/>
              <a:gd name="connsiteY62" fmla="*/ 991037 h 3714783"/>
              <a:gd name="connsiteX63" fmla="*/ 0 w 11040535"/>
              <a:gd name="connsiteY63" fmla="*/ 990635 h 3714783"/>
              <a:gd name="connsiteX64" fmla="*/ 0 w 11040535"/>
              <a:gd name="connsiteY64" fmla="*/ 683285 h 3714783"/>
              <a:gd name="connsiteX65" fmla="*/ 0 w 11040535"/>
              <a:gd name="connsiteY65" fmla="*/ 682884 h 3714783"/>
              <a:gd name="connsiteX66" fmla="*/ 0 w 11040535"/>
              <a:gd name="connsiteY66" fmla="*/ 147662 h 3714783"/>
              <a:gd name="connsiteX67" fmla="*/ 0 w 11040535"/>
              <a:gd name="connsiteY67" fmla="*/ 147260 h 3714783"/>
              <a:gd name="connsiteX68" fmla="*/ 79491 w 11040535"/>
              <a:gd name="connsiteY68" fmla="*/ 137021 h 3714783"/>
              <a:gd name="connsiteX69" fmla="*/ 163601 w 11040535"/>
              <a:gd name="connsiteY69" fmla="*/ 146859 h 3714783"/>
              <a:gd name="connsiteX70" fmla="*/ 251122 w 11040535"/>
              <a:gd name="connsiteY70" fmla="*/ 149065 h 3714783"/>
              <a:gd name="connsiteX71" fmla="*/ 356710 w 11040535"/>
              <a:gd name="connsiteY71" fmla="*/ 166529 h 3714783"/>
              <a:gd name="connsiteX72" fmla="*/ 371162 w 11040535"/>
              <a:gd name="connsiteY72" fmla="*/ 166529 h 3714783"/>
              <a:gd name="connsiteX73" fmla="*/ 470327 w 11040535"/>
              <a:gd name="connsiteY73" fmla="*/ 157498 h 3714783"/>
              <a:gd name="connsiteX74" fmla="*/ 1142395 w 11040535"/>
              <a:gd name="connsiteY74" fmla="*/ 157498 h 3714783"/>
              <a:gd name="connsiteX75" fmla="*/ 1329681 w 11040535"/>
              <a:gd name="connsiteY75" fmla="*/ 145652 h 3714783"/>
              <a:gd name="connsiteX76" fmla="*/ 1388899 w 11040535"/>
              <a:gd name="connsiteY76" fmla="*/ 138627 h 3714783"/>
              <a:gd name="connsiteX77" fmla="*/ 1527206 w 11040535"/>
              <a:gd name="connsiteY77" fmla="*/ 145453 h 3714783"/>
              <a:gd name="connsiteX78" fmla="*/ 1724331 w 11040535"/>
              <a:gd name="connsiteY78" fmla="*/ 140034 h 3714783"/>
              <a:gd name="connsiteX79" fmla="*/ 1911819 w 11040535"/>
              <a:gd name="connsiteY79" fmla="*/ 147059 h 3714783"/>
              <a:gd name="connsiteX80" fmla="*/ 1957989 w 11040535"/>
              <a:gd name="connsiteY80" fmla="*/ 139831 h 3714783"/>
              <a:gd name="connsiteX81" fmla="*/ 2005163 w 11040535"/>
              <a:gd name="connsiteY81" fmla="*/ 138830 h 3714783"/>
              <a:gd name="connsiteX82" fmla="*/ 2089875 w 11040535"/>
              <a:gd name="connsiteY82" fmla="*/ 145855 h 3714783"/>
              <a:gd name="connsiteX83" fmla="*/ 2341197 w 11040535"/>
              <a:gd name="connsiteY83" fmla="*/ 138226 h 3714783"/>
              <a:gd name="connsiteX84" fmla="*/ 2425305 w 11040535"/>
              <a:gd name="connsiteY84" fmla="*/ 146455 h 3714783"/>
              <a:gd name="connsiteX85" fmla="*/ 2535711 w 11040535"/>
              <a:gd name="connsiteY85" fmla="*/ 129596 h 3714783"/>
              <a:gd name="connsiteX86" fmla="*/ 2569233 w 11040535"/>
              <a:gd name="connsiteY86" fmla="*/ 127787 h 3714783"/>
              <a:gd name="connsiteX87" fmla="*/ 2721392 w 11040535"/>
              <a:gd name="connsiteY87" fmla="*/ 127787 h 3714783"/>
              <a:gd name="connsiteX88" fmla="*/ 2756121 w 11040535"/>
              <a:gd name="connsiteY88" fmla="*/ 116546 h 3714783"/>
              <a:gd name="connsiteX89" fmla="*/ 2817142 w 11040535"/>
              <a:gd name="connsiteY89" fmla="*/ 98882 h 3714783"/>
              <a:gd name="connsiteX90" fmla="*/ 2862710 w 11040535"/>
              <a:gd name="connsiteY90" fmla="*/ 89648 h 3714783"/>
              <a:gd name="connsiteX91" fmla="*/ 2895832 w 11040535"/>
              <a:gd name="connsiteY91" fmla="*/ 89648 h 3714783"/>
              <a:gd name="connsiteX92" fmla="*/ 2975727 w 11040535"/>
              <a:gd name="connsiteY92" fmla="*/ 98280 h 3714783"/>
              <a:gd name="connsiteX93" fmla="*/ 3049798 w 11040535"/>
              <a:gd name="connsiteY93" fmla="*/ 108920 h 3714783"/>
              <a:gd name="connsiteX94" fmla="*/ 3085327 w 11040535"/>
              <a:gd name="connsiteY94" fmla="*/ 107515 h 3714783"/>
              <a:gd name="connsiteX95" fmla="*/ 3135111 w 11040535"/>
              <a:gd name="connsiteY95" fmla="*/ 100488 h 3714783"/>
              <a:gd name="connsiteX96" fmla="*/ 3231065 w 11040535"/>
              <a:gd name="connsiteY96" fmla="*/ 118554 h 3714783"/>
              <a:gd name="connsiteX97" fmla="*/ 3247122 w 11040535"/>
              <a:gd name="connsiteY97" fmla="*/ 129193 h 3714783"/>
              <a:gd name="connsiteX98" fmla="*/ 3270406 w 11040535"/>
              <a:gd name="connsiteY98" fmla="*/ 102495 h 3714783"/>
              <a:gd name="connsiteX99" fmla="*/ 3318185 w 11040535"/>
              <a:gd name="connsiteY99" fmla="*/ 89848 h 3714783"/>
              <a:gd name="connsiteX100" fmla="*/ 3383221 w 11040535"/>
              <a:gd name="connsiteY100" fmla="*/ 98681 h 3714783"/>
              <a:gd name="connsiteX101" fmla="*/ 3487605 w 11040535"/>
              <a:gd name="connsiteY101" fmla="*/ 106911 h 3714783"/>
              <a:gd name="connsiteX102" fmla="*/ 3547626 w 11040535"/>
              <a:gd name="connsiteY102" fmla="*/ 100087 h 3714783"/>
              <a:gd name="connsiteX103" fmla="*/ 3571312 w 11040535"/>
              <a:gd name="connsiteY103" fmla="*/ 98882 h 3714783"/>
              <a:gd name="connsiteX104" fmla="*/ 3708416 w 11040535"/>
              <a:gd name="connsiteY104" fmla="*/ 100087 h 3714783"/>
              <a:gd name="connsiteX105" fmla="*/ 3944883 w 11040535"/>
              <a:gd name="connsiteY105" fmla="*/ 108920 h 3714783"/>
              <a:gd name="connsiteX106" fmla="*/ 3980014 w 11040535"/>
              <a:gd name="connsiteY106" fmla="*/ 117550 h 3714783"/>
              <a:gd name="connsiteX107" fmla="*/ 4050471 w 11040535"/>
              <a:gd name="connsiteY107" fmla="*/ 110324 h 3714783"/>
              <a:gd name="connsiteX108" fmla="*/ 4111497 w 11040535"/>
              <a:gd name="connsiteY108" fmla="*/ 113537 h 3714783"/>
              <a:gd name="connsiteX109" fmla="*/ 4200623 w 11040535"/>
              <a:gd name="connsiteY109" fmla="*/ 113537 h 3714783"/>
              <a:gd name="connsiteX110" fmla="*/ 4282926 w 11040535"/>
              <a:gd name="connsiteY110" fmla="*/ 99484 h 3714783"/>
              <a:gd name="connsiteX111" fmla="*/ 4464391 w 11040535"/>
              <a:gd name="connsiteY111" fmla="*/ 98481 h 3714783"/>
              <a:gd name="connsiteX112" fmla="*/ 4544285 w 11040535"/>
              <a:gd name="connsiteY112" fmla="*/ 90050 h 3714783"/>
              <a:gd name="connsiteX113" fmla="*/ 4586842 w 11040535"/>
              <a:gd name="connsiteY113" fmla="*/ 90050 h 3714783"/>
              <a:gd name="connsiteX114" fmla="*/ 4647264 w 11040535"/>
              <a:gd name="connsiteY114" fmla="*/ 86637 h 3714783"/>
              <a:gd name="connsiteX115" fmla="*/ 4682792 w 11040535"/>
              <a:gd name="connsiteY115" fmla="*/ 80212 h 3714783"/>
              <a:gd name="connsiteX116" fmla="*/ 4743214 w 11040535"/>
              <a:gd name="connsiteY116" fmla="*/ 88643 h 3714783"/>
              <a:gd name="connsiteX117" fmla="*/ 4924683 w 11040535"/>
              <a:gd name="connsiteY117" fmla="*/ 89046 h 3714783"/>
              <a:gd name="connsiteX118" fmla="*/ 4985304 w 11040535"/>
              <a:gd name="connsiteY118" fmla="*/ 108718 h 3714783"/>
              <a:gd name="connsiteX119" fmla="*/ 5107753 w 11040535"/>
              <a:gd name="connsiteY119" fmla="*/ 106911 h 3714783"/>
              <a:gd name="connsiteX120" fmla="*/ 5154323 w 11040535"/>
              <a:gd name="connsiteY120" fmla="*/ 83025 h 3714783"/>
              <a:gd name="connsiteX121" fmla="*/ 5180621 w 11040535"/>
              <a:gd name="connsiteY121" fmla="*/ 83625 h 3714783"/>
              <a:gd name="connsiteX122" fmla="*/ 5197885 w 11040535"/>
              <a:gd name="connsiteY122" fmla="*/ 89046 h 3714783"/>
              <a:gd name="connsiteX123" fmla="*/ 5399825 w 11040535"/>
              <a:gd name="connsiteY123" fmla="*/ 99285 h 3714783"/>
              <a:gd name="connsiteX124" fmla="*/ 5498790 w 11040535"/>
              <a:gd name="connsiteY124" fmla="*/ 108519 h 3714783"/>
              <a:gd name="connsiteX125" fmla="*/ 5601567 w 11040535"/>
              <a:gd name="connsiteY125" fmla="*/ 107915 h 3714783"/>
              <a:gd name="connsiteX126" fmla="*/ 5734654 w 11040535"/>
              <a:gd name="connsiteY126" fmla="*/ 100689 h 3714783"/>
              <a:gd name="connsiteX127" fmla="*/ 5888021 w 11040535"/>
              <a:gd name="connsiteY127" fmla="*/ 108316 h 3714783"/>
              <a:gd name="connsiteX128" fmla="*/ 5938000 w 11040535"/>
              <a:gd name="connsiteY128" fmla="*/ 99484 h 3714783"/>
              <a:gd name="connsiteX129" fmla="*/ 5986982 w 11040535"/>
              <a:gd name="connsiteY129" fmla="*/ 99082 h 3714783"/>
              <a:gd name="connsiteX130" fmla="*/ 6071291 w 11040535"/>
              <a:gd name="connsiteY130" fmla="*/ 109923 h 3714783"/>
              <a:gd name="connsiteX131" fmla="*/ 6145764 w 11040535"/>
              <a:gd name="connsiteY131" fmla="*/ 99285 h 3714783"/>
              <a:gd name="connsiteX132" fmla="*/ 6220640 w 11040535"/>
              <a:gd name="connsiteY132" fmla="*/ 89848 h 3714783"/>
              <a:gd name="connsiteX133" fmla="*/ 6249547 w 11040535"/>
              <a:gd name="connsiteY133" fmla="*/ 89247 h 3714783"/>
              <a:gd name="connsiteX134" fmla="*/ 6428604 w 11040535"/>
              <a:gd name="connsiteY134" fmla="*/ 59537 h 3714783"/>
              <a:gd name="connsiteX135" fmla="*/ 6463933 w 11040535"/>
              <a:gd name="connsiteY135" fmla="*/ 49902 h 3714783"/>
              <a:gd name="connsiteX136" fmla="*/ 6603245 w 11040535"/>
              <a:gd name="connsiteY136" fmla="*/ 33041 h 3714783"/>
              <a:gd name="connsiteX137" fmla="*/ 6706625 w 11040535"/>
              <a:gd name="connsiteY137" fmla="*/ 21399 h 3714783"/>
              <a:gd name="connsiteX138" fmla="*/ 6795952 w 11040535"/>
              <a:gd name="connsiteY138" fmla="*/ 10960 h 3714783"/>
              <a:gd name="connsiteX139" fmla="*/ 6884076 w 11040535"/>
              <a:gd name="connsiteY139" fmla="*/ 11762 h 3714783"/>
              <a:gd name="connsiteX140" fmla="*/ 7238178 w 11040535"/>
              <a:gd name="connsiteY140" fmla="*/ 21196 h 3714783"/>
              <a:gd name="connsiteX141" fmla="*/ 7283141 w 11040535"/>
              <a:gd name="connsiteY141" fmla="*/ 30630 h 3714783"/>
              <a:gd name="connsiteX142" fmla="*/ 7371665 w 11040535"/>
              <a:gd name="connsiteY142" fmla="*/ 18987 h 3714783"/>
              <a:gd name="connsiteX143" fmla="*/ 7427069 w 11040535"/>
              <a:gd name="connsiteY143" fmla="*/ 11361 h 3714783"/>
              <a:gd name="connsiteX144" fmla="*/ 7534465 w 11040535"/>
              <a:gd name="connsiteY144" fmla="*/ 9153 h 3714783"/>
              <a:gd name="connsiteX145" fmla="*/ 7623994 w 11040535"/>
              <a:gd name="connsiteY145" fmla="*/ 722 h 371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1040535" h="3714783">
                <a:moveTo>
                  <a:pt x="7623994" y="722"/>
                </a:moveTo>
                <a:cubicBezTo>
                  <a:pt x="7646075" y="-3094"/>
                  <a:pt x="7663540" y="9354"/>
                  <a:pt x="7683811" y="11361"/>
                </a:cubicBezTo>
                <a:cubicBezTo>
                  <a:pt x="7702080" y="13369"/>
                  <a:pt x="7720948" y="4936"/>
                  <a:pt x="7739418" y="19792"/>
                </a:cubicBezTo>
                <a:cubicBezTo>
                  <a:pt x="7750055" y="28222"/>
                  <a:pt x="7771333" y="13166"/>
                  <a:pt x="7784582" y="28022"/>
                </a:cubicBezTo>
                <a:cubicBezTo>
                  <a:pt x="7787191" y="25813"/>
                  <a:pt x="7789801" y="23807"/>
                  <a:pt x="7792011" y="21399"/>
                </a:cubicBezTo>
                <a:cubicBezTo>
                  <a:pt x="7797830" y="15175"/>
                  <a:pt x="7824527" y="5740"/>
                  <a:pt x="7831959" y="6744"/>
                </a:cubicBezTo>
                <a:cubicBezTo>
                  <a:pt x="7844403" y="8349"/>
                  <a:pt x="7857048" y="9554"/>
                  <a:pt x="7869494" y="10960"/>
                </a:cubicBezTo>
                <a:cubicBezTo>
                  <a:pt x="7895993" y="13770"/>
                  <a:pt x="7922288" y="7747"/>
                  <a:pt x="7949589" y="18987"/>
                </a:cubicBezTo>
                <a:cubicBezTo>
                  <a:pt x="7965849" y="25614"/>
                  <a:pt x="7989935" y="26016"/>
                  <a:pt x="8010212" y="14573"/>
                </a:cubicBezTo>
                <a:cubicBezTo>
                  <a:pt x="8018842" y="9554"/>
                  <a:pt x="8032293" y="9354"/>
                  <a:pt x="8042731" y="11361"/>
                </a:cubicBezTo>
                <a:cubicBezTo>
                  <a:pt x="8065213" y="15577"/>
                  <a:pt x="8086891" y="23004"/>
                  <a:pt x="8109175" y="28222"/>
                </a:cubicBezTo>
                <a:cubicBezTo>
                  <a:pt x="8118407" y="30229"/>
                  <a:pt x="8128244" y="30229"/>
                  <a:pt x="8137879" y="30229"/>
                </a:cubicBezTo>
                <a:cubicBezTo>
                  <a:pt x="8190273" y="30430"/>
                  <a:pt x="8242665" y="31838"/>
                  <a:pt x="8294855" y="29828"/>
                </a:cubicBezTo>
                <a:cubicBezTo>
                  <a:pt x="8320951" y="28825"/>
                  <a:pt x="8346447" y="32838"/>
                  <a:pt x="8367725" y="43680"/>
                </a:cubicBezTo>
                <a:cubicBezTo>
                  <a:pt x="8384383" y="52110"/>
                  <a:pt x="8400041" y="51710"/>
                  <a:pt x="8414093" y="49098"/>
                </a:cubicBezTo>
                <a:cubicBezTo>
                  <a:pt x="8481541" y="36855"/>
                  <a:pt x="8495393" y="34846"/>
                  <a:pt x="8546379" y="54720"/>
                </a:cubicBezTo>
                <a:cubicBezTo>
                  <a:pt x="8562837" y="60944"/>
                  <a:pt x="8577893" y="61345"/>
                  <a:pt x="8592749" y="58131"/>
                </a:cubicBezTo>
                <a:cubicBezTo>
                  <a:pt x="8637111" y="48498"/>
                  <a:pt x="8636913" y="47894"/>
                  <a:pt x="8679065" y="58131"/>
                </a:cubicBezTo>
                <a:cubicBezTo>
                  <a:pt x="8688299" y="60340"/>
                  <a:pt x="8698339" y="59537"/>
                  <a:pt x="8707973" y="59537"/>
                </a:cubicBezTo>
                <a:cubicBezTo>
                  <a:pt x="8783249" y="59740"/>
                  <a:pt x="8858327" y="59940"/>
                  <a:pt x="8933599" y="59338"/>
                </a:cubicBezTo>
                <a:cubicBezTo>
                  <a:pt x="8947251" y="59338"/>
                  <a:pt x="8962107" y="64957"/>
                  <a:pt x="8974553" y="51307"/>
                </a:cubicBezTo>
                <a:cubicBezTo>
                  <a:pt x="8978367" y="47093"/>
                  <a:pt x="8990009" y="50506"/>
                  <a:pt x="8998039" y="49902"/>
                </a:cubicBezTo>
                <a:cubicBezTo>
                  <a:pt x="9017307" y="48498"/>
                  <a:pt x="9032363" y="63753"/>
                  <a:pt x="9053041" y="60741"/>
                </a:cubicBezTo>
                <a:cubicBezTo>
                  <a:pt x="9069097" y="58332"/>
                  <a:pt x="9088571" y="52310"/>
                  <a:pt x="9103223" y="69174"/>
                </a:cubicBezTo>
                <a:cubicBezTo>
                  <a:pt x="9105231" y="71582"/>
                  <a:pt x="9112661" y="69975"/>
                  <a:pt x="9117477" y="69375"/>
                </a:cubicBezTo>
                <a:cubicBezTo>
                  <a:pt x="9167461" y="62749"/>
                  <a:pt x="9215837" y="79210"/>
                  <a:pt x="9265421" y="79210"/>
                </a:cubicBezTo>
                <a:cubicBezTo>
                  <a:pt x="9314399" y="79210"/>
                  <a:pt x="9363579" y="78608"/>
                  <a:pt x="9412561" y="79612"/>
                </a:cubicBezTo>
                <a:cubicBezTo>
                  <a:pt x="9426209" y="79812"/>
                  <a:pt x="9439661" y="76000"/>
                  <a:pt x="9454313" y="85834"/>
                </a:cubicBezTo>
                <a:cubicBezTo>
                  <a:pt x="9464149" y="92459"/>
                  <a:pt x="9483423" y="91456"/>
                  <a:pt x="9495867" y="86637"/>
                </a:cubicBezTo>
                <a:cubicBezTo>
                  <a:pt x="9530593" y="73187"/>
                  <a:pt x="9563517" y="75197"/>
                  <a:pt x="9595231" y="92056"/>
                </a:cubicBezTo>
                <a:cubicBezTo>
                  <a:pt x="9615505" y="102897"/>
                  <a:pt x="9635779" y="101693"/>
                  <a:pt x="9654649" y="94668"/>
                </a:cubicBezTo>
                <a:cubicBezTo>
                  <a:pt x="9667497" y="89848"/>
                  <a:pt x="9676529" y="86235"/>
                  <a:pt x="9688773" y="95669"/>
                </a:cubicBezTo>
                <a:cubicBezTo>
                  <a:pt x="9693993" y="99685"/>
                  <a:pt x="9704029" y="98481"/>
                  <a:pt x="9711857" y="98481"/>
                </a:cubicBezTo>
                <a:cubicBezTo>
                  <a:pt x="9726713" y="99082"/>
                  <a:pt x="9741569" y="100286"/>
                  <a:pt x="9756019" y="98481"/>
                </a:cubicBezTo>
                <a:cubicBezTo>
                  <a:pt x="9802995" y="92459"/>
                  <a:pt x="9846755" y="105106"/>
                  <a:pt x="9888909" y="121566"/>
                </a:cubicBezTo>
                <a:cubicBezTo>
                  <a:pt x="9900149" y="125780"/>
                  <a:pt x="9909987" y="126183"/>
                  <a:pt x="9920625" y="127989"/>
                </a:cubicBezTo>
                <a:cubicBezTo>
                  <a:pt x="9935679" y="130600"/>
                  <a:pt x="9944715" y="123372"/>
                  <a:pt x="9951137" y="110724"/>
                </a:cubicBezTo>
                <a:cubicBezTo>
                  <a:pt x="9968201" y="77403"/>
                  <a:pt x="9994897" y="53919"/>
                  <a:pt x="10033239" y="61143"/>
                </a:cubicBezTo>
                <a:cubicBezTo>
                  <a:pt x="10056725" y="65561"/>
                  <a:pt x="10080211" y="65962"/>
                  <a:pt x="10102897" y="70579"/>
                </a:cubicBezTo>
                <a:cubicBezTo>
                  <a:pt x="10122969" y="74792"/>
                  <a:pt x="10141235" y="88043"/>
                  <a:pt x="10163317" y="98681"/>
                </a:cubicBezTo>
                <a:cubicBezTo>
                  <a:pt x="10168535" y="77001"/>
                  <a:pt x="10180981" y="67366"/>
                  <a:pt x="10205473" y="68772"/>
                </a:cubicBezTo>
                <a:cubicBezTo>
                  <a:pt x="10252643" y="71382"/>
                  <a:pt x="10300219" y="70178"/>
                  <a:pt x="10347591" y="69174"/>
                </a:cubicBezTo>
                <a:cubicBezTo>
                  <a:pt x="10372481" y="68772"/>
                  <a:pt x="10396975" y="70378"/>
                  <a:pt x="10422667" y="61745"/>
                </a:cubicBezTo>
                <a:cubicBezTo>
                  <a:pt x="10442543" y="55123"/>
                  <a:pt x="10473053" y="59537"/>
                  <a:pt x="10490517" y="71180"/>
                </a:cubicBezTo>
                <a:cubicBezTo>
                  <a:pt x="10516815" y="88846"/>
                  <a:pt x="10535483" y="69975"/>
                  <a:pt x="10555957" y="65962"/>
                </a:cubicBezTo>
                <a:cubicBezTo>
                  <a:pt x="10565795" y="64154"/>
                  <a:pt x="10577035" y="62348"/>
                  <a:pt x="10587273" y="59537"/>
                </a:cubicBezTo>
                <a:cubicBezTo>
                  <a:pt x="10605341" y="54519"/>
                  <a:pt x="10617987" y="81618"/>
                  <a:pt x="10640469" y="64556"/>
                </a:cubicBezTo>
                <a:cubicBezTo>
                  <a:pt x="10652111" y="55723"/>
                  <a:pt x="10674595" y="60542"/>
                  <a:pt x="10692059" y="59940"/>
                </a:cubicBezTo>
                <a:cubicBezTo>
                  <a:pt x="10711729" y="59338"/>
                  <a:pt x="10731401" y="60944"/>
                  <a:pt x="10750873" y="59338"/>
                </a:cubicBezTo>
                <a:cubicBezTo>
                  <a:pt x="10767735" y="57932"/>
                  <a:pt x="10783995" y="52511"/>
                  <a:pt x="10800857" y="50103"/>
                </a:cubicBezTo>
                <a:cubicBezTo>
                  <a:pt x="10817719" y="47695"/>
                  <a:pt x="10836387" y="55523"/>
                  <a:pt x="10850839" y="40267"/>
                </a:cubicBezTo>
                <a:cubicBezTo>
                  <a:pt x="10851643" y="39664"/>
                  <a:pt x="10854053" y="40267"/>
                  <a:pt x="10855657" y="40267"/>
                </a:cubicBezTo>
                <a:cubicBezTo>
                  <a:pt x="10916079" y="36454"/>
                  <a:pt x="10976705" y="32639"/>
                  <a:pt x="11040535" y="28425"/>
                </a:cubicBezTo>
                <a:lnTo>
                  <a:pt x="11040535" y="564048"/>
                </a:lnTo>
                <a:lnTo>
                  <a:pt x="11040535" y="871798"/>
                </a:lnTo>
                <a:lnTo>
                  <a:pt x="11040535" y="1407421"/>
                </a:lnTo>
                <a:lnTo>
                  <a:pt x="11040535" y="3179159"/>
                </a:lnTo>
                <a:lnTo>
                  <a:pt x="11040535" y="3714782"/>
                </a:lnTo>
                <a:lnTo>
                  <a:pt x="0" y="3714783"/>
                </a:lnTo>
                <a:lnTo>
                  <a:pt x="0" y="3179160"/>
                </a:lnTo>
                <a:lnTo>
                  <a:pt x="0" y="1526660"/>
                </a:lnTo>
                <a:lnTo>
                  <a:pt x="0" y="1526258"/>
                </a:lnTo>
                <a:lnTo>
                  <a:pt x="0" y="991037"/>
                </a:lnTo>
                <a:lnTo>
                  <a:pt x="0" y="990635"/>
                </a:lnTo>
                <a:lnTo>
                  <a:pt x="0" y="683285"/>
                </a:lnTo>
                <a:lnTo>
                  <a:pt x="0" y="682884"/>
                </a:lnTo>
                <a:lnTo>
                  <a:pt x="0" y="147662"/>
                </a:lnTo>
                <a:lnTo>
                  <a:pt x="0" y="147260"/>
                </a:lnTo>
                <a:cubicBezTo>
                  <a:pt x="27099" y="148465"/>
                  <a:pt x="51389" y="131804"/>
                  <a:pt x="79491" y="137021"/>
                </a:cubicBezTo>
                <a:cubicBezTo>
                  <a:pt x="107193" y="142243"/>
                  <a:pt x="135498" y="145251"/>
                  <a:pt x="163601" y="146859"/>
                </a:cubicBezTo>
                <a:cubicBezTo>
                  <a:pt x="192908" y="148465"/>
                  <a:pt x="225226" y="139631"/>
                  <a:pt x="251122" y="149065"/>
                </a:cubicBezTo>
                <a:cubicBezTo>
                  <a:pt x="286251" y="161912"/>
                  <a:pt x="324190" y="146859"/>
                  <a:pt x="356710" y="166529"/>
                </a:cubicBezTo>
                <a:cubicBezTo>
                  <a:pt x="360323" y="168737"/>
                  <a:pt x="367348" y="168536"/>
                  <a:pt x="371162" y="166529"/>
                </a:cubicBezTo>
                <a:cubicBezTo>
                  <a:pt x="403081" y="148866"/>
                  <a:pt x="437405" y="157498"/>
                  <a:pt x="470327" y="157498"/>
                </a:cubicBezTo>
                <a:cubicBezTo>
                  <a:pt x="694347" y="156694"/>
                  <a:pt x="918372" y="156493"/>
                  <a:pt x="1142395" y="157498"/>
                </a:cubicBezTo>
                <a:cubicBezTo>
                  <a:pt x="1205025" y="157699"/>
                  <a:pt x="1266450" y="142843"/>
                  <a:pt x="1329681" y="145652"/>
                </a:cubicBezTo>
                <a:cubicBezTo>
                  <a:pt x="1347748" y="146455"/>
                  <a:pt x="1370432" y="132004"/>
                  <a:pt x="1388899" y="138627"/>
                </a:cubicBezTo>
                <a:cubicBezTo>
                  <a:pt x="1434868" y="155089"/>
                  <a:pt x="1482845" y="152278"/>
                  <a:pt x="1527206" y="145453"/>
                </a:cubicBezTo>
                <a:cubicBezTo>
                  <a:pt x="1593449" y="135417"/>
                  <a:pt x="1659894" y="132606"/>
                  <a:pt x="1724331" y="140034"/>
                </a:cubicBezTo>
                <a:cubicBezTo>
                  <a:pt x="1787161" y="147461"/>
                  <a:pt x="1849391" y="145052"/>
                  <a:pt x="1911819" y="147059"/>
                </a:cubicBezTo>
                <a:cubicBezTo>
                  <a:pt x="1926875" y="147461"/>
                  <a:pt x="1941930" y="150069"/>
                  <a:pt x="1957989" y="139831"/>
                </a:cubicBezTo>
                <a:cubicBezTo>
                  <a:pt x="1969631" y="132405"/>
                  <a:pt x="1993321" y="131804"/>
                  <a:pt x="2005163" y="138830"/>
                </a:cubicBezTo>
                <a:cubicBezTo>
                  <a:pt x="2033466" y="155490"/>
                  <a:pt x="2063777" y="150672"/>
                  <a:pt x="2089875" y="145855"/>
                </a:cubicBezTo>
                <a:cubicBezTo>
                  <a:pt x="2173581" y="129996"/>
                  <a:pt x="2257490" y="140835"/>
                  <a:pt x="2341197" y="138226"/>
                </a:cubicBezTo>
                <a:cubicBezTo>
                  <a:pt x="2369100" y="137422"/>
                  <a:pt x="2397403" y="147662"/>
                  <a:pt x="2425305" y="146455"/>
                </a:cubicBezTo>
                <a:cubicBezTo>
                  <a:pt x="2462442" y="144851"/>
                  <a:pt x="2499577" y="140634"/>
                  <a:pt x="2535711" y="129596"/>
                </a:cubicBezTo>
                <a:cubicBezTo>
                  <a:pt x="2545948" y="126384"/>
                  <a:pt x="2557992" y="127787"/>
                  <a:pt x="2569233" y="127787"/>
                </a:cubicBezTo>
                <a:cubicBezTo>
                  <a:pt x="2620019" y="127588"/>
                  <a:pt x="2670806" y="127386"/>
                  <a:pt x="2721392" y="127787"/>
                </a:cubicBezTo>
                <a:cubicBezTo>
                  <a:pt x="2734640" y="127988"/>
                  <a:pt x="2744277" y="123372"/>
                  <a:pt x="2756121" y="116546"/>
                </a:cubicBezTo>
                <a:cubicBezTo>
                  <a:pt x="2773985" y="106310"/>
                  <a:pt x="2796266" y="102897"/>
                  <a:pt x="2817142" y="98882"/>
                </a:cubicBezTo>
                <a:cubicBezTo>
                  <a:pt x="2832198" y="95872"/>
                  <a:pt x="2847856" y="100689"/>
                  <a:pt x="2862710" y="89648"/>
                </a:cubicBezTo>
                <a:cubicBezTo>
                  <a:pt x="2870139" y="84428"/>
                  <a:pt x="2887403" y="84629"/>
                  <a:pt x="2895832" y="89648"/>
                </a:cubicBezTo>
                <a:cubicBezTo>
                  <a:pt x="2921930" y="105106"/>
                  <a:pt x="2949229" y="96673"/>
                  <a:pt x="2975727" y="98280"/>
                </a:cubicBezTo>
                <a:cubicBezTo>
                  <a:pt x="3000817" y="99885"/>
                  <a:pt x="3027515" y="94465"/>
                  <a:pt x="3049798" y="108920"/>
                </a:cubicBezTo>
                <a:cubicBezTo>
                  <a:pt x="3063650" y="117750"/>
                  <a:pt x="3077901" y="114137"/>
                  <a:pt x="3085327" y="107515"/>
                </a:cubicBezTo>
                <a:cubicBezTo>
                  <a:pt x="3101789" y="93061"/>
                  <a:pt x="3123468" y="93663"/>
                  <a:pt x="3135111" y="100488"/>
                </a:cubicBezTo>
                <a:cubicBezTo>
                  <a:pt x="3166026" y="118553"/>
                  <a:pt x="3198142" y="118152"/>
                  <a:pt x="3231065" y="118554"/>
                </a:cubicBezTo>
                <a:cubicBezTo>
                  <a:pt x="3235078" y="118554"/>
                  <a:pt x="3238892" y="123571"/>
                  <a:pt x="3247122" y="129193"/>
                </a:cubicBezTo>
                <a:cubicBezTo>
                  <a:pt x="3253947" y="120963"/>
                  <a:pt x="3260171" y="108116"/>
                  <a:pt x="3270406" y="102495"/>
                </a:cubicBezTo>
                <a:cubicBezTo>
                  <a:pt x="3284862" y="94668"/>
                  <a:pt x="3302124" y="80816"/>
                  <a:pt x="3318185" y="89848"/>
                </a:cubicBezTo>
                <a:cubicBezTo>
                  <a:pt x="3339663" y="102094"/>
                  <a:pt x="3361544" y="96873"/>
                  <a:pt x="3383221" y="98681"/>
                </a:cubicBezTo>
                <a:cubicBezTo>
                  <a:pt x="3417750" y="101693"/>
                  <a:pt x="3452476" y="94867"/>
                  <a:pt x="3487605" y="106911"/>
                </a:cubicBezTo>
                <a:cubicBezTo>
                  <a:pt x="3504266" y="112732"/>
                  <a:pt x="3528757" y="116948"/>
                  <a:pt x="3547626" y="100087"/>
                </a:cubicBezTo>
                <a:cubicBezTo>
                  <a:pt x="3552243" y="96071"/>
                  <a:pt x="3563282" y="98882"/>
                  <a:pt x="3571312" y="98882"/>
                </a:cubicBezTo>
                <a:cubicBezTo>
                  <a:pt x="3617081" y="98681"/>
                  <a:pt x="3663853" y="92859"/>
                  <a:pt x="3708416" y="100087"/>
                </a:cubicBezTo>
                <a:cubicBezTo>
                  <a:pt x="3787306" y="112934"/>
                  <a:pt x="3866195" y="105305"/>
                  <a:pt x="3944883" y="108920"/>
                </a:cubicBezTo>
                <a:cubicBezTo>
                  <a:pt x="3956728" y="109321"/>
                  <a:pt x="3968571" y="118354"/>
                  <a:pt x="3980014" y="117550"/>
                </a:cubicBezTo>
                <a:cubicBezTo>
                  <a:pt x="4003299" y="116145"/>
                  <a:pt x="4026181" y="122367"/>
                  <a:pt x="4050471" y="110324"/>
                </a:cubicBezTo>
                <a:cubicBezTo>
                  <a:pt x="4066530" y="102495"/>
                  <a:pt x="4091423" y="109321"/>
                  <a:pt x="4111497" y="113537"/>
                </a:cubicBezTo>
                <a:cubicBezTo>
                  <a:pt x="4141606" y="119959"/>
                  <a:pt x="4170713" y="120162"/>
                  <a:pt x="4200623" y="113537"/>
                </a:cubicBezTo>
                <a:cubicBezTo>
                  <a:pt x="4227923" y="107515"/>
                  <a:pt x="4255425" y="100489"/>
                  <a:pt x="4282926" y="99484"/>
                </a:cubicBezTo>
                <a:cubicBezTo>
                  <a:pt x="4343349" y="97477"/>
                  <a:pt x="4403968" y="99685"/>
                  <a:pt x="4464391" y="98481"/>
                </a:cubicBezTo>
                <a:cubicBezTo>
                  <a:pt x="4490889" y="97878"/>
                  <a:pt x="4517788" y="104502"/>
                  <a:pt x="4544285" y="90050"/>
                </a:cubicBezTo>
                <a:cubicBezTo>
                  <a:pt x="4555527" y="83826"/>
                  <a:pt x="4578009" y="82822"/>
                  <a:pt x="4586842" y="90050"/>
                </a:cubicBezTo>
                <a:cubicBezTo>
                  <a:pt x="4610127" y="108920"/>
                  <a:pt x="4630401" y="96674"/>
                  <a:pt x="4647264" y="86637"/>
                </a:cubicBezTo>
                <a:cubicBezTo>
                  <a:pt x="4660111" y="79008"/>
                  <a:pt x="4675167" y="74995"/>
                  <a:pt x="4682792" y="80212"/>
                </a:cubicBezTo>
                <a:cubicBezTo>
                  <a:pt x="4702668" y="93865"/>
                  <a:pt x="4723140" y="88444"/>
                  <a:pt x="4743214" y="88643"/>
                </a:cubicBezTo>
                <a:cubicBezTo>
                  <a:pt x="4803638" y="89648"/>
                  <a:pt x="4864261" y="89046"/>
                  <a:pt x="4924683" y="89046"/>
                </a:cubicBezTo>
                <a:cubicBezTo>
                  <a:pt x="4947827" y="89181"/>
                  <a:pt x="4968041" y="95738"/>
                  <a:pt x="4985304" y="108718"/>
                </a:cubicBezTo>
                <a:cubicBezTo>
                  <a:pt x="5025451" y="85031"/>
                  <a:pt x="5065999" y="78408"/>
                  <a:pt x="5107753" y="106911"/>
                </a:cubicBezTo>
                <a:cubicBezTo>
                  <a:pt x="5122609" y="99082"/>
                  <a:pt x="5137864" y="89648"/>
                  <a:pt x="5154323" y="83025"/>
                </a:cubicBezTo>
                <a:cubicBezTo>
                  <a:pt x="5161753" y="80013"/>
                  <a:pt x="5171791" y="82421"/>
                  <a:pt x="5180621" y="83625"/>
                </a:cubicBezTo>
                <a:cubicBezTo>
                  <a:pt x="5186442" y="84429"/>
                  <a:pt x="5192064" y="88643"/>
                  <a:pt x="5197885" y="89046"/>
                </a:cubicBezTo>
                <a:cubicBezTo>
                  <a:pt x="5265133" y="92660"/>
                  <a:pt x="5332580" y="95268"/>
                  <a:pt x="5399825" y="99285"/>
                </a:cubicBezTo>
                <a:cubicBezTo>
                  <a:pt x="5432747" y="101291"/>
                  <a:pt x="5465668" y="106911"/>
                  <a:pt x="5498790" y="108519"/>
                </a:cubicBezTo>
                <a:cubicBezTo>
                  <a:pt x="5532915" y="110124"/>
                  <a:pt x="5567843" y="112332"/>
                  <a:pt x="5601567" y="107915"/>
                </a:cubicBezTo>
                <a:cubicBezTo>
                  <a:pt x="5646130" y="102293"/>
                  <a:pt x="5691699" y="90452"/>
                  <a:pt x="5734654" y="100689"/>
                </a:cubicBezTo>
                <a:cubicBezTo>
                  <a:pt x="5786245" y="112934"/>
                  <a:pt x="5837032" y="106108"/>
                  <a:pt x="5888021" y="108316"/>
                </a:cubicBezTo>
                <a:cubicBezTo>
                  <a:pt x="5904480" y="108920"/>
                  <a:pt x="5921140" y="101089"/>
                  <a:pt x="5938000" y="99484"/>
                </a:cubicBezTo>
                <a:cubicBezTo>
                  <a:pt x="5954061" y="97878"/>
                  <a:pt x="5970520" y="99082"/>
                  <a:pt x="5986982" y="99082"/>
                </a:cubicBezTo>
                <a:cubicBezTo>
                  <a:pt x="6015487" y="99082"/>
                  <a:pt x="6041984" y="111127"/>
                  <a:pt x="6071291" y="109923"/>
                </a:cubicBezTo>
                <a:cubicBezTo>
                  <a:pt x="6096986" y="108718"/>
                  <a:pt x="6121074" y="103299"/>
                  <a:pt x="6145764" y="99285"/>
                </a:cubicBezTo>
                <a:cubicBezTo>
                  <a:pt x="6170457" y="95069"/>
                  <a:pt x="6196552" y="105305"/>
                  <a:pt x="6220640" y="89848"/>
                </a:cubicBezTo>
                <a:cubicBezTo>
                  <a:pt x="6227466" y="85434"/>
                  <a:pt x="6239709" y="89247"/>
                  <a:pt x="6249547" y="89247"/>
                </a:cubicBezTo>
                <a:cubicBezTo>
                  <a:pt x="6311173" y="90251"/>
                  <a:pt x="6369787" y="74593"/>
                  <a:pt x="6428604" y="59537"/>
                </a:cubicBezTo>
                <a:cubicBezTo>
                  <a:pt x="6440246" y="56527"/>
                  <a:pt x="6450283" y="49301"/>
                  <a:pt x="6463933" y="49902"/>
                </a:cubicBezTo>
                <a:cubicBezTo>
                  <a:pt x="6511306" y="52310"/>
                  <a:pt x="6556874" y="39264"/>
                  <a:pt x="6603245" y="33041"/>
                </a:cubicBezTo>
                <a:cubicBezTo>
                  <a:pt x="6637169" y="28425"/>
                  <a:pt x="6671696" y="16379"/>
                  <a:pt x="6706625" y="21399"/>
                </a:cubicBezTo>
                <a:cubicBezTo>
                  <a:pt x="6737739" y="25813"/>
                  <a:pt x="6765642" y="9956"/>
                  <a:pt x="6795952" y="10960"/>
                </a:cubicBezTo>
                <a:cubicBezTo>
                  <a:pt x="6825260" y="11762"/>
                  <a:pt x="6855371" y="7548"/>
                  <a:pt x="6884076" y="11762"/>
                </a:cubicBezTo>
                <a:cubicBezTo>
                  <a:pt x="7001908" y="29426"/>
                  <a:pt x="7120143" y="16379"/>
                  <a:pt x="7238178" y="21196"/>
                </a:cubicBezTo>
                <a:cubicBezTo>
                  <a:pt x="7253230" y="21800"/>
                  <a:pt x="7268085" y="27419"/>
                  <a:pt x="7283141" y="30630"/>
                </a:cubicBezTo>
                <a:cubicBezTo>
                  <a:pt x="7313855" y="37256"/>
                  <a:pt x="7343763" y="26818"/>
                  <a:pt x="7371665" y="18987"/>
                </a:cubicBezTo>
                <a:cubicBezTo>
                  <a:pt x="7390736" y="13568"/>
                  <a:pt x="7408602" y="11762"/>
                  <a:pt x="7427069" y="11361"/>
                </a:cubicBezTo>
                <a:cubicBezTo>
                  <a:pt x="7463002" y="10558"/>
                  <a:pt x="7500742" y="17783"/>
                  <a:pt x="7534465" y="9153"/>
                </a:cubicBezTo>
                <a:cubicBezTo>
                  <a:pt x="7564976" y="1324"/>
                  <a:pt x="7594685" y="5740"/>
                  <a:pt x="7623994" y="7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8344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0616EF-7C29-96E2-32B6-C13FDA9FF530}"/>
              </a:ext>
            </a:extLst>
          </p:cNvPr>
          <p:cNvSpPr/>
          <p:nvPr userDrawn="1"/>
        </p:nvSpPr>
        <p:spPr>
          <a:xfrm rot="16200000" flipH="1">
            <a:off x="4422367" y="-911638"/>
            <a:ext cx="3347273" cy="12192003"/>
          </a:xfrm>
          <a:prstGeom prst="rect">
            <a:avLst/>
          </a:prstGeom>
          <a:solidFill>
            <a:schemeClr val="bg1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7BF9CC5-0254-4E93-2612-F270AF41EB29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734" y="3143215"/>
            <a:ext cx="11040535" cy="3179159"/>
          </a:xfrm>
          <a:custGeom>
            <a:avLst/>
            <a:gdLst>
              <a:gd name="connsiteX0" fmla="*/ 7623994 w 11040535"/>
              <a:gd name="connsiteY0" fmla="*/ 722 h 3714782"/>
              <a:gd name="connsiteX1" fmla="*/ 7683811 w 11040535"/>
              <a:gd name="connsiteY1" fmla="*/ 11361 h 3714782"/>
              <a:gd name="connsiteX2" fmla="*/ 7739418 w 11040535"/>
              <a:gd name="connsiteY2" fmla="*/ 19792 h 3714782"/>
              <a:gd name="connsiteX3" fmla="*/ 7784582 w 11040535"/>
              <a:gd name="connsiteY3" fmla="*/ 28022 h 3714782"/>
              <a:gd name="connsiteX4" fmla="*/ 7792011 w 11040535"/>
              <a:gd name="connsiteY4" fmla="*/ 21399 h 3714782"/>
              <a:gd name="connsiteX5" fmla="*/ 7831959 w 11040535"/>
              <a:gd name="connsiteY5" fmla="*/ 6744 h 3714782"/>
              <a:gd name="connsiteX6" fmla="*/ 7869494 w 11040535"/>
              <a:gd name="connsiteY6" fmla="*/ 10960 h 3714782"/>
              <a:gd name="connsiteX7" fmla="*/ 7949589 w 11040535"/>
              <a:gd name="connsiteY7" fmla="*/ 18987 h 3714782"/>
              <a:gd name="connsiteX8" fmla="*/ 8010212 w 11040535"/>
              <a:gd name="connsiteY8" fmla="*/ 14573 h 3714782"/>
              <a:gd name="connsiteX9" fmla="*/ 8042731 w 11040535"/>
              <a:gd name="connsiteY9" fmla="*/ 11361 h 3714782"/>
              <a:gd name="connsiteX10" fmla="*/ 8109175 w 11040535"/>
              <a:gd name="connsiteY10" fmla="*/ 28222 h 3714782"/>
              <a:gd name="connsiteX11" fmla="*/ 8137879 w 11040535"/>
              <a:gd name="connsiteY11" fmla="*/ 30229 h 3714782"/>
              <a:gd name="connsiteX12" fmla="*/ 8294855 w 11040535"/>
              <a:gd name="connsiteY12" fmla="*/ 29828 h 3714782"/>
              <a:gd name="connsiteX13" fmla="*/ 8367725 w 11040535"/>
              <a:gd name="connsiteY13" fmla="*/ 43680 h 3714782"/>
              <a:gd name="connsiteX14" fmla="*/ 8414093 w 11040535"/>
              <a:gd name="connsiteY14" fmla="*/ 49098 h 3714782"/>
              <a:gd name="connsiteX15" fmla="*/ 8546379 w 11040535"/>
              <a:gd name="connsiteY15" fmla="*/ 54720 h 3714782"/>
              <a:gd name="connsiteX16" fmla="*/ 8592749 w 11040535"/>
              <a:gd name="connsiteY16" fmla="*/ 58131 h 3714782"/>
              <a:gd name="connsiteX17" fmla="*/ 8679065 w 11040535"/>
              <a:gd name="connsiteY17" fmla="*/ 58131 h 3714782"/>
              <a:gd name="connsiteX18" fmla="*/ 8707973 w 11040535"/>
              <a:gd name="connsiteY18" fmla="*/ 59537 h 3714782"/>
              <a:gd name="connsiteX19" fmla="*/ 8933599 w 11040535"/>
              <a:gd name="connsiteY19" fmla="*/ 59338 h 3714782"/>
              <a:gd name="connsiteX20" fmla="*/ 8974553 w 11040535"/>
              <a:gd name="connsiteY20" fmla="*/ 51307 h 3714782"/>
              <a:gd name="connsiteX21" fmla="*/ 8998039 w 11040535"/>
              <a:gd name="connsiteY21" fmla="*/ 49902 h 3714782"/>
              <a:gd name="connsiteX22" fmla="*/ 9053041 w 11040535"/>
              <a:gd name="connsiteY22" fmla="*/ 60741 h 3714782"/>
              <a:gd name="connsiteX23" fmla="*/ 9103223 w 11040535"/>
              <a:gd name="connsiteY23" fmla="*/ 69174 h 3714782"/>
              <a:gd name="connsiteX24" fmla="*/ 9117477 w 11040535"/>
              <a:gd name="connsiteY24" fmla="*/ 69375 h 3714782"/>
              <a:gd name="connsiteX25" fmla="*/ 9265421 w 11040535"/>
              <a:gd name="connsiteY25" fmla="*/ 79210 h 3714782"/>
              <a:gd name="connsiteX26" fmla="*/ 9412561 w 11040535"/>
              <a:gd name="connsiteY26" fmla="*/ 79612 h 3714782"/>
              <a:gd name="connsiteX27" fmla="*/ 9454313 w 11040535"/>
              <a:gd name="connsiteY27" fmla="*/ 85834 h 3714782"/>
              <a:gd name="connsiteX28" fmla="*/ 9495867 w 11040535"/>
              <a:gd name="connsiteY28" fmla="*/ 86637 h 3714782"/>
              <a:gd name="connsiteX29" fmla="*/ 9595231 w 11040535"/>
              <a:gd name="connsiteY29" fmla="*/ 92056 h 3714782"/>
              <a:gd name="connsiteX30" fmla="*/ 9654649 w 11040535"/>
              <a:gd name="connsiteY30" fmla="*/ 94668 h 3714782"/>
              <a:gd name="connsiteX31" fmla="*/ 9688773 w 11040535"/>
              <a:gd name="connsiteY31" fmla="*/ 95669 h 3714782"/>
              <a:gd name="connsiteX32" fmla="*/ 9711857 w 11040535"/>
              <a:gd name="connsiteY32" fmla="*/ 98481 h 3714782"/>
              <a:gd name="connsiteX33" fmla="*/ 9756019 w 11040535"/>
              <a:gd name="connsiteY33" fmla="*/ 98481 h 3714782"/>
              <a:gd name="connsiteX34" fmla="*/ 9888909 w 11040535"/>
              <a:gd name="connsiteY34" fmla="*/ 121566 h 3714782"/>
              <a:gd name="connsiteX35" fmla="*/ 9920625 w 11040535"/>
              <a:gd name="connsiteY35" fmla="*/ 127989 h 3714782"/>
              <a:gd name="connsiteX36" fmla="*/ 9951137 w 11040535"/>
              <a:gd name="connsiteY36" fmla="*/ 110724 h 3714782"/>
              <a:gd name="connsiteX37" fmla="*/ 10033239 w 11040535"/>
              <a:gd name="connsiteY37" fmla="*/ 61143 h 3714782"/>
              <a:gd name="connsiteX38" fmla="*/ 10102897 w 11040535"/>
              <a:gd name="connsiteY38" fmla="*/ 70579 h 3714782"/>
              <a:gd name="connsiteX39" fmla="*/ 10163317 w 11040535"/>
              <a:gd name="connsiteY39" fmla="*/ 98681 h 3714782"/>
              <a:gd name="connsiteX40" fmla="*/ 10205473 w 11040535"/>
              <a:gd name="connsiteY40" fmla="*/ 68772 h 3714782"/>
              <a:gd name="connsiteX41" fmla="*/ 10347591 w 11040535"/>
              <a:gd name="connsiteY41" fmla="*/ 69174 h 3714782"/>
              <a:gd name="connsiteX42" fmla="*/ 10422667 w 11040535"/>
              <a:gd name="connsiteY42" fmla="*/ 61745 h 3714782"/>
              <a:gd name="connsiteX43" fmla="*/ 10490517 w 11040535"/>
              <a:gd name="connsiteY43" fmla="*/ 71180 h 3714782"/>
              <a:gd name="connsiteX44" fmla="*/ 10555957 w 11040535"/>
              <a:gd name="connsiteY44" fmla="*/ 65962 h 3714782"/>
              <a:gd name="connsiteX45" fmla="*/ 10587273 w 11040535"/>
              <a:gd name="connsiteY45" fmla="*/ 59537 h 3714782"/>
              <a:gd name="connsiteX46" fmla="*/ 10640469 w 11040535"/>
              <a:gd name="connsiteY46" fmla="*/ 64556 h 3714782"/>
              <a:gd name="connsiteX47" fmla="*/ 10692059 w 11040535"/>
              <a:gd name="connsiteY47" fmla="*/ 59940 h 3714782"/>
              <a:gd name="connsiteX48" fmla="*/ 10750873 w 11040535"/>
              <a:gd name="connsiteY48" fmla="*/ 59338 h 3714782"/>
              <a:gd name="connsiteX49" fmla="*/ 10800857 w 11040535"/>
              <a:gd name="connsiteY49" fmla="*/ 50103 h 3714782"/>
              <a:gd name="connsiteX50" fmla="*/ 10850839 w 11040535"/>
              <a:gd name="connsiteY50" fmla="*/ 40267 h 3714782"/>
              <a:gd name="connsiteX51" fmla="*/ 10855657 w 11040535"/>
              <a:gd name="connsiteY51" fmla="*/ 40267 h 3714782"/>
              <a:gd name="connsiteX52" fmla="*/ 11040535 w 11040535"/>
              <a:gd name="connsiteY52" fmla="*/ 28425 h 3714782"/>
              <a:gd name="connsiteX53" fmla="*/ 11040535 w 11040535"/>
              <a:gd name="connsiteY53" fmla="*/ 564048 h 3714782"/>
              <a:gd name="connsiteX54" fmla="*/ 11040535 w 11040535"/>
              <a:gd name="connsiteY54" fmla="*/ 871798 h 3714782"/>
              <a:gd name="connsiteX55" fmla="*/ 11040535 w 11040535"/>
              <a:gd name="connsiteY55" fmla="*/ 1407421 h 3714782"/>
              <a:gd name="connsiteX56" fmla="*/ 11040535 w 11040535"/>
              <a:gd name="connsiteY56" fmla="*/ 3179159 h 3714782"/>
              <a:gd name="connsiteX57" fmla="*/ 11040535 w 11040535"/>
              <a:gd name="connsiteY57" fmla="*/ 3714782 h 3714782"/>
              <a:gd name="connsiteX58" fmla="*/ 11040004 w 11040535"/>
              <a:gd name="connsiteY58" fmla="*/ 3714782 h 3714782"/>
              <a:gd name="connsiteX59" fmla="*/ 11040004 w 11040535"/>
              <a:gd name="connsiteY59" fmla="*/ 3144871 h 3714782"/>
              <a:gd name="connsiteX60" fmla="*/ 0 w 11040535"/>
              <a:gd name="connsiteY60" fmla="*/ 3144871 h 3714782"/>
              <a:gd name="connsiteX61" fmla="*/ 0 w 11040535"/>
              <a:gd name="connsiteY61" fmla="*/ 1526660 h 3714782"/>
              <a:gd name="connsiteX62" fmla="*/ 0 w 11040535"/>
              <a:gd name="connsiteY62" fmla="*/ 1526258 h 3714782"/>
              <a:gd name="connsiteX63" fmla="*/ 0 w 11040535"/>
              <a:gd name="connsiteY63" fmla="*/ 991037 h 3714782"/>
              <a:gd name="connsiteX64" fmla="*/ 0 w 11040535"/>
              <a:gd name="connsiteY64" fmla="*/ 990635 h 3714782"/>
              <a:gd name="connsiteX65" fmla="*/ 0 w 11040535"/>
              <a:gd name="connsiteY65" fmla="*/ 683285 h 3714782"/>
              <a:gd name="connsiteX66" fmla="*/ 0 w 11040535"/>
              <a:gd name="connsiteY66" fmla="*/ 682884 h 3714782"/>
              <a:gd name="connsiteX67" fmla="*/ 0 w 11040535"/>
              <a:gd name="connsiteY67" fmla="*/ 147662 h 3714782"/>
              <a:gd name="connsiteX68" fmla="*/ 0 w 11040535"/>
              <a:gd name="connsiteY68" fmla="*/ 147260 h 3714782"/>
              <a:gd name="connsiteX69" fmla="*/ 79491 w 11040535"/>
              <a:gd name="connsiteY69" fmla="*/ 137021 h 3714782"/>
              <a:gd name="connsiteX70" fmla="*/ 163601 w 11040535"/>
              <a:gd name="connsiteY70" fmla="*/ 146859 h 3714782"/>
              <a:gd name="connsiteX71" fmla="*/ 251122 w 11040535"/>
              <a:gd name="connsiteY71" fmla="*/ 149065 h 3714782"/>
              <a:gd name="connsiteX72" fmla="*/ 356710 w 11040535"/>
              <a:gd name="connsiteY72" fmla="*/ 166529 h 3714782"/>
              <a:gd name="connsiteX73" fmla="*/ 371162 w 11040535"/>
              <a:gd name="connsiteY73" fmla="*/ 166529 h 3714782"/>
              <a:gd name="connsiteX74" fmla="*/ 470327 w 11040535"/>
              <a:gd name="connsiteY74" fmla="*/ 157498 h 3714782"/>
              <a:gd name="connsiteX75" fmla="*/ 1142395 w 11040535"/>
              <a:gd name="connsiteY75" fmla="*/ 157498 h 3714782"/>
              <a:gd name="connsiteX76" fmla="*/ 1329681 w 11040535"/>
              <a:gd name="connsiteY76" fmla="*/ 145652 h 3714782"/>
              <a:gd name="connsiteX77" fmla="*/ 1388899 w 11040535"/>
              <a:gd name="connsiteY77" fmla="*/ 138627 h 3714782"/>
              <a:gd name="connsiteX78" fmla="*/ 1527206 w 11040535"/>
              <a:gd name="connsiteY78" fmla="*/ 145453 h 3714782"/>
              <a:gd name="connsiteX79" fmla="*/ 1724331 w 11040535"/>
              <a:gd name="connsiteY79" fmla="*/ 140034 h 3714782"/>
              <a:gd name="connsiteX80" fmla="*/ 1911819 w 11040535"/>
              <a:gd name="connsiteY80" fmla="*/ 147059 h 3714782"/>
              <a:gd name="connsiteX81" fmla="*/ 1957989 w 11040535"/>
              <a:gd name="connsiteY81" fmla="*/ 139831 h 3714782"/>
              <a:gd name="connsiteX82" fmla="*/ 2005163 w 11040535"/>
              <a:gd name="connsiteY82" fmla="*/ 138830 h 3714782"/>
              <a:gd name="connsiteX83" fmla="*/ 2089875 w 11040535"/>
              <a:gd name="connsiteY83" fmla="*/ 145855 h 3714782"/>
              <a:gd name="connsiteX84" fmla="*/ 2341197 w 11040535"/>
              <a:gd name="connsiteY84" fmla="*/ 138226 h 3714782"/>
              <a:gd name="connsiteX85" fmla="*/ 2425305 w 11040535"/>
              <a:gd name="connsiteY85" fmla="*/ 146455 h 3714782"/>
              <a:gd name="connsiteX86" fmla="*/ 2535711 w 11040535"/>
              <a:gd name="connsiteY86" fmla="*/ 129596 h 3714782"/>
              <a:gd name="connsiteX87" fmla="*/ 2569233 w 11040535"/>
              <a:gd name="connsiteY87" fmla="*/ 127787 h 3714782"/>
              <a:gd name="connsiteX88" fmla="*/ 2721392 w 11040535"/>
              <a:gd name="connsiteY88" fmla="*/ 127787 h 3714782"/>
              <a:gd name="connsiteX89" fmla="*/ 2756121 w 11040535"/>
              <a:gd name="connsiteY89" fmla="*/ 116546 h 3714782"/>
              <a:gd name="connsiteX90" fmla="*/ 2817142 w 11040535"/>
              <a:gd name="connsiteY90" fmla="*/ 98882 h 3714782"/>
              <a:gd name="connsiteX91" fmla="*/ 2862710 w 11040535"/>
              <a:gd name="connsiteY91" fmla="*/ 89648 h 3714782"/>
              <a:gd name="connsiteX92" fmla="*/ 2895832 w 11040535"/>
              <a:gd name="connsiteY92" fmla="*/ 89648 h 3714782"/>
              <a:gd name="connsiteX93" fmla="*/ 2975727 w 11040535"/>
              <a:gd name="connsiteY93" fmla="*/ 98280 h 3714782"/>
              <a:gd name="connsiteX94" fmla="*/ 3049798 w 11040535"/>
              <a:gd name="connsiteY94" fmla="*/ 108920 h 3714782"/>
              <a:gd name="connsiteX95" fmla="*/ 3085327 w 11040535"/>
              <a:gd name="connsiteY95" fmla="*/ 107515 h 3714782"/>
              <a:gd name="connsiteX96" fmla="*/ 3135111 w 11040535"/>
              <a:gd name="connsiteY96" fmla="*/ 100488 h 3714782"/>
              <a:gd name="connsiteX97" fmla="*/ 3231065 w 11040535"/>
              <a:gd name="connsiteY97" fmla="*/ 118554 h 3714782"/>
              <a:gd name="connsiteX98" fmla="*/ 3247122 w 11040535"/>
              <a:gd name="connsiteY98" fmla="*/ 129193 h 3714782"/>
              <a:gd name="connsiteX99" fmla="*/ 3270406 w 11040535"/>
              <a:gd name="connsiteY99" fmla="*/ 102495 h 3714782"/>
              <a:gd name="connsiteX100" fmla="*/ 3318185 w 11040535"/>
              <a:gd name="connsiteY100" fmla="*/ 89848 h 3714782"/>
              <a:gd name="connsiteX101" fmla="*/ 3383221 w 11040535"/>
              <a:gd name="connsiteY101" fmla="*/ 98681 h 3714782"/>
              <a:gd name="connsiteX102" fmla="*/ 3487605 w 11040535"/>
              <a:gd name="connsiteY102" fmla="*/ 106911 h 3714782"/>
              <a:gd name="connsiteX103" fmla="*/ 3547626 w 11040535"/>
              <a:gd name="connsiteY103" fmla="*/ 100087 h 3714782"/>
              <a:gd name="connsiteX104" fmla="*/ 3571312 w 11040535"/>
              <a:gd name="connsiteY104" fmla="*/ 98882 h 3714782"/>
              <a:gd name="connsiteX105" fmla="*/ 3708416 w 11040535"/>
              <a:gd name="connsiteY105" fmla="*/ 100087 h 3714782"/>
              <a:gd name="connsiteX106" fmla="*/ 3944883 w 11040535"/>
              <a:gd name="connsiteY106" fmla="*/ 108920 h 3714782"/>
              <a:gd name="connsiteX107" fmla="*/ 3980014 w 11040535"/>
              <a:gd name="connsiteY107" fmla="*/ 117550 h 3714782"/>
              <a:gd name="connsiteX108" fmla="*/ 4050471 w 11040535"/>
              <a:gd name="connsiteY108" fmla="*/ 110324 h 3714782"/>
              <a:gd name="connsiteX109" fmla="*/ 4111497 w 11040535"/>
              <a:gd name="connsiteY109" fmla="*/ 113537 h 3714782"/>
              <a:gd name="connsiteX110" fmla="*/ 4200623 w 11040535"/>
              <a:gd name="connsiteY110" fmla="*/ 113537 h 3714782"/>
              <a:gd name="connsiteX111" fmla="*/ 4282926 w 11040535"/>
              <a:gd name="connsiteY111" fmla="*/ 99484 h 3714782"/>
              <a:gd name="connsiteX112" fmla="*/ 4464391 w 11040535"/>
              <a:gd name="connsiteY112" fmla="*/ 98481 h 3714782"/>
              <a:gd name="connsiteX113" fmla="*/ 4544285 w 11040535"/>
              <a:gd name="connsiteY113" fmla="*/ 90050 h 3714782"/>
              <a:gd name="connsiteX114" fmla="*/ 4586842 w 11040535"/>
              <a:gd name="connsiteY114" fmla="*/ 90050 h 3714782"/>
              <a:gd name="connsiteX115" fmla="*/ 4647264 w 11040535"/>
              <a:gd name="connsiteY115" fmla="*/ 86637 h 3714782"/>
              <a:gd name="connsiteX116" fmla="*/ 4682792 w 11040535"/>
              <a:gd name="connsiteY116" fmla="*/ 80212 h 3714782"/>
              <a:gd name="connsiteX117" fmla="*/ 4743214 w 11040535"/>
              <a:gd name="connsiteY117" fmla="*/ 88643 h 3714782"/>
              <a:gd name="connsiteX118" fmla="*/ 4924683 w 11040535"/>
              <a:gd name="connsiteY118" fmla="*/ 89046 h 3714782"/>
              <a:gd name="connsiteX119" fmla="*/ 4985304 w 11040535"/>
              <a:gd name="connsiteY119" fmla="*/ 108718 h 3714782"/>
              <a:gd name="connsiteX120" fmla="*/ 5107753 w 11040535"/>
              <a:gd name="connsiteY120" fmla="*/ 106911 h 3714782"/>
              <a:gd name="connsiteX121" fmla="*/ 5154323 w 11040535"/>
              <a:gd name="connsiteY121" fmla="*/ 83025 h 3714782"/>
              <a:gd name="connsiteX122" fmla="*/ 5180621 w 11040535"/>
              <a:gd name="connsiteY122" fmla="*/ 83625 h 3714782"/>
              <a:gd name="connsiteX123" fmla="*/ 5197885 w 11040535"/>
              <a:gd name="connsiteY123" fmla="*/ 89046 h 3714782"/>
              <a:gd name="connsiteX124" fmla="*/ 5399825 w 11040535"/>
              <a:gd name="connsiteY124" fmla="*/ 99285 h 3714782"/>
              <a:gd name="connsiteX125" fmla="*/ 5498790 w 11040535"/>
              <a:gd name="connsiteY125" fmla="*/ 108519 h 3714782"/>
              <a:gd name="connsiteX126" fmla="*/ 5601567 w 11040535"/>
              <a:gd name="connsiteY126" fmla="*/ 107915 h 3714782"/>
              <a:gd name="connsiteX127" fmla="*/ 5734654 w 11040535"/>
              <a:gd name="connsiteY127" fmla="*/ 100689 h 3714782"/>
              <a:gd name="connsiteX128" fmla="*/ 5888021 w 11040535"/>
              <a:gd name="connsiteY128" fmla="*/ 108316 h 3714782"/>
              <a:gd name="connsiteX129" fmla="*/ 5938000 w 11040535"/>
              <a:gd name="connsiteY129" fmla="*/ 99484 h 3714782"/>
              <a:gd name="connsiteX130" fmla="*/ 5986982 w 11040535"/>
              <a:gd name="connsiteY130" fmla="*/ 99082 h 3714782"/>
              <a:gd name="connsiteX131" fmla="*/ 6071291 w 11040535"/>
              <a:gd name="connsiteY131" fmla="*/ 109923 h 3714782"/>
              <a:gd name="connsiteX132" fmla="*/ 6145764 w 11040535"/>
              <a:gd name="connsiteY132" fmla="*/ 99285 h 3714782"/>
              <a:gd name="connsiteX133" fmla="*/ 6220640 w 11040535"/>
              <a:gd name="connsiteY133" fmla="*/ 89848 h 3714782"/>
              <a:gd name="connsiteX134" fmla="*/ 6249547 w 11040535"/>
              <a:gd name="connsiteY134" fmla="*/ 89247 h 3714782"/>
              <a:gd name="connsiteX135" fmla="*/ 6428604 w 11040535"/>
              <a:gd name="connsiteY135" fmla="*/ 59537 h 3714782"/>
              <a:gd name="connsiteX136" fmla="*/ 6463933 w 11040535"/>
              <a:gd name="connsiteY136" fmla="*/ 49902 h 3714782"/>
              <a:gd name="connsiteX137" fmla="*/ 6603245 w 11040535"/>
              <a:gd name="connsiteY137" fmla="*/ 33041 h 3714782"/>
              <a:gd name="connsiteX138" fmla="*/ 6706625 w 11040535"/>
              <a:gd name="connsiteY138" fmla="*/ 21399 h 3714782"/>
              <a:gd name="connsiteX139" fmla="*/ 6795952 w 11040535"/>
              <a:gd name="connsiteY139" fmla="*/ 10960 h 3714782"/>
              <a:gd name="connsiteX140" fmla="*/ 6884076 w 11040535"/>
              <a:gd name="connsiteY140" fmla="*/ 11762 h 3714782"/>
              <a:gd name="connsiteX141" fmla="*/ 7238178 w 11040535"/>
              <a:gd name="connsiteY141" fmla="*/ 21196 h 3714782"/>
              <a:gd name="connsiteX142" fmla="*/ 7283141 w 11040535"/>
              <a:gd name="connsiteY142" fmla="*/ 30630 h 3714782"/>
              <a:gd name="connsiteX143" fmla="*/ 7371665 w 11040535"/>
              <a:gd name="connsiteY143" fmla="*/ 18987 h 3714782"/>
              <a:gd name="connsiteX144" fmla="*/ 7427069 w 11040535"/>
              <a:gd name="connsiteY144" fmla="*/ 11361 h 3714782"/>
              <a:gd name="connsiteX145" fmla="*/ 7534465 w 11040535"/>
              <a:gd name="connsiteY145" fmla="*/ 9153 h 3714782"/>
              <a:gd name="connsiteX146" fmla="*/ 7623994 w 11040535"/>
              <a:gd name="connsiteY146" fmla="*/ 722 h 3714782"/>
              <a:gd name="connsiteX0" fmla="*/ 7623994 w 11040535"/>
              <a:gd name="connsiteY0" fmla="*/ 722 h 3714782"/>
              <a:gd name="connsiteX1" fmla="*/ 7683811 w 11040535"/>
              <a:gd name="connsiteY1" fmla="*/ 11361 h 3714782"/>
              <a:gd name="connsiteX2" fmla="*/ 7739418 w 11040535"/>
              <a:gd name="connsiteY2" fmla="*/ 19792 h 3714782"/>
              <a:gd name="connsiteX3" fmla="*/ 7784582 w 11040535"/>
              <a:gd name="connsiteY3" fmla="*/ 28022 h 3714782"/>
              <a:gd name="connsiteX4" fmla="*/ 7792011 w 11040535"/>
              <a:gd name="connsiteY4" fmla="*/ 21399 h 3714782"/>
              <a:gd name="connsiteX5" fmla="*/ 7831959 w 11040535"/>
              <a:gd name="connsiteY5" fmla="*/ 6744 h 3714782"/>
              <a:gd name="connsiteX6" fmla="*/ 7869494 w 11040535"/>
              <a:gd name="connsiteY6" fmla="*/ 10960 h 3714782"/>
              <a:gd name="connsiteX7" fmla="*/ 7949589 w 11040535"/>
              <a:gd name="connsiteY7" fmla="*/ 18987 h 3714782"/>
              <a:gd name="connsiteX8" fmla="*/ 8010212 w 11040535"/>
              <a:gd name="connsiteY8" fmla="*/ 14573 h 3714782"/>
              <a:gd name="connsiteX9" fmla="*/ 8042731 w 11040535"/>
              <a:gd name="connsiteY9" fmla="*/ 11361 h 3714782"/>
              <a:gd name="connsiteX10" fmla="*/ 8109175 w 11040535"/>
              <a:gd name="connsiteY10" fmla="*/ 28222 h 3714782"/>
              <a:gd name="connsiteX11" fmla="*/ 8137879 w 11040535"/>
              <a:gd name="connsiteY11" fmla="*/ 30229 h 3714782"/>
              <a:gd name="connsiteX12" fmla="*/ 8294855 w 11040535"/>
              <a:gd name="connsiteY12" fmla="*/ 29828 h 3714782"/>
              <a:gd name="connsiteX13" fmla="*/ 8367725 w 11040535"/>
              <a:gd name="connsiteY13" fmla="*/ 43680 h 3714782"/>
              <a:gd name="connsiteX14" fmla="*/ 8414093 w 11040535"/>
              <a:gd name="connsiteY14" fmla="*/ 49098 h 3714782"/>
              <a:gd name="connsiteX15" fmla="*/ 8546379 w 11040535"/>
              <a:gd name="connsiteY15" fmla="*/ 54720 h 3714782"/>
              <a:gd name="connsiteX16" fmla="*/ 8592749 w 11040535"/>
              <a:gd name="connsiteY16" fmla="*/ 58131 h 3714782"/>
              <a:gd name="connsiteX17" fmla="*/ 8679065 w 11040535"/>
              <a:gd name="connsiteY17" fmla="*/ 58131 h 3714782"/>
              <a:gd name="connsiteX18" fmla="*/ 8707973 w 11040535"/>
              <a:gd name="connsiteY18" fmla="*/ 59537 h 3714782"/>
              <a:gd name="connsiteX19" fmla="*/ 8933599 w 11040535"/>
              <a:gd name="connsiteY19" fmla="*/ 59338 h 3714782"/>
              <a:gd name="connsiteX20" fmla="*/ 8974553 w 11040535"/>
              <a:gd name="connsiteY20" fmla="*/ 51307 h 3714782"/>
              <a:gd name="connsiteX21" fmla="*/ 8998039 w 11040535"/>
              <a:gd name="connsiteY21" fmla="*/ 49902 h 3714782"/>
              <a:gd name="connsiteX22" fmla="*/ 9053041 w 11040535"/>
              <a:gd name="connsiteY22" fmla="*/ 60741 h 3714782"/>
              <a:gd name="connsiteX23" fmla="*/ 9103223 w 11040535"/>
              <a:gd name="connsiteY23" fmla="*/ 69174 h 3714782"/>
              <a:gd name="connsiteX24" fmla="*/ 9117477 w 11040535"/>
              <a:gd name="connsiteY24" fmla="*/ 69375 h 3714782"/>
              <a:gd name="connsiteX25" fmla="*/ 9265421 w 11040535"/>
              <a:gd name="connsiteY25" fmla="*/ 79210 h 3714782"/>
              <a:gd name="connsiteX26" fmla="*/ 9412561 w 11040535"/>
              <a:gd name="connsiteY26" fmla="*/ 79612 h 3714782"/>
              <a:gd name="connsiteX27" fmla="*/ 9454313 w 11040535"/>
              <a:gd name="connsiteY27" fmla="*/ 85834 h 3714782"/>
              <a:gd name="connsiteX28" fmla="*/ 9495867 w 11040535"/>
              <a:gd name="connsiteY28" fmla="*/ 86637 h 3714782"/>
              <a:gd name="connsiteX29" fmla="*/ 9595231 w 11040535"/>
              <a:gd name="connsiteY29" fmla="*/ 92056 h 3714782"/>
              <a:gd name="connsiteX30" fmla="*/ 9654649 w 11040535"/>
              <a:gd name="connsiteY30" fmla="*/ 94668 h 3714782"/>
              <a:gd name="connsiteX31" fmla="*/ 9688773 w 11040535"/>
              <a:gd name="connsiteY31" fmla="*/ 95669 h 3714782"/>
              <a:gd name="connsiteX32" fmla="*/ 9711857 w 11040535"/>
              <a:gd name="connsiteY32" fmla="*/ 98481 h 3714782"/>
              <a:gd name="connsiteX33" fmla="*/ 9756019 w 11040535"/>
              <a:gd name="connsiteY33" fmla="*/ 98481 h 3714782"/>
              <a:gd name="connsiteX34" fmla="*/ 9888909 w 11040535"/>
              <a:gd name="connsiteY34" fmla="*/ 121566 h 3714782"/>
              <a:gd name="connsiteX35" fmla="*/ 9920625 w 11040535"/>
              <a:gd name="connsiteY35" fmla="*/ 127989 h 3714782"/>
              <a:gd name="connsiteX36" fmla="*/ 9951137 w 11040535"/>
              <a:gd name="connsiteY36" fmla="*/ 110724 h 3714782"/>
              <a:gd name="connsiteX37" fmla="*/ 10033239 w 11040535"/>
              <a:gd name="connsiteY37" fmla="*/ 61143 h 3714782"/>
              <a:gd name="connsiteX38" fmla="*/ 10102897 w 11040535"/>
              <a:gd name="connsiteY38" fmla="*/ 70579 h 3714782"/>
              <a:gd name="connsiteX39" fmla="*/ 10163317 w 11040535"/>
              <a:gd name="connsiteY39" fmla="*/ 98681 h 3714782"/>
              <a:gd name="connsiteX40" fmla="*/ 10205473 w 11040535"/>
              <a:gd name="connsiteY40" fmla="*/ 68772 h 3714782"/>
              <a:gd name="connsiteX41" fmla="*/ 10347591 w 11040535"/>
              <a:gd name="connsiteY41" fmla="*/ 69174 h 3714782"/>
              <a:gd name="connsiteX42" fmla="*/ 10422667 w 11040535"/>
              <a:gd name="connsiteY42" fmla="*/ 61745 h 3714782"/>
              <a:gd name="connsiteX43" fmla="*/ 10490517 w 11040535"/>
              <a:gd name="connsiteY43" fmla="*/ 71180 h 3714782"/>
              <a:gd name="connsiteX44" fmla="*/ 10555957 w 11040535"/>
              <a:gd name="connsiteY44" fmla="*/ 65962 h 3714782"/>
              <a:gd name="connsiteX45" fmla="*/ 10587273 w 11040535"/>
              <a:gd name="connsiteY45" fmla="*/ 59537 h 3714782"/>
              <a:gd name="connsiteX46" fmla="*/ 10640469 w 11040535"/>
              <a:gd name="connsiteY46" fmla="*/ 64556 h 3714782"/>
              <a:gd name="connsiteX47" fmla="*/ 10692059 w 11040535"/>
              <a:gd name="connsiteY47" fmla="*/ 59940 h 3714782"/>
              <a:gd name="connsiteX48" fmla="*/ 10750873 w 11040535"/>
              <a:gd name="connsiteY48" fmla="*/ 59338 h 3714782"/>
              <a:gd name="connsiteX49" fmla="*/ 10800857 w 11040535"/>
              <a:gd name="connsiteY49" fmla="*/ 50103 h 3714782"/>
              <a:gd name="connsiteX50" fmla="*/ 10850839 w 11040535"/>
              <a:gd name="connsiteY50" fmla="*/ 40267 h 3714782"/>
              <a:gd name="connsiteX51" fmla="*/ 10855657 w 11040535"/>
              <a:gd name="connsiteY51" fmla="*/ 40267 h 3714782"/>
              <a:gd name="connsiteX52" fmla="*/ 11040535 w 11040535"/>
              <a:gd name="connsiteY52" fmla="*/ 28425 h 3714782"/>
              <a:gd name="connsiteX53" fmla="*/ 11040535 w 11040535"/>
              <a:gd name="connsiteY53" fmla="*/ 564048 h 3714782"/>
              <a:gd name="connsiteX54" fmla="*/ 11040535 w 11040535"/>
              <a:gd name="connsiteY54" fmla="*/ 871798 h 3714782"/>
              <a:gd name="connsiteX55" fmla="*/ 11040535 w 11040535"/>
              <a:gd name="connsiteY55" fmla="*/ 1407421 h 3714782"/>
              <a:gd name="connsiteX56" fmla="*/ 11040535 w 11040535"/>
              <a:gd name="connsiteY56" fmla="*/ 3179159 h 3714782"/>
              <a:gd name="connsiteX57" fmla="*/ 11040535 w 11040535"/>
              <a:gd name="connsiteY57" fmla="*/ 3714782 h 3714782"/>
              <a:gd name="connsiteX58" fmla="*/ 11040004 w 11040535"/>
              <a:gd name="connsiteY58" fmla="*/ 3144871 h 3714782"/>
              <a:gd name="connsiteX59" fmla="*/ 0 w 11040535"/>
              <a:gd name="connsiteY59" fmla="*/ 3144871 h 3714782"/>
              <a:gd name="connsiteX60" fmla="*/ 0 w 11040535"/>
              <a:gd name="connsiteY60" fmla="*/ 1526660 h 3714782"/>
              <a:gd name="connsiteX61" fmla="*/ 0 w 11040535"/>
              <a:gd name="connsiteY61" fmla="*/ 1526258 h 3714782"/>
              <a:gd name="connsiteX62" fmla="*/ 0 w 11040535"/>
              <a:gd name="connsiteY62" fmla="*/ 991037 h 3714782"/>
              <a:gd name="connsiteX63" fmla="*/ 0 w 11040535"/>
              <a:gd name="connsiteY63" fmla="*/ 990635 h 3714782"/>
              <a:gd name="connsiteX64" fmla="*/ 0 w 11040535"/>
              <a:gd name="connsiteY64" fmla="*/ 683285 h 3714782"/>
              <a:gd name="connsiteX65" fmla="*/ 0 w 11040535"/>
              <a:gd name="connsiteY65" fmla="*/ 682884 h 3714782"/>
              <a:gd name="connsiteX66" fmla="*/ 0 w 11040535"/>
              <a:gd name="connsiteY66" fmla="*/ 147662 h 3714782"/>
              <a:gd name="connsiteX67" fmla="*/ 0 w 11040535"/>
              <a:gd name="connsiteY67" fmla="*/ 147260 h 3714782"/>
              <a:gd name="connsiteX68" fmla="*/ 79491 w 11040535"/>
              <a:gd name="connsiteY68" fmla="*/ 137021 h 3714782"/>
              <a:gd name="connsiteX69" fmla="*/ 163601 w 11040535"/>
              <a:gd name="connsiteY69" fmla="*/ 146859 h 3714782"/>
              <a:gd name="connsiteX70" fmla="*/ 251122 w 11040535"/>
              <a:gd name="connsiteY70" fmla="*/ 149065 h 3714782"/>
              <a:gd name="connsiteX71" fmla="*/ 356710 w 11040535"/>
              <a:gd name="connsiteY71" fmla="*/ 166529 h 3714782"/>
              <a:gd name="connsiteX72" fmla="*/ 371162 w 11040535"/>
              <a:gd name="connsiteY72" fmla="*/ 166529 h 3714782"/>
              <a:gd name="connsiteX73" fmla="*/ 470327 w 11040535"/>
              <a:gd name="connsiteY73" fmla="*/ 157498 h 3714782"/>
              <a:gd name="connsiteX74" fmla="*/ 1142395 w 11040535"/>
              <a:gd name="connsiteY74" fmla="*/ 157498 h 3714782"/>
              <a:gd name="connsiteX75" fmla="*/ 1329681 w 11040535"/>
              <a:gd name="connsiteY75" fmla="*/ 145652 h 3714782"/>
              <a:gd name="connsiteX76" fmla="*/ 1388899 w 11040535"/>
              <a:gd name="connsiteY76" fmla="*/ 138627 h 3714782"/>
              <a:gd name="connsiteX77" fmla="*/ 1527206 w 11040535"/>
              <a:gd name="connsiteY77" fmla="*/ 145453 h 3714782"/>
              <a:gd name="connsiteX78" fmla="*/ 1724331 w 11040535"/>
              <a:gd name="connsiteY78" fmla="*/ 140034 h 3714782"/>
              <a:gd name="connsiteX79" fmla="*/ 1911819 w 11040535"/>
              <a:gd name="connsiteY79" fmla="*/ 147059 h 3714782"/>
              <a:gd name="connsiteX80" fmla="*/ 1957989 w 11040535"/>
              <a:gd name="connsiteY80" fmla="*/ 139831 h 3714782"/>
              <a:gd name="connsiteX81" fmla="*/ 2005163 w 11040535"/>
              <a:gd name="connsiteY81" fmla="*/ 138830 h 3714782"/>
              <a:gd name="connsiteX82" fmla="*/ 2089875 w 11040535"/>
              <a:gd name="connsiteY82" fmla="*/ 145855 h 3714782"/>
              <a:gd name="connsiteX83" fmla="*/ 2341197 w 11040535"/>
              <a:gd name="connsiteY83" fmla="*/ 138226 h 3714782"/>
              <a:gd name="connsiteX84" fmla="*/ 2425305 w 11040535"/>
              <a:gd name="connsiteY84" fmla="*/ 146455 h 3714782"/>
              <a:gd name="connsiteX85" fmla="*/ 2535711 w 11040535"/>
              <a:gd name="connsiteY85" fmla="*/ 129596 h 3714782"/>
              <a:gd name="connsiteX86" fmla="*/ 2569233 w 11040535"/>
              <a:gd name="connsiteY86" fmla="*/ 127787 h 3714782"/>
              <a:gd name="connsiteX87" fmla="*/ 2721392 w 11040535"/>
              <a:gd name="connsiteY87" fmla="*/ 127787 h 3714782"/>
              <a:gd name="connsiteX88" fmla="*/ 2756121 w 11040535"/>
              <a:gd name="connsiteY88" fmla="*/ 116546 h 3714782"/>
              <a:gd name="connsiteX89" fmla="*/ 2817142 w 11040535"/>
              <a:gd name="connsiteY89" fmla="*/ 98882 h 3714782"/>
              <a:gd name="connsiteX90" fmla="*/ 2862710 w 11040535"/>
              <a:gd name="connsiteY90" fmla="*/ 89648 h 3714782"/>
              <a:gd name="connsiteX91" fmla="*/ 2895832 w 11040535"/>
              <a:gd name="connsiteY91" fmla="*/ 89648 h 3714782"/>
              <a:gd name="connsiteX92" fmla="*/ 2975727 w 11040535"/>
              <a:gd name="connsiteY92" fmla="*/ 98280 h 3714782"/>
              <a:gd name="connsiteX93" fmla="*/ 3049798 w 11040535"/>
              <a:gd name="connsiteY93" fmla="*/ 108920 h 3714782"/>
              <a:gd name="connsiteX94" fmla="*/ 3085327 w 11040535"/>
              <a:gd name="connsiteY94" fmla="*/ 107515 h 3714782"/>
              <a:gd name="connsiteX95" fmla="*/ 3135111 w 11040535"/>
              <a:gd name="connsiteY95" fmla="*/ 100488 h 3714782"/>
              <a:gd name="connsiteX96" fmla="*/ 3231065 w 11040535"/>
              <a:gd name="connsiteY96" fmla="*/ 118554 h 3714782"/>
              <a:gd name="connsiteX97" fmla="*/ 3247122 w 11040535"/>
              <a:gd name="connsiteY97" fmla="*/ 129193 h 3714782"/>
              <a:gd name="connsiteX98" fmla="*/ 3270406 w 11040535"/>
              <a:gd name="connsiteY98" fmla="*/ 102495 h 3714782"/>
              <a:gd name="connsiteX99" fmla="*/ 3318185 w 11040535"/>
              <a:gd name="connsiteY99" fmla="*/ 89848 h 3714782"/>
              <a:gd name="connsiteX100" fmla="*/ 3383221 w 11040535"/>
              <a:gd name="connsiteY100" fmla="*/ 98681 h 3714782"/>
              <a:gd name="connsiteX101" fmla="*/ 3487605 w 11040535"/>
              <a:gd name="connsiteY101" fmla="*/ 106911 h 3714782"/>
              <a:gd name="connsiteX102" fmla="*/ 3547626 w 11040535"/>
              <a:gd name="connsiteY102" fmla="*/ 100087 h 3714782"/>
              <a:gd name="connsiteX103" fmla="*/ 3571312 w 11040535"/>
              <a:gd name="connsiteY103" fmla="*/ 98882 h 3714782"/>
              <a:gd name="connsiteX104" fmla="*/ 3708416 w 11040535"/>
              <a:gd name="connsiteY104" fmla="*/ 100087 h 3714782"/>
              <a:gd name="connsiteX105" fmla="*/ 3944883 w 11040535"/>
              <a:gd name="connsiteY105" fmla="*/ 108920 h 3714782"/>
              <a:gd name="connsiteX106" fmla="*/ 3980014 w 11040535"/>
              <a:gd name="connsiteY106" fmla="*/ 117550 h 3714782"/>
              <a:gd name="connsiteX107" fmla="*/ 4050471 w 11040535"/>
              <a:gd name="connsiteY107" fmla="*/ 110324 h 3714782"/>
              <a:gd name="connsiteX108" fmla="*/ 4111497 w 11040535"/>
              <a:gd name="connsiteY108" fmla="*/ 113537 h 3714782"/>
              <a:gd name="connsiteX109" fmla="*/ 4200623 w 11040535"/>
              <a:gd name="connsiteY109" fmla="*/ 113537 h 3714782"/>
              <a:gd name="connsiteX110" fmla="*/ 4282926 w 11040535"/>
              <a:gd name="connsiteY110" fmla="*/ 99484 h 3714782"/>
              <a:gd name="connsiteX111" fmla="*/ 4464391 w 11040535"/>
              <a:gd name="connsiteY111" fmla="*/ 98481 h 3714782"/>
              <a:gd name="connsiteX112" fmla="*/ 4544285 w 11040535"/>
              <a:gd name="connsiteY112" fmla="*/ 90050 h 3714782"/>
              <a:gd name="connsiteX113" fmla="*/ 4586842 w 11040535"/>
              <a:gd name="connsiteY113" fmla="*/ 90050 h 3714782"/>
              <a:gd name="connsiteX114" fmla="*/ 4647264 w 11040535"/>
              <a:gd name="connsiteY114" fmla="*/ 86637 h 3714782"/>
              <a:gd name="connsiteX115" fmla="*/ 4682792 w 11040535"/>
              <a:gd name="connsiteY115" fmla="*/ 80212 h 3714782"/>
              <a:gd name="connsiteX116" fmla="*/ 4743214 w 11040535"/>
              <a:gd name="connsiteY116" fmla="*/ 88643 h 3714782"/>
              <a:gd name="connsiteX117" fmla="*/ 4924683 w 11040535"/>
              <a:gd name="connsiteY117" fmla="*/ 89046 h 3714782"/>
              <a:gd name="connsiteX118" fmla="*/ 4985304 w 11040535"/>
              <a:gd name="connsiteY118" fmla="*/ 108718 h 3714782"/>
              <a:gd name="connsiteX119" fmla="*/ 5107753 w 11040535"/>
              <a:gd name="connsiteY119" fmla="*/ 106911 h 3714782"/>
              <a:gd name="connsiteX120" fmla="*/ 5154323 w 11040535"/>
              <a:gd name="connsiteY120" fmla="*/ 83025 h 3714782"/>
              <a:gd name="connsiteX121" fmla="*/ 5180621 w 11040535"/>
              <a:gd name="connsiteY121" fmla="*/ 83625 h 3714782"/>
              <a:gd name="connsiteX122" fmla="*/ 5197885 w 11040535"/>
              <a:gd name="connsiteY122" fmla="*/ 89046 h 3714782"/>
              <a:gd name="connsiteX123" fmla="*/ 5399825 w 11040535"/>
              <a:gd name="connsiteY123" fmla="*/ 99285 h 3714782"/>
              <a:gd name="connsiteX124" fmla="*/ 5498790 w 11040535"/>
              <a:gd name="connsiteY124" fmla="*/ 108519 h 3714782"/>
              <a:gd name="connsiteX125" fmla="*/ 5601567 w 11040535"/>
              <a:gd name="connsiteY125" fmla="*/ 107915 h 3714782"/>
              <a:gd name="connsiteX126" fmla="*/ 5734654 w 11040535"/>
              <a:gd name="connsiteY126" fmla="*/ 100689 h 3714782"/>
              <a:gd name="connsiteX127" fmla="*/ 5888021 w 11040535"/>
              <a:gd name="connsiteY127" fmla="*/ 108316 h 3714782"/>
              <a:gd name="connsiteX128" fmla="*/ 5938000 w 11040535"/>
              <a:gd name="connsiteY128" fmla="*/ 99484 h 3714782"/>
              <a:gd name="connsiteX129" fmla="*/ 5986982 w 11040535"/>
              <a:gd name="connsiteY129" fmla="*/ 99082 h 3714782"/>
              <a:gd name="connsiteX130" fmla="*/ 6071291 w 11040535"/>
              <a:gd name="connsiteY130" fmla="*/ 109923 h 3714782"/>
              <a:gd name="connsiteX131" fmla="*/ 6145764 w 11040535"/>
              <a:gd name="connsiteY131" fmla="*/ 99285 h 3714782"/>
              <a:gd name="connsiteX132" fmla="*/ 6220640 w 11040535"/>
              <a:gd name="connsiteY132" fmla="*/ 89848 h 3714782"/>
              <a:gd name="connsiteX133" fmla="*/ 6249547 w 11040535"/>
              <a:gd name="connsiteY133" fmla="*/ 89247 h 3714782"/>
              <a:gd name="connsiteX134" fmla="*/ 6428604 w 11040535"/>
              <a:gd name="connsiteY134" fmla="*/ 59537 h 3714782"/>
              <a:gd name="connsiteX135" fmla="*/ 6463933 w 11040535"/>
              <a:gd name="connsiteY135" fmla="*/ 49902 h 3714782"/>
              <a:gd name="connsiteX136" fmla="*/ 6603245 w 11040535"/>
              <a:gd name="connsiteY136" fmla="*/ 33041 h 3714782"/>
              <a:gd name="connsiteX137" fmla="*/ 6706625 w 11040535"/>
              <a:gd name="connsiteY137" fmla="*/ 21399 h 3714782"/>
              <a:gd name="connsiteX138" fmla="*/ 6795952 w 11040535"/>
              <a:gd name="connsiteY138" fmla="*/ 10960 h 3714782"/>
              <a:gd name="connsiteX139" fmla="*/ 6884076 w 11040535"/>
              <a:gd name="connsiteY139" fmla="*/ 11762 h 3714782"/>
              <a:gd name="connsiteX140" fmla="*/ 7238178 w 11040535"/>
              <a:gd name="connsiteY140" fmla="*/ 21196 h 3714782"/>
              <a:gd name="connsiteX141" fmla="*/ 7283141 w 11040535"/>
              <a:gd name="connsiteY141" fmla="*/ 30630 h 3714782"/>
              <a:gd name="connsiteX142" fmla="*/ 7371665 w 11040535"/>
              <a:gd name="connsiteY142" fmla="*/ 18987 h 3714782"/>
              <a:gd name="connsiteX143" fmla="*/ 7427069 w 11040535"/>
              <a:gd name="connsiteY143" fmla="*/ 11361 h 3714782"/>
              <a:gd name="connsiteX144" fmla="*/ 7534465 w 11040535"/>
              <a:gd name="connsiteY144" fmla="*/ 9153 h 3714782"/>
              <a:gd name="connsiteX145" fmla="*/ 7623994 w 11040535"/>
              <a:gd name="connsiteY145" fmla="*/ 722 h 3714782"/>
              <a:gd name="connsiteX0" fmla="*/ 7623994 w 11040535"/>
              <a:gd name="connsiteY0" fmla="*/ 722 h 3179159"/>
              <a:gd name="connsiteX1" fmla="*/ 7683811 w 11040535"/>
              <a:gd name="connsiteY1" fmla="*/ 11361 h 3179159"/>
              <a:gd name="connsiteX2" fmla="*/ 7739418 w 11040535"/>
              <a:gd name="connsiteY2" fmla="*/ 19792 h 3179159"/>
              <a:gd name="connsiteX3" fmla="*/ 7784582 w 11040535"/>
              <a:gd name="connsiteY3" fmla="*/ 28022 h 3179159"/>
              <a:gd name="connsiteX4" fmla="*/ 7792011 w 11040535"/>
              <a:gd name="connsiteY4" fmla="*/ 21399 h 3179159"/>
              <a:gd name="connsiteX5" fmla="*/ 7831959 w 11040535"/>
              <a:gd name="connsiteY5" fmla="*/ 6744 h 3179159"/>
              <a:gd name="connsiteX6" fmla="*/ 7869494 w 11040535"/>
              <a:gd name="connsiteY6" fmla="*/ 10960 h 3179159"/>
              <a:gd name="connsiteX7" fmla="*/ 7949589 w 11040535"/>
              <a:gd name="connsiteY7" fmla="*/ 18987 h 3179159"/>
              <a:gd name="connsiteX8" fmla="*/ 8010212 w 11040535"/>
              <a:gd name="connsiteY8" fmla="*/ 14573 h 3179159"/>
              <a:gd name="connsiteX9" fmla="*/ 8042731 w 11040535"/>
              <a:gd name="connsiteY9" fmla="*/ 11361 h 3179159"/>
              <a:gd name="connsiteX10" fmla="*/ 8109175 w 11040535"/>
              <a:gd name="connsiteY10" fmla="*/ 28222 h 3179159"/>
              <a:gd name="connsiteX11" fmla="*/ 8137879 w 11040535"/>
              <a:gd name="connsiteY11" fmla="*/ 30229 h 3179159"/>
              <a:gd name="connsiteX12" fmla="*/ 8294855 w 11040535"/>
              <a:gd name="connsiteY12" fmla="*/ 29828 h 3179159"/>
              <a:gd name="connsiteX13" fmla="*/ 8367725 w 11040535"/>
              <a:gd name="connsiteY13" fmla="*/ 43680 h 3179159"/>
              <a:gd name="connsiteX14" fmla="*/ 8414093 w 11040535"/>
              <a:gd name="connsiteY14" fmla="*/ 49098 h 3179159"/>
              <a:gd name="connsiteX15" fmla="*/ 8546379 w 11040535"/>
              <a:gd name="connsiteY15" fmla="*/ 54720 h 3179159"/>
              <a:gd name="connsiteX16" fmla="*/ 8592749 w 11040535"/>
              <a:gd name="connsiteY16" fmla="*/ 58131 h 3179159"/>
              <a:gd name="connsiteX17" fmla="*/ 8679065 w 11040535"/>
              <a:gd name="connsiteY17" fmla="*/ 58131 h 3179159"/>
              <a:gd name="connsiteX18" fmla="*/ 8707973 w 11040535"/>
              <a:gd name="connsiteY18" fmla="*/ 59537 h 3179159"/>
              <a:gd name="connsiteX19" fmla="*/ 8933599 w 11040535"/>
              <a:gd name="connsiteY19" fmla="*/ 59338 h 3179159"/>
              <a:gd name="connsiteX20" fmla="*/ 8974553 w 11040535"/>
              <a:gd name="connsiteY20" fmla="*/ 51307 h 3179159"/>
              <a:gd name="connsiteX21" fmla="*/ 8998039 w 11040535"/>
              <a:gd name="connsiteY21" fmla="*/ 49902 h 3179159"/>
              <a:gd name="connsiteX22" fmla="*/ 9053041 w 11040535"/>
              <a:gd name="connsiteY22" fmla="*/ 60741 h 3179159"/>
              <a:gd name="connsiteX23" fmla="*/ 9103223 w 11040535"/>
              <a:gd name="connsiteY23" fmla="*/ 69174 h 3179159"/>
              <a:gd name="connsiteX24" fmla="*/ 9117477 w 11040535"/>
              <a:gd name="connsiteY24" fmla="*/ 69375 h 3179159"/>
              <a:gd name="connsiteX25" fmla="*/ 9265421 w 11040535"/>
              <a:gd name="connsiteY25" fmla="*/ 79210 h 3179159"/>
              <a:gd name="connsiteX26" fmla="*/ 9412561 w 11040535"/>
              <a:gd name="connsiteY26" fmla="*/ 79612 h 3179159"/>
              <a:gd name="connsiteX27" fmla="*/ 9454313 w 11040535"/>
              <a:gd name="connsiteY27" fmla="*/ 85834 h 3179159"/>
              <a:gd name="connsiteX28" fmla="*/ 9495867 w 11040535"/>
              <a:gd name="connsiteY28" fmla="*/ 86637 h 3179159"/>
              <a:gd name="connsiteX29" fmla="*/ 9595231 w 11040535"/>
              <a:gd name="connsiteY29" fmla="*/ 92056 h 3179159"/>
              <a:gd name="connsiteX30" fmla="*/ 9654649 w 11040535"/>
              <a:gd name="connsiteY30" fmla="*/ 94668 h 3179159"/>
              <a:gd name="connsiteX31" fmla="*/ 9688773 w 11040535"/>
              <a:gd name="connsiteY31" fmla="*/ 95669 h 3179159"/>
              <a:gd name="connsiteX32" fmla="*/ 9711857 w 11040535"/>
              <a:gd name="connsiteY32" fmla="*/ 98481 h 3179159"/>
              <a:gd name="connsiteX33" fmla="*/ 9756019 w 11040535"/>
              <a:gd name="connsiteY33" fmla="*/ 98481 h 3179159"/>
              <a:gd name="connsiteX34" fmla="*/ 9888909 w 11040535"/>
              <a:gd name="connsiteY34" fmla="*/ 121566 h 3179159"/>
              <a:gd name="connsiteX35" fmla="*/ 9920625 w 11040535"/>
              <a:gd name="connsiteY35" fmla="*/ 127989 h 3179159"/>
              <a:gd name="connsiteX36" fmla="*/ 9951137 w 11040535"/>
              <a:gd name="connsiteY36" fmla="*/ 110724 h 3179159"/>
              <a:gd name="connsiteX37" fmla="*/ 10033239 w 11040535"/>
              <a:gd name="connsiteY37" fmla="*/ 61143 h 3179159"/>
              <a:gd name="connsiteX38" fmla="*/ 10102897 w 11040535"/>
              <a:gd name="connsiteY38" fmla="*/ 70579 h 3179159"/>
              <a:gd name="connsiteX39" fmla="*/ 10163317 w 11040535"/>
              <a:gd name="connsiteY39" fmla="*/ 98681 h 3179159"/>
              <a:gd name="connsiteX40" fmla="*/ 10205473 w 11040535"/>
              <a:gd name="connsiteY40" fmla="*/ 68772 h 3179159"/>
              <a:gd name="connsiteX41" fmla="*/ 10347591 w 11040535"/>
              <a:gd name="connsiteY41" fmla="*/ 69174 h 3179159"/>
              <a:gd name="connsiteX42" fmla="*/ 10422667 w 11040535"/>
              <a:gd name="connsiteY42" fmla="*/ 61745 h 3179159"/>
              <a:gd name="connsiteX43" fmla="*/ 10490517 w 11040535"/>
              <a:gd name="connsiteY43" fmla="*/ 71180 h 3179159"/>
              <a:gd name="connsiteX44" fmla="*/ 10555957 w 11040535"/>
              <a:gd name="connsiteY44" fmla="*/ 65962 h 3179159"/>
              <a:gd name="connsiteX45" fmla="*/ 10587273 w 11040535"/>
              <a:gd name="connsiteY45" fmla="*/ 59537 h 3179159"/>
              <a:gd name="connsiteX46" fmla="*/ 10640469 w 11040535"/>
              <a:gd name="connsiteY46" fmla="*/ 64556 h 3179159"/>
              <a:gd name="connsiteX47" fmla="*/ 10692059 w 11040535"/>
              <a:gd name="connsiteY47" fmla="*/ 59940 h 3179159"/>
              <a:gd name="connsiteX48" fmla="*/ 10750873 w 11040535"/>
              <a:gd name="connsiteY48" fmla="*/ 59338 h 3179159"/>
              <a:gd name="connsiteX49" fmla="*/ 10800857 w 11040535"/>
              <a:gd name="connsiteY49" fmla="*/ 50103 h 3179159"/>
              <a:gd name="connsiteX50" fmla="*/ 10850839 w 11040535"/>
              <a:gd name="connsiteY50" fmla="*/ 40267 h 3179159"/>
              <a:gd name="connsiteX51" fmla="*/ 10855657 w 11040535"/>
              <a:gd name="connsiteY51" fmla="*/ 40267 h 3179159"/>
              <a:gd name="connsiteX52" fmla="*/ 11040535 w 11040535"/>
              <a:gd name="connsiteY52" fmla="*/ 28425 h 3179159"/>
              <a:gd name="connsiteX53" fmla="*/ 11040535 w 11040535"/>
              <a:gd name="connsiteY53" fmla="*/ 564048 h 3179159"/>
              <a:gd name="connsiteX54" fmla="*/ 11040535 w 11040535"/>
              <a:gd name="connsiteY54" fmla="*/ 871798 h 3179159"/>
              <a:gd name="connsiteX55" fmla="*/ 11040535 w 11040535"/>
              <a:gd name="connsiteY55" fmla="*/ 1407421 h 3179159"/>
              <a:gd name="connsiteX56" fmla="*/ 11040535 w 11040535"/>
              <a:gd name="connsiteY56" fmla="*/ 3179159 h 3179159"/>
              <a:gd name="connsiteX57" fmla="*/ 11040004 w 11040535"/>
              <a:gd name="connsiteY57" fmla="*/ 3144871 h 3179159"/>
              <a:gd name="connsiteX58" fmla="*/ 0 w 11040535"/>
              <a:gd name="connsiteY58" fmla="*/ 3144871 h 3179159"/>
              <a:gd name="connsiteX59" fmla="*/ 0 w 11040535"/>
              <a:gd name="connsiteY59" fmla="*/ 1526660 h 3179159"/>
              <a:gd name="connsiteX60" fmla="*/ 0 w 11040535"/>
              <a:gd name="connsiteY60" fmla="*/ 1526258 h 3179159"/>
              <a:gd name="connsiteX61" fmla="*/ 0 w 11040535"/>
              <a:gd name="connsiteY61" fmla="*/ 991037 h 3179159"/>
              <a:gd name="connsiteX62" fmla="*/ 0 w 11040535"/>
              <a:gd name="connsiteY62" fmla="*/ 990635 h 3179159"/>
              <a:gd name="connsiteX63" fmla="*/ 0 w 11040535"/>
              <a:gd name="connsiteY63" fmla="*/ 683285 h 3179159"/>
              <a:gd name="connsiteX64" fmla="*/ 0 w 11040535"/>
              <a:gd name="connsiteY64" fmla="*/ 682884 h 3179159"/>
              <a:gd name="connsiteX65" fmla="*/ 0 w 11040535"/>
              <a:gd name="connsiteY65" fmla="*/ 147662 h 3179159"/>
              <a:gd name="connsiteX66" fmla="*/ 0 w 11040535"/>
              <a:gd name="connsiteY66" fmla="*/ 147260 h 3179159"/>
              <a:gd name="connsiteX67" fmla="*/ 79491 w 11040535"/>
              <a:gd name="connsiteY67" fmla="*/ 137021 h 3179159"/>
              <a:gd name="connsiteX68" fmla="*/ 163601 w 11040535"/>
              <a:gd name="connsiteY68" fmla="*/ 146859 h 3179159"/>
              <a:gd name="connsiteX69" fmla="*/ 251122 w 11040535"/>
              <a:gd name="connsiteY69" fmla="*/ 149065 h 3179159"/>
              <a:gd name="connsiteX70" fmla="*/ 356710 w 11040535"/>
              <a:gd name="connsiteY70" fmla="*/ 166529 h 3179159"/>
              <a:gd name="connsiteX71" fmla="*/ 371162 w 11040535"/>
              <a:gd name="connsiteY71" fmla="*/ 166529 h 3179159"/>
              <a:gd name="connsiteX72" fmla="*/ 470327 w 11040535"/>
              <a:gd name="connsiteY72" fmla="*/ 157498 h 3179159"/>
              <a:gd name="connsiteX73" fmla="*/ 1142395 w 11040535"/>
              <a:gd name="connsiteY73" fmla="*/ 157498 h 3179159"/>
              <a:gd name="connsiteX74" fmla="*/ 1329681 w 11040535"/>
              <a:gd name="connsiteY74" fmla="*/ 145652 h 3179159"/>
              <a:gd name="connsiteX75" fmla="*/ 1388899 w 11040535"/>
              <a:gd name="connsiteY75" fmla="*/ 138627 h 3179159"/>
              <a:gd name="connsiteX76" fmla="*/ 1527206 w 11040535"/>
              <a:gd name="connsiteY76" fmla="*/ 145453 h 3179159"/>
              <a:gd name="connsiteX77" fmla="*/ 1724331 w 11040535"/>
              <a:gd name="connsiteY77" fmla="*/ 140034 h 3179159"/>
              <a:gd name="connsiteX78" fmla="*/ 1911819 w 11040535"/>
              <a:gd name="connsiteY78" fmla="*/ 147059 h 3179159"/>
              <a:gd name="connsiteX79" fmla="*/ 1957989 w 11040535"/>
              <a:gd name="connsiteY79" fmla="*/ 139831 h 3179159"/>
              <a:gd name="connsiteX80" fmla="*/ 2005163 w 11040535"/>
              <a:gd name="connsiteY80" fmla="*/ 138830 h 3179159"/>
              <a:gd name="connsiteX81" fmla="*/ 2089875 w 11040535"/>
              <a:gd name="connsiteY81" fmla="*/ 145855 h 3179159"/>
              <a:gd name="connsiteX82" fmla="*/ 2341197 w 11040535"/>
              <a:gd name="connsiteY82" fmla="*/ 138226 h 3179159"/>
              <a:gd name="connsiteX83" fmla="*/ 2425305 w 11040535"/>
              <a:gd name="connsiteY83" fmla="*/ 146455 h 3179159"/>
              <a:gd name="connsiteX84" fmla="*/ 2535711 w 11040535"/>
              <a:gd name="connsiteY84" fmla="*/ 129596 h 3179159"/>
              <a:gd name="connsiteX85" fmla="*/ 2569233 w 11040535"/>
              <a:gd name="connsiteY85" fmla="*/ 127787 h 3179159"/>
              <a:gd name="connsiteX86" fmla="*/ 2721392 w 11040535"/>
              <a:gd name="connsiteY86" fmla="*/ 127787 h 3179159"/>
              <a:gd name="connsiteX87" fmla="*/ 2756121 w 11040535"/>
              <a:gd name="connsiteY87" fmla="*/ 116546 h 3179159"/>
              <a:gd name="connsiteX88" fmla="*/ 2817142 w 11040535"/>
              <a:gd name="connsiteY88" fmla="*/ 98882 h 3179159"/>
              <a:gd name="connsiteX89" fmla="*/ 2862710 w 11040535"/>
              <a:gd name="connsiteY89" fmla="*/ 89648 h 3179159"/>
              <a:gd name="connsiteX90" fmla="*/ 2895832 w 11040535"/>
              <a:gd name="connsiteY90" fmla="*/ 89648 h 3179159"/>
              <a:gd name="connsiteX91" fmla="*/ 2975727 w 11040535"/>
              <a:gd name="connsiteY91" fmla="*/ 98280 h 3179159"/>
              <a:gd name="connsiteX92" fmla="*/ 3049798 w 11040535"/>
              <a:gd name="connsiteY92" fmla="*/ 108920 h 3179159"/>
              <a:gd name="connsiteX93" fmla="*/ 3085327 w 11040535"/>
              <a:gd name="connsiteY93" fmla="*/ 107515 h 3179159"/>
              <a:gd name="connsiteX94" fmla="*/ 3135111 w 11040535"/>
              <a:gd name="connsiteY94" fmla="*/ 100488 h 3179159"/>
              <a:gd name="connsiteX95" fmla="*/ 3231065 w 11040535"/>
              <a:gd name="connsiteY95" fmla="*/ 118554 h 3179159"/>
              <a:gd name="connsiteX96" fmla="*/ 3247122 w 11040535"/>
              <a:gd name="connsiteY96" fmla="*/ 129193 h 3179159"/>
              <a:gd name="connsiteX97" fmla="*/ 3270406 w 11040535"/>
              <a:gd name="connsiteY97" fmla="*/ 102495 h 3179159"/>
              <a:gd name="connsiteX98" fmla="*/ 3318185 w 11040535"/>
              <a:gd name="connsiteY98" fmla="*/ 89848 h 3179159"/>
              <a:gd name="connsiteX99" fmla="*/ 3383221 w 11040535"/>
              <a:gd name="connsiteY99" fmla="*/ 98681 h 3179159"/>
              <a:gd name="connsiteX100" fmla="*/ 3487605 w 11040535"/>
              <a:gd name="connsiteY100" fmla="*/ 106911 h 3179159"/>
              <a:gd name="connsiteX101" fmla="*/ 3547626 w 11040535"/>
              <a:gd name="connsiteY101" fmla="*/ 100087 h 3179159"/>
              <a:gd name="connsiteX102" fmla="*/ 3571312 w 11040535"/>
              <a:gd name="connsiteY102" fmla="*/ 98882 h 3179159"/>
              <a:gd name="connsiteX103" fmla="*/ 3708416 w 11040535"/>
              <a:gd name="connsiteY103" fmla="*/ 100087 h 3179159"/>
              <a:gd name="connsiteX104" fmla="*/ 3944883 w 11040535"/>
              <a:gd name="connsiteY104" fmla="*/ 108920 h 3179159"/>
              <a:gd name="connsiteX105" fmla="*/ 3980014 w 11040535"/>
              <a:gd name="connsiteY105" fmla="*/ 117550 h 3179159"/>
              <a:gd name="connsiteX106" fmla="*/ 4050471 w 11040535"/>
              <a:gd name="connsiteY106" fmla="*/ 110324 h 3179159"/>
              <a:gd name="connsiteX107" fmla="*/ 4111497 w 11040535"/>
              <a:gd name="connsiteY107" fmla="*/ 113537 h 3179159"/>
              <a:gd name="connsiteX108" fmla="*/ 4200623 w 11040535"/>
              <a:gd name="connsiteY108" fmla="*/ 113537 h 3179159"/>
              <a:gd name="connsiteX109" fmla="*/ 4282926 w 11040535"/>
              <a:gd name="connsiteY109" fmla="*/ 99484 h 3179159"/>
              <a:gd name="connsiteX110" fmla="*/ 4464391 w 11040535"/>
              <a:gd name="connsiteY110" fmla="*/ 98481 h 3179159"/>
              <a:gd name="connsiteX111" fmla="*/ 4544285 w 11040535"/>
              <a:gd name="connsiteY111" fmla="*/ 90050 h 3179159"/>
              <a:gd name="connsiteX112" fmla="*/ 4586842 w 11040535"/>
              <a:gd name="connsiteY112" fmla="*/ 90050 h 3179159"/>
              <a:gd name="connsiteX113" fmla="*/ 4647264 w 11040535"/>
              <a:gd name="connsiteY113" fmla="*/ 86637 h 3179159"/>
              <a:gd name="connsiteX114" fmla="*/ 4682792 w 11040535"/>
              <a:gd name="connsiteY114" fmla="*/ 80212 h 3179159"/>
              <a:gd name="connsiteX115" fmla="*/ 4743214 w 11040535"/>
              <a:gd name="connsiteY115" fmla="*/ 88643 h 3179159"/>
              <a:gd name="connsiteX116" fmla="*/ 4924683 w 11040535"/>
              <a:gd name="connsiteY116" fmla="*/ 89046 h 3179159"/>
              <a:gd name="connsiteX117" fmla="*/ 4985304 w 11040535"/>
              <a:gd name="connsiteY117" fmla="*/ 108718 h 3179159"/>
              <a:gd name="connsiteX118" fmla="*/ 5107753 w 11040535"/>
              <a:gd name="connsiteY118" fmla="*/ 106911 h 3179159"/>
              <a:gd name="connsiteX119" fmla="*/ 5154323 w 11040535"/>
              <a:gd name="connsiteY119" fmla="*/ 83025 h 3179159"/>
              <a:gd name="connsiteX120" fmla="*/ 5180621 w 11040535"/>
              <a:gd name="connsiteY120" fmla="*/ 83625 h 3179159"/>
              <a:gd name="connsiteX121" fmla="*/ 5197885 w 11040535"/>
              <a:gd name="connsiteY121" fmla="*/ 89046 h 3179159"/>
              <a:gd name="connsiteX122" fmla="*/ 5399825 w 11040535"/>
              <a:gd name="connsiteY122" fmla="*/ 99285 h 3179159"/>
              <a:gd name="connsiteX123" fmla="*/ 5498790 w 11040535"/>
              <a:gd name="connsiteY123" fmla="*/ 108519 h 3179159"/>
              <a:gd name="connsiteX124" fmla="*/ 5601567 w 11040535"/>
              <a:gd name="connsiteY124" fmla="*/ 107915 h 3179159"/>
              <a:gd name="connsiteX125" fmla="*/ 5734654 w 11040535"/>
              <a:gd name="connsiteY125" fmla="*/ 100689 h 3179159"/>
              <a:gd name="connsiteX126" fmla="*/ 5888021 w 11040535"/>
              <a:gd name="connsiteY126" fmla="*/ 108316 h 3179159"/>
              <a:gd name="connsiteX127" fmla="*/ 5938000 w 11040535"/>
              <a:gd name="connsiteY127" fmla="*/ 99484 h 3179159"/>
              <a:gd name="connsiteX128" fmla="*/ 5986982 w 11040535"/>
              <a:gd name="connsiteY128" fmla="*/ 99082 h 3179159"/>
              <a:gd name="connsiteX129" fmla="*/ 6071291 w 11040535"/>
              <a:gd name="connsiteY129" fmla="*/ 109923 h 3179159"/>
              <a:gd name="connsiteX130" fmla="*/ 6145764 w 11040535"/>
              <a:gd name="connsiteY130" fmla="*/ 99285 h 3179159"/>
              <a:gd name="connsiteX131" fmla="*/ 6220640 w 11040535"/>
              <a:gd name="connsiteY131" fmla="*/ 89848 h 3179159"/>
              <a:gd name="connsiteX132" fmla="*/ 6249547 w 11040535"/>
              <a:gd name="connsiteY132" fmla="*/ 89247 h 3179159"/>
              <a:gd name="connsiteX133" fmla="*/ 6428604 w 11040535"/>
              <a:gd name="connsiteY133" fmla="*/ 59537 h 3179159"/>
              <a:gd name="connsiteX134" fmla="*/ 6463933 w 11040535"/>
              <a:gd name="connsiteY134" fmla="*/ 49902 h 3179159"/>
              <a:gd name="connsiteX135" fmla="*/ 6603245 w 11040535"/>
              <a:gd name="connsiteY135" fmla="*/ 33041 h 3179159"/>
              <a:gd name="connsiteX136" fmla="*/ 6706625 w 11040535"/>
              <a:gd name="connsiteY136" fmla="*/ 21399 h 3179159"/>
              <a:gd name="connsiteX137" fmla="*/ 6795952 w 11040535"/>
              <a:gd name="connsiteY137" fmla="*/ 10960 h 3179159"/>
              <a:gd name="connsiteX138" fmla="*/ 6884076 w 11040535"/>
              <a:gd name="connsiteY138" fmla="*/ 11762 h 3179159"/>
              <a:gd name="connsiteX139" fmla="*/ 7238178 w 11040535"/>
              <a:gd name="connsiteY139" fmla="*/ 21196 h 3179159"/>
              <a:gd name="connsiteX140" fmla="*/ 7283141 w 11040535"/>
              <a:gd name="connsiteY140" fmla="*/ 30630 h 3179159"/>
              <a:gd name="connsiteX141" fmla="*/ 7371665 w 11040535"/>
              <a:gd name="connsiteY141" fmla="*/ 18987 h 3179159"/>
              <a:gd name="connsiteX142" fmla="*/ 7427069 w 11040535"/>
              <a:gd name="connsiteY142" fmla="*/ 11361 h 3179159"/>
              <a:gd name="connsiteX143" fmla="*/ 7534465 w 11040535"/>
              <a:gd name="connsiteY143" fmla="*/ 9153 h 3179159"/>
              <a:gd name="connsiteX144" fmla="*/ 7623994 w 11040535"/>
              <a:gd name="connsiteY144" fmla="*/ 722 h 317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11040535" h="3179159">
                <a:moveTo>
                  <a:pt x="7623994" y="722"/>
                </a:moveTo>
                <a:cubicBezTo>
                  <a:pt x="7646075" y="-3094"/>
                  <a:pt x="7663540" y="9354"/>
                  <a:pt x="7683811" y="11361"/>
                </a:cubicBezTo>
                <a:cubicBezTo>
                  <a:pt x="7702080" y="13369"/>
                  <a:pt x="7720948" y="4936"/>
                  <a:pt x="7739418" y="19792"/>
                </a:cubicBezTo>
                <a:cubicBezTo>
                  <a:pt x="7750055" y="28222"/>
                  <a:pt x="7771333" y="13166"/>
                  <a:pt x="7784582" y="28022"/>
                </a:cubicBezTo>
                <a:cubicBezTo>
                  <a:pt x="7787191" y="25813"/>
                  <a:pt x="7789801" y="23807"/>
                  <a:pt x="7792011" y="21399"/>
                </a:cubicBezTo>
                <a:cubicBezTo>
                  <a:pt x="7797830" y="15175"/>
                  <a:pt x="7824527" y="5740"/>
                  <a:pt x="7831959" y="6744"/>
                </a:cubicBezTo>
                <a:cubicBezTo>
                  <a:pt x="7844403" y="8349"/>
                  <a:pt x="7857048" y="9554"/>
                  <a:pt x="7869494" y="10960"/>
                </a:cubicBezTo>
                <a:cubicBezTo>
                  <a:pt x="7895993" y="13770"/>
                  <a:pt x="7922288" y="7747"/>
                  <a:pt x="7949589" y="18987"/>
                </a:cubicBezTo>
                <a:cubicBezTo>
                  <a:pt x="7965849" y="25614"/>
                  <a:pt x="7989935" y="26016"/>
                  <a:pt x="8010212" y="14573"/>
                </a:cubicBezTo>
                <a:cubicBezTo>
                  <a:pt x="8018842" y="9554"/>
                  <a:pt x="8032293" y="9354"/>
                  <a:pt x="8042731" y="11361"/>
                </a:cubicBezTo>
                <a:cubicBezTo>
                  <a:pt x="8065213" y="15577"/>
                  <a:pt x="8086891" y="23004"/>
                  <a:pt x="8109175" y="28222"/>
                </a:cubicBezTo>
                <a:cubicBezTo>
                  <a:pt x="8118407" y="30229"/>
                  <a:pt x="8128244" y="30229"/>
                  <a:pt x="8137879" y="30229"/>
                </a:cubicBezTo>
                <a:cubicBezTo>
                  <a:pt x="8190273" y="30430"/>
                  <a:pt x="8242665" y="31838"/>
                  <a:pt x="8294855" y="29828"/>
                </a:cubicBezTo>
                <a:cubicBezTo>
                  <a:pt x="8320951" y="28825"/>
                  <a:pt x="8346447" y="32838"/>
                  <a:pt x="8367725" y="43680"/>
                </a:cubicBezTo>
                <a:cubicBezTo>
                  <a:pt x="8384383" y="52110"/>
                  <a:pt x="8400041" y="51710"/>
                  <a:pt x="8414093" y="49098"/>
                </a:cubicBezTo>
                <a:cubicBezTo>
                  <a:pt x="8481541" y="36855"/>
                  <a:pt x="8495393" y="34846"/>
                  <a:pt x="8546379" y="54720"/>
                </a:cubicBezTo>
                <a:cubicBezTo>
                  <a:pt x="8562837" y="60944"/>
                  <a:pt x="8577893" y="61345"/>
                  <a:pt x="8592749" y="58131"/>
                </a:cubicBezTo>
                <a:cubicBezTo>
                  <a:pt x="8637111" y="48498"/>
                  <a:pt x="8636913" y="47894"/>
                  <a:pt x="8679065" y="58131"/>
                </a:cubicBezTo>
                <a:cubicBezTo>
                  <a:pt x="8688299" y="60340"/>
                  <a:pt x="8698339" y="59537"/>
                  <a:pt x="8707973" y="59537"/>
                </a:cubicBezTo>
                <a:lnTo>
                  <a:pt x="8933599" y="59338"/>
                </a:lnTo>
                <a:cubicBezTo>
                  <a:pt x="8947251" y="59338"/>
                  <a:pt x="8962107" y="64957"/>
                  <a:pt x="8974553" y="51307"/>
                </a:cubicBezTo>
                <a:cubicBezTo>
                  <a:pt x="8978367" y="47093"/>
                  <a:pt x="8990009" y="50506"/>
                  <a:pt x="8998039" y="49902"/>
                </a:cubicBezTo>
                <a:cubicBezTo>
                  <a:pt x="9017307" y="48498"/>
                  <a:pt x="9032363" y="63753"/>
                  <a:pt x="9053041" y="60741"/>
                </a:cubicBezTo>
                <a:cubicBezTo>
                  <a:pt x="9069097" y="58332"/>
                  <a:pt x="9088571" y="52310"/>
                  <a:pt x="9103223" y="69174"/>
                </a:cubicBezTo>
                <a:cubicBezTo>
                  <a:pt x="9105231" y="71582"/>
                  <a:pt x="9112661" y="69975"/>
                  <a:pt x="9117477" y="69375"/>
                </a:cubicBezTo>
                <a:cubicBezTo>
                  <a:pt x="9167461" y="62749"/>
                  <a:pt x="9215837" y="79210"/>
                  <a:pt x="9265421" y="79210"/>
                </a:cubicBezTo>
                <a:lnTo>
                  <a:pt x="9412561" y="79612"/>
                </a:lnTo>
                <a:cubicBezTo>
                  <a:pt x="9426209" y="79812"/>
                  <a:pt x="9439661" y="76000"/>
                  <a:pt x="9454313" y="85834"/>
                </a:cubicBezTo>
                <a:cubicBezTo>
                  <a:pt x="9464149" y="92459"/>
                  <a:pt x="9483423" y="91456"/>
                  <a:pt x="9495867" y="86637"/>
                </a:cubicBezTo>
                <a:cubicBezTo>
                  <a:pt x="9530593" y="73187"/>
                  <a:pt x="9563517" y="75197"/>
                  <a:pt x="9595231" y="92056"/>
                </a:cubicBezTo>
                <a:cubicBezTo>
                  <a:pt x="9615505" y="102897"/>
                  <a:pt x="9635779" y="101693"/>
                  <a:pt x="9654649" y="94668"/>
                </a:cubicBezTo>
                <a:cubicBezTo>
                  <a:pt x="9667497" y="89848"/>
                  <a:pt x="9676529" y="86235"/>
                  <a:pt x="9688773" y="95669"/>
                </a:cubicBezTo>
                <a:cubicBezTo>
                  <a:pt x="9693993" y="99685"/>
                  <a:pt x="9704029" y="98481"/>
                  <a:pt x="9711857" y="98481"/>
                </a:cubicBezTo>
                <a:cubicBezTo>
                  <a:pt x="9726713" y="99082"/>
                  <a:pt x="9741569" y="100286"/>
                  <a:pt x="9756019" y="98481"/>
                </a:cubicBezTo>
                <a:cubicBezTo>
                  <a:pt x="9802995" y="92459"/>
                  <a:pt x="9846755" y="105106"/>
                  <a:pt x="9888909" y="121566"/>
                </a:cubicBezTo>
                <a:cubicBezTo>
                  <a:pt x="9900149" y="125780"/>
                  <a:pt x="9909987" y="126183"/>
                  <a:pt x="9920625" y="127989"/>
                </a:cubicBezTo>
                <a:cubicBezTo>
                  <a:pt x="9935679" y="130600"/>
                  <a:pt x="9944715" y="123372"/>
                  <a:pt x="9951137" y="110724"/>
                </a:cubicBezTo>
                <a:cubicBezTo>
                  <a:pt x="9968201" y="77403"/>
                  <a:pt x="9994897" y="53919"/>
                  <a:pt x="10033239" y="61143"/>
                </a:cubicBezTo>
                <a:cubicBezTo>
                  <a:pt x="10056725" y="65561"/>
                  <a:pt x="10080211" y="65962"/>
                  <a:pt x="10102897" y="70579"/>
                </a:cubicBezTo>
                <a:cubicBezTo>
                  <a:pt x="10122969" y="74792"/>
                  <a:pt x="10141235" y="88043"/>
                  <a:pt x="10163317" y="98681"/>
                </a:cubicBezTo>
                <a:cubicBezTo>
                  <a:pt x="10168535" y="77001"/>
                  <a:pt x="10180981" y="67366"/>
                  <a:pt x="10205473" y="68772"/>
                </a:cubicBezTo>
                <a:cubicBezTo>
                  <a:pt x="10252643" y="71382"/>
                  <a:pt x="10300219" y="70178"/>
                  <a:pt x="10347591" y="69174"/>
                </a:cubicBezTo>
                <a:cubicBezTo>
                  <a:pt x="10372481" y="68772"/>
                  <a:pt x="10396975" y="70378"/>
                  <a:pt x="10422667" y="61745"/>
                </a:cubicBezTo>
                <a:cubicBezTo>
                  <a:pt x="10442543" y="55123"/>
                  <a:pt x="10473053" y="59537"/>
                  <a:pt x="10490517" y="71180"/>
                </a:cubicBezTo>
                <a:cubicBezTo>
                  <a:pt x="10516815" y="88846"/>
                  <a:pt x="10535483" y="69975"/>
                  <a:pt x="10555957" y="65962"/>
                </a:cubicBezTo>
                <a:cubicBezTo>
                  <a:pt x="10565795" y="64154"/>
                  <a:pt x="10577035" y="62348"/>
                  <a:pt x="10587273" y="59537"/>
                </a:cubicBezTo>
                <a:cubicBezTo>
                  <a:pt x="10605341" y="54519"/>
                  <a:pt x="10617987" y="81618"/>
                  <a:pt x="10640469" y="64556"/>
                </a:cubicBezTo>
                <a:cubicBezTo>
                  <a:pt x="10652111" y="55723"/>
                  <a:pt x="10674595" y="60542"/>
                  <a:pt x="10692059" y="59940"/>
                </a:cubicBezTo>
                <a:cubicBezTo>
                  <a:pt x="10711729" y="59338"/>
                  <a:pt x="10731401" y="60944"/>
                  <a:pt x="10750873" y="59338"/>
                </a:cubicBezTo>
                <a:cubicBezTo>
                  <a:pt x="10767735" y="57932"/>
                  <a:pt x="10783995" y="52511"/>
                  <a:pt x="10800857" y="50103"/>
                </a:cubicBezTo>
                <a:cubicBezTo>
                  <a:pt x="10817719" y="47695"/>
                  <a:pt x="10836387" y="55523"/>
                  <a:pt x="10850839" y="40267"/>
                </a:cubicBezTo>
                <a:cubicBezTo>
                  <a:pt x="10851643" y="39664"/>
                  <a:pt x="10854053" y="40267"/>
                  <a:pt x="10855657" y="40267"/>
                </a:cubicBezTo>
                <a:lnTo>
                  <a:pt x="11040535" y="28425"/>
                </a:lnTo>
                <a:lnTo>
                  <a:pt x="11040535" y="564048"/>
                </a:lnTo>
                <a:lnTo>
                  <a:pt x="11040535" y="871798"/>
                </a:lnTo>
                <a:lnTo>
                  <a:pt x="11040535" y="1407421"/>
                </a:lnTo>
                <a:lnTo>
                  <a:pt x="11040535" y="3179159"/>
                </a:lnTo>
                <a:lnTo>
                  <a:pt x="11040004" y="3144871"/>
                </a:lnTo>
                <a:lnTo>
                  <a:pt x="0" y="3144871"/>
                </a:lnTo>
                <a:lnTo>
                  <a:pt x="0" y="1526660"/>
                </a:lnTo>
                <a:lnTo>
                  <a:pt x="0" y="1526258"/>
                </a:lnTo>
                <a:lnTo>
                  <a:pt x="0" y="991037"/>
                </a:lnTo>
                <a:lnTo>
                  <a:pt x="0" y="990635"/>
                </a:lnTo>
                <a:lnTo>
                  <a:pt x="0" y="683285"/>
                </a:lnTo>
                <a:lnTo>
                  <a:pt x="0" y="682884"/>
                </a:lnTo>
                <a:lnTo>
                  <a:pt x="0" y="147662"/>
                </a:lnTo>
                <a:lnTo>
                  <a:pt x="0" y="147260"/>
                </a:lnTo>
                <a:cubicBezTo>
                  <a:pt x="27099" y="148465"/>
                  <a:pt x="51389" y="131804"/>
                  <a:pt x="79491" y="137021"/>
                </a:cubicBezTo>
                <a:cubicBezTo>
                  <a:pt x="107193" y="142243"/>
                  <a:pt x="135498" y="145251"/>
                  <a:pt x="163601" y="146859"/>
                </a:cubicBezTo>
                <a:cubicBezTo>
                  <a:pt x="192908" y="148465"/>
                  <a:pt x="225226" y="139631"/>
                  <a:pt x="251122" y="149065"/>
                </a:cubicBezTo>
                <a:cubicBezTo>
                  <a:pt x="286251" y="161912"/>
                  <a:pt x="324190" y="146859"/>
                  <a:pt x="356710" y="166529"/>
                </a:cubicBezTo>
                <a:cubicBezTo>
                  <a:pt x="360323" y="168737"/>
                  <a:pt x="367348" y="168536"/>
                  <a:pt x="371162" y="166529"/>
                </a:cubicBezTo>
                <a:cubicBezTo>
                  <a:pt x="403081" y="148866"/>
                  <a:pt x="437405" y="157498"/>
                  <a:pt x="470327" y="157498"/>
                </a:cubicBezTo>
                <a:lnTo>
                  <a:pt x="1142395" y="157498"/>
                </a:lnTo>
                <a:cubicBezTo>
                  <a:pt x="1205025" y="157699"/>
                  <a:pt x="1266450" y="142843"/>
                  <a:pt x="1329681" y="145652"/>
                </a:cubicBezTo>
                <a:cubicBezTo>
                  <a:pt x="1347748" y="146455"/>
                  <a:pt x="1370432" y="132004"/>
                  <a:pt x="1388899" y="138627"/>
                </a:cubicBezTo>
                <a:cubicBezTo>
                  <a:pt x="1434868" y="155089"/>
                  <a:pt x="1482845" y="152278"/>
                  <a:pt x="1527206" y="145453"/>
                </a:cubicBezTo>
                <a:cubicBezTo>
                  <a:pt x="1593449" y="135417"/>
                  <a:pt x="1659894" y="132606"/>
                  <a:pt x="1724331" y="140034"/>
                </a:cubicBezTo>
                <a:cubicBezTo>
                  <a:pt x="1787161" y="147461"/>
                  <a:pt x="1849391" y="145052"/>
                  <a:pt x="1911819" y="147059"/>
                </a:cubicBezTo>
                <a:cubicBezTo>
                  <a:pt x="1926875" y="147461"/>
                  <a:pt x="1941930" y="150069"/>
                  <a:pt x="1957989" y="139831"/>
                </a:cubicBezTo>
                <a:cubicBezTo>
                  <a:pt x="1969631" y="132405"/>
                  <a:pt x="1993321" y="131804"/>
                  <a:pt x="2005163" y="138830"/>
                </a:cubicBezTo>
                <a:cubicBezTo>
                  <a:pt x="2033466" y="155490"/>
                  <a:pt x="2063777" y="150672"/>
                  <a:pt x="2089875" y="145855"/>
                </a:cubicBezTo>
                <a:cubicBezTo>
                  <a:pt x="2173581" y="129996"/>
                  <a:pt x="2257490" y="140835"/>
                  <a:pt x="2341197" y="138226"/>
                </a:cubicBezTo>
                <a:cubicBezTo>
                  <a:pt x="2369100" y="137422"/>
                  <a:pt x="2397403" y="147662"/>
                  <a:pt x="2425305" y="146455"/>
                </a:cubicBezTo>
                <a:cubicBezTo>
                  <a:pt x="2462442" y="144851"/>
                  <a:pt x="2499577" y="140634"/>
                  <a:pt x="2535711" y="129596"/>
                </a:cubicBezTo>
                <a:cubicBezTo>
                  <a:pt x="2545948" y="126384"/>
                  <a:pt x="2557992" y="127787"/>
                  <a:pt x="2569233" y="127787"/>
                </a:cubicBezTo>
                <a:lnTo>
                  <a:pt x="2721392" y="127787"/>
                </a:lnTo>
                <a:cubicBezTo>
                  <a:pt x="2734640" y="127988"/>
                  <a:pt x="2744277" y="123372"/>
                  <a:pt x="2756121" y="116546"/>
                </a:cubicBezTo>
                <a:cubicBezTo>
                  <a:pt x="2773985" y="106310"/>
                  <a:pt x="2796266" y="102897"/>
                  <a:pt x="2817142" y="98882"/>
                </a:cubicBezTo>
                <a:cubicBezTo>
                  <a:pt x="2832198" y="95872"/>
                  <a:pt x="2847856" y="100689"/>
                  <a:pt x="2862710" y="89648"/>
                </a:cubicBezTo>
                <a:cubicBezTo>
                  <a:pt x="2870139" y="84428"/>
                  <a:pt x="2887403" y="84629"/>
                  <a:pt x="2895832" y="89648"/>
                </a:cubicBezTo>
                <a:cubicBezTo>
                  <a:pt x="2921930" y="105106"/>
                  <a:pt x="2949229" y="96673"/>
                  <a:pt x="2975727" y="98280"/>
                </a:cubicBezTo>
                <a:cubicBezTo>
                  <a:pt x="3000817" y="99885"/>
                  <a:pt x="3027515" y="94465"/>
                  <a:pt x="3049798" y="108920"/>
                </a:cubicBezTo>
                <a:cubicBezTo>
                  <a:pt x="3063650" y="117750"/>
                  <a:pt x="3077901" y="114137"/>
                  <a:pt x="3085327" y="107515"/>
                </a:cubicBezTo>
                <a:cubicBezTo>
                  <a:pt x="3101789" y="93061"/>
                  <a:pt x="3123468" y="93663"/>
                  <a:pt x="3135111" y="100488"/>
                </a:cubicBezTo>
                <a:cubicBezTo>
                  <a:pt x="3166026" y="118553"/>
                  <a:pt x="3198142" y="118152"/>
                  <a:pt x="3231065" y="118554"/>
                </a:cubicBezTo>
                <a:cubicBezTo>
                  <a:pt x="3235078" y="118554"/>
                  <a:pt x="3238892" y="123571"/>
                  <a:pt x="3247122" y="129193"/>
                </a:cubicBezTo>
                <a:cubicBezTo>
                  <a:pt x="3253947" y="120963"/>
                  <a:pt x="3260171" y="108116"/>
                  <a:pt x="3270406" y="102495"/>
                </a:cubicBezTo>
                <a:cubicBezTo>
                  <a:pt x="3284862" y="94668"/>
                  <a:pt x="3302124" y="80816"/>
                  <a:pt x="3318185" y="89848"/>
                </a:cubicBezTo>
                <a:cubicBezTo>
                  <a:pt x="3339663" y="102094"/>
                  <a:pt x="3361544" y="96873"/>
                  <a:pt x="3383221" y="98681"/>
                </a:cubicBezTo>
                <a:cubicBezTo>
                  <a:pt x="3417750" y="101693"/>
                  <a:pt x="3452476" y="94867"/>
                  <a:pt x="3487605" y="106911"/>
                </a:cubicBezTo>
                <a:cubicBezTo>
                  <a:pt x="3504266" y="112732"/>
                  <a:pt x="3528757" y="116948"/>
                  <a:pt x="3547626" y="100087"/>
                </a:cubicBezTo>
                <a:cubicBezTo>
                  <a:pt x="3552243" y="96071"/>
                  <a:pt x="3563282" y="98882"/>
                  <a:pt x="3571312" y="98882"/>
                </a:cubicBezTo>
                <a:cubicBezTo>
                  <a:pt x="3617081" y="98681"/>
                  <a:pt x="3663853" y="92859"/>
                  <a:pt x="3708416" y="100087"/>
                </a:cubicBezTo>
                <a:cubicBezTo>
                  <a:pt x="3787306" y="112934"/>
                  <a:pt x="3866195" y="105305"/>
                  <a:pt x="3944883" y="108920"/>
                </a:cubicBezTo>
                <a:cubicBezTo>
                  <a:pt x="3956728" y="109321"/>
                  <a:pt x="3968571" y="118354"/>
                  <a:pt x="3980014" y="117550"/>
                </a:cubicBezTo>
                <a:cubicBezTo>
                  <a:pt x="4003299" y="116145"/>
                  <a:pt x="4026181" y="122367"/>
                  <a:pt x="4050471" y="110324"/>
                </a:cubicBezTo>
                <a:cubicBezTo>
                  <a:pt x="4066530" y="102495"/>
                  <a:pt x="4091423" y="109321"/>
                  <a:pt x="4111497" y="113537"/>
                </a:cubicBezTo>
                <a:cubicBezTo>
                  <a:pt x="4141606" y="119959"/>
                  <a:pt x="4170713" y="120162"/>
                  <a:pt x="4200623" y="113537"/>
                </a:cubicBezTo>
                <a:cubicBezTo>
                  <a:pt x="4227923" y="107515"/>
                  <a:pt x="4255425" y="100489"/>
                  <a:pt x="4282926" y="99484"/>
                </a:cubicBezTo>
                <a:cubicBezTo>
                  <a:pt x="4343349" y="97477"/>
                  <a:pt x="4403968" y="99685"/>
                  <a:pt x="4464391" y="98481"/>
                </a:cubicBezTo>
                <a:cubicBezTo>
                  <a:pt x="4490889" y="97878"/>
                  <a:pt x="4517788" y="104502"/>
                  <a:pt x="4544285" y="90050"/>
                </a:cubicBezTo>
                <a:cubicBezTo>
                  <a:pt x="4555527" y="83826"/>
                  <a:pt x="4578009" y="82822"/>
                  <a:pt x="4586842" y="90050"/>
                </a:cubicBezTo>
                <a:cubicBezTo>
                  <a:pt x="4610127" y="108920"/>
                  <a:pt x="4630401" y="96674"/>
                  <a:pt x="4647264" y="86637"/>
                </a:cubicBezTo>
                <a:cubicBezTo>
                  <a:pt x="4660111" y="79008"/>
                  <a:pt x="4675167" y="74995"/>
                  <a:pt x="4682792" y="80212"/>
                </a:cubicBezTo>
                <a:cubicBezTo>
                  <a:pt x="4702668" y="93865"/>
                  <a:pt x="4723140" y="88444"/>
                  <a:pt x="4743214" y="88643"/>
                </a:cubicBezTo>
                <a:cubicBezTo>
                  <a:pt x="4803638" y="89648"/>
                  <a:pt x="4864261" y="89046"/>
                  <a:pt x="4924683" y="89046"/>
                </a:cubicBezTo>
                <a:cubicBezTo>
                  <a:pt x="4947827" y="89181"/>
                  <a:pt x="4968041" y="95738"/>
                  <a:pt x="4985304" y="108718"/>
                </a:cubicBezTo>
                <a:cubicBezTo>
                  <a:pt x="5025451" y="85031"/>
                  <a:pt x="5065999" y="78408"/>
                  <a:pt x="5107753" y="106911"/>
                </a:cubicBezTo>
                <a:cubicBezTo>
                  <a:pt x="5122609" y="99082"/>
                  <a:pt x="5137864" y="89648"/>
                  <a:pt x="5154323" y="83025"/>
                </a:cubicBezTo>
                <a:cubicBezTo>
                  <a:pt x="5161753" y="80013"/>
                  <a:pt x="5171791" y="82421"/>
                  <a:pt x="5180621" y="83625"/>
                </a:cubicBezTo>
                <a:cubicBezTo>
                  <a:pt x="5186442" y="84429"/>
                  <a:pt x="5192064" y="88643"/>
                  <a:pt x="5197885" y="89046"/>
                </a:cubicBezTo>
                <a:lnTo>
                  <a:pt x="5399825" y="99285"/>
                </a:lnTo>
                <a:cubicBezTo>
                  <a:pt x="5432747" y="101291"/>
                  <a:pt x="5465668" y="106911"/>
                  <a:pt x="5498790" y="108519"/>
                </a:cubicBezTo>
                <a:cubicBezTo>
                  <a:pt x="5532915" y="110124"/>
                  <a:pt x="5567843" y="112332"/>
                  <a:pt x="5601567" y="107915"/>
                </a:cubicBezTo>
                <a:cubicBezTo>
                  <a:pt x="5646130" y="102293"/>
                  <a:pt x="5691699" y="90452"/>
                  <a:pt x="5734654" y="100689"/>
                </a:cubicBezTo>
                <a:cubicBezTo>
                  <a:pt x="5786245" y="112934"/>
                  <a:pt x="5837032" y="106108"/>
                  <a:pt x="5888021" y="108316"/>
                </a:cubicBezTo>
                <a:cubicBezTo>
                  <a:pt x="5904480" y="108920"/>
                  <a:pt x="5921140" y="101089"/>
                  <a:pt x="5938000" y="99484"/>
                </a:cubicBezTo>
                <a:cubicBezTo>
                  <a:pt x="5954061" y="97878"/>
                  <a:pt x="5970520" y="99082"/>
                  <a:pt x="5986982" y="99082"/>
                </a:cubicBezTo>
                <a:cubicBezTo>
                  <a:pt x="6015487" y="99082"/>
                  <a:pt x="6041984" y="111127"/>
                  <a:pt x="6071291" y="109923"/>
                </a:cubicBezTo>
                <a:cubicBezTo>
                  <a:pt x="6096986" y="108718"/>
                  <a:pt x="6121074" y="103299"/>
                  <a:pt x="6145764" y="99285"/>
                </a:cubicBezTo>
                <a:cubicBezTo>
                  <a:pt x="6170457" y="95069"/>
                  <a:pt x="6196552" y="105305"/>
                  <a:pt x="6220640" y="89848"/>
                </a:cubicBezTo>
                <a:cubicBezTo>
                  <a:pt x="6227466" y="85434"/>
                  <a:pt x="6239709" y="89247"/>
                  <a:pt x="6249547" y="89247"/>
                </a:cubicBezTo>
                <a:cubicBezTo>
                  <a:pt x="6311173" y="90251"/>
                  <a:pt x="6369787" y="74593"/>
                  <a:pt x="6428604" y="59537"/>
                </a:cubicBezTo>
                <a:cubicBezTo>
                  <a:pt x="6440246" y="56527"/>
                  <a:pt x="6450283" y="49301"/>
                  <a:pt x="6463933" y="49902"/>
                </a:cubicBezTo>
                <a:cubicBezTo>
                  <a:pt x="6511306" y="52310"/>
                  <a:pt x="6556874" y="39264"/>
                  <a:pt x="6603245" y="33041"/>
                </a:cubicBezTo>
                <a:cubicBezTo>
                  <a:pt x="6637169" y="28425"/>
                  <a:pt x="6671696" y="16379"/>
                  <a:pt x="6706625" y="21399"/>
                </a:cubicBezTo>
                <a:cubicBezTo>
                  <a:pt x="6737739" y="25813"/>
                  <a:pt x="6765642" y="9956"/>
                  <a:pt x="6795952" y="10960"/>
                </a:cubicBezTo>
                <a:cubicBezTo>
                  <a:pt x="6825260" y="11762"/>
                  <a:pt x="6855371" y="7548"/>
                  <a:pt x="6884076" y="11762"/>
                </a:cubicBezTo>
                <a:cubicBezTo>
                  <a:pt x="7001908" y="29426"/>
                  <a:pt x="7120143" y="16379"/>
                  <a:pt x="7238178" y="21196"/>
                </a:cubicBezTo>
                <a:cubicBezTo>
                  <a:pt x="7253230" y="21800"/>
                  <a:pt x="7268085" y="27419"/>
                  <a:pt x="7283141" y="30630"/>
                </a:cubicBezTo>
                <a:cubicBezTo>
                  <a:pt x="7313855" y="37256"/>
                  <a:pt x="7343763" y="26818"/>
                  <a:pt x="7371665" y="18987"/>
                </a:cubicBezTo>
                <a:cubicBezTo>
                  <a:pt x="7390736" y="13568"/>
                  <a:pt x="7408602" y="11762"/>
                  <a:pt x="7427069" y="11361"/>
                </a:cubicBezTo>
                <a:cubicBezTo>
                  <a:pt x="7463002" y="10558"/>
                  <a:pt x="7500742" y="17783"/>
                  <a:pt x="7534465" y="9153"/>
                </a:cubicBezTo>
                <a:cubicBezTo>
                  <a:pt x="7564976" y="1324"/>
                  <a:pt x="7594685" y="5740"/>
                  <a:pt x="7623994" y="7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83CC7B7E-4A24-7BA3-05FC-F8667586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8BEE06B-13F7-5DBF-BF89-C3158A46B5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92882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1A530A7-4195-161B-33D4-1219774C0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6622" y="3061935"/>
            <a:ext cx="2512406" cy="1413545"/>
          </a:xfrm>
          <a:prstGeom prst="rect">
            <a:avLst/>
          </a:prstGeom>
          <a:solidFill>
            <a:schemeClr val="accent1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780FB403-E01D-0E99-0027-7D185A68EC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86173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D33A47-BC14-3920-C8F4-8F29104D69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39532" y="3061935"/>
            <a:ext cx="2512406" cy="1413545"/>
          </a:xfrm>
          <a:prstGeom prst="rect">
            <a:avLst/>
          </a:prstGeom>
          <a:solidFill>
            <a:schemeClr val="accent1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D8C229B3-2AD5-543A-4E9C-E652704D1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8757933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B5AAF29-4165-A630-2CD5-37C6F64501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35730" y="3061935"/>
            <a:ext cx="2512406" cy="1413545"/>
          </a:xfrm>
          <a:prstGeom prst="rect">
            <a:avLst/>
          </a:prstGeom>
          <a:solidFill>
            <a:schemeClr val="accent1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42ABCE9-10D6-4181-D6A7-F98E2CE66F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49863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ADADCF1-7819-C54A-AF95-DDE6519DBB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2774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87D60F4-52E5-4C1B-E830-A323AF16CA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78972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9801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Image_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8AC29A-710B-C3FD-03C6-02E9617807C1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734" y="3143215"/>
            <a:ext cx="11040535" cy="3179159"/>
          </a:xfrm>
          <a:custGeom>
            <a:avLst/>
            <a:gdLst>
              <a:gd name="connsiteX0" fmla="*/ 7623994 w 11040535"/>
              <a:gd name="connsiteY0" fmla="*/ 722 h 3714782"/>
              <a:gd name="connsiteX1" fmla="*/ 7683811 w 11040535"/>
              <a:gd name="connsiteY1" fmla="*/ 11361 h 3714782"/>
              <a:gd name="connsiteX2" fmla="*/ 7739418 w 11040535"/>
              <a:gd name="connsiteY2" fmla="*/ 19792 h 3714782"/>
              <a:gd name="connsiteX3" fmla="*/ 7784582 w 11040535"/>
              <a:gd name="connsiteY3" fmla="*/ 28022 h 3714782"/>
              <a:gd name="connsiteX4" fmla="*/ 7792011 w 11040535"/>
              <a:gd name="connsiteY4" fmla="*/ 21399 h 3714782"/>
              <a:gd name="connsiteX5" fmla="*/ 7831959 w 11040535"/>
              <a:gd name="connsiteY5" fmla="*/ 6744 h 3714782"/>
              <a:gd name="connsiteX6" fmla="*/ 7869494 w 11040535"/>
              <a:gd name="connsiteY6" fmla="*/ 10960 h 3714782"/>
              <a:gd name="connsiteX7" fmla="*/ 7949589 w 11040535"/>
              <a:gd name="connsiteY7" fmla="*/ 18987 h 3714782"/>
              <a:gd name="connsiteX8" fmla="*/ 8010212 w 11040535"/>
              <a:gd name="connsiteY8" fmla="*/ 14573 h 3714782"/>
              <a:gd name="connsiteX9" fmla="*/ 8042731 w 11040535"/>
              <a:gd name="connsiteY9" fmla="*/ 11361 h 3714782"/>
              <a:gd name="connsiteX10" fmla="*/ 8109175 w 11040535"/>
              <a:gd name="connsiteY10" fmla="*/ 28222 h 3714782"/>
              <a:gd name="connsiteX11" fmla="*/ 8137879 w 11040535"/>
              <a:gd name="connsiteY11" fmla="*/ 30229 h 3714782"/>
              <a:gd name="connsiteX12" fmla="*/ 8294855 w 11040535"/>
              <a:gd name="connsiteY12" fmla="*/ 29828 h 3714782"/>
              <a:gd name="connsiteX13" fmla="*/ 8367725 w 11040535"/>
              <a:gd name="connsiteY13" fmla="*/ 43680 h 3714782"/>
              <a:gd name="connsiteX14" fmla="*/ 8414093 w 11040535"/>
              <a:gd name="connsiteY14" fmla="*/ 49098 h 3714782"/>
              <a:gd name="connsiteX15" fmla="*/ 8546379 w 11040535"/>
              <a:gd name="connsiteY15" fmla="*/ 54720 h 3714782"/>
              <a:gd name="connsiteX16" fmla="*/ 8592749 w 11040535"/>
              <a:gd name="connsiteY16" fmla="*/ 58131 h 3714782"/>
              <a:gd name="connsiteX17" fmla="*/ 8679065 w 11040535"/>
              <a:gd name="connsiteY17" fmla="*/ 58131 h 3714782"/>
              <a:gd name="connsiteX18" fmla="*/ 8707973 w 11040535"/>
              <a:gd name="connsiteY18" fmla="*/ 59537 h 3714782"/>
              <a:gd name="connsiteX19" fmla="*/ 8933599 w 11040535"/>
              <a:gd name="connsiteY19" fmla="*/ 59338 h 3714782"/>
              <a:gd name="connsiteX20" fmla="*/ 8974553 w 11040535"/>
              <a:gd name="connsiteY20" fmla="*/ 51307 h 3714782"/>
              <a:gd name="connsiteX21" fmla="*/ 8998039 w 11040535"/>
              <a:gd name="connsiteY21" fmla="*/ 49902 h 3714782"/>
              <a:gd name="connsiteX22" fmla="*/ 9053041 w 11040535"/>
              <a:gd name="connsiteY22" fmla="*/ 60741 h 3714782"/>
              <a:gd name="connsiteX23" fmla="*/ 9103223 w 11040535"/>
              <a:gd name="connsiteY23" fmla="*/ 69174 h 3714782"/>
              <a:gd name="connsiteX24" fmla="*/ 9117477 w 11040535"/>
              <a:gd name="connsiteY24" fmla="*/ 69375 h 3714782"/>
              <a:gd name="connsiteX25" fmla="*/ 9265421 w 11040535"/>
              <a:gd name="connsiteY25" fmla="*/ 79210 h 3714782"/>
              <a:gd name="connsiteX26" fmla="*/ 9412561 w 11040535"/>
              <a:gd name="connsiteY26" fmla="*/ 79612 h 3714782"/>
              <a:gd name="connsiteX27" fmla="*/ 9454313 w 11040535"/>
              <a:gd name="connsiteY27" fmla="*/ 85834 h 3714782"/>
              <a:gd name="connsiteX28" fmla="*/ 9495867 w 11040535"/>
              <a:gd name="connsiteY28" fmla="*/ 86637 h 3714782"/>
              <a:gd name="connsiteX29" fmla="*/ 9595231 w 11040535"/>
              <a:gd name="connsiteY29" fmla="*/ 92056 h 3714782"/>
              <a:gd name="connsiteX30" fmla="*/ 9654649 w 11040535"/>
              <a:gd name="connsiteY30" fmla="*/ 94668 h 3714782"/>
              <a:gd name="connsiteX31" fmla="*/ 9688773 w 11040535"/>
              <a:gd name="connsiteY31" fmla="*/ 95669 h 3714782"/>
              <a:gd name="connsiteX32" fmla="*/ 9711857 w 11040535"/>
              <a:gd name="connsiteY32" fmla="*/ 98481 h 3714782"/>
              <a:gd name="connsiteX33" fmla="*/ 9756019 w 11040535"/>
              <a:gd name="connsiteY33" fmla="*/ 98481 h 3714782"/>
              <a:gd name="connsiteX34" fmla="*/ 9888909 w 11040535"/>
              <a:gd name="connsiteY34" fmla="*/ 121566 h 3714782"/>
              <a:gd name="connsiteX35" fmla="*/ 9920625 w 11040535"/>
              <a:gd name="connsiteY35" fmla="*/ 127989 h 3714782"/>
              <a:gd name="connsiteX36" fmla="*/ 9951137 w 11040535"/>
              <a:gd name="connsiteY36" fmla="*/ 110724 h 3714782"/>
              <a:gd name="connsiteX37" fmla="*/ 10033239 w 11040535"/>
              <a:gd name="connsiteY37" fmla="*/ 61143 h 3714782"/>
              <a:gd name="connsiteX38" fmla="*/ 10102897 w 11040535"/>
              <a:gd name="connsiteY38" fmla="*/ 70579 h 3714782"/>
              <a:gd name="connsiteX39" fmla="*/ 10163317 w 11040535"/>
              <a:gd name="connsiteY39" fmla="*/ 98681 h 3714782"/>
              <a:gd name="connsiteX40" fmla="*/ 10205473 w 11040535"/>
              <a:gd name="connsiteY40" fmla="*/ 68772 h 3714782"/>
              <a:gd name="connsiteX41" fmla="*/ 10347591 w 11040535"/>
              <a:gd name="connsiteY41" fmla="*/ 69174 h 3714782"/>
              <a:gd name="connsiteX42" fmla="*/ 10422667 w 11040535"/>
              <a:gd name="connsiteY42" fmla="*/ 61745 h 3714782"/>
              <a:gd name="connsiteX43" fmla="*/ 10490517 w 11040535"/>
              <a:gd name="connsiteY43" fmla="*/ 71180 h 3714782"/>
              <a:gd name="connsiteX44" fmla="*/ 10555957 w 11040535"/>
              <a:gd name="connsiteY44" fmla="*/ 65962 h 3714782"/>
              <a:gd name="connsiteX45" fmla="*/ 10587273 w 11040535"/>
              <a:gd name="connsiteY45" fmla="*/ 59537 h 3714782"/>
              <a:gd name="connsiteX46" fmla="*/ 10640469 w 11040535"/>
              <a:gd name="connsiteY46" fmla="*/ 64556 h 3714782"/>
              <a:gd name="connsiteX47" fmla="*/ 10692059 w 11040535"/>
              <a:gd name="connsiteY47" fmla="*/ 59940 h 3714782"/>
              <a:gd name="connsiteX48" fmla="*/ 10750873 w 11040535"/>
              <a:gd name="connsiteY48" fmla="*/ 59338 h 3714782"/>
              <a:gd name="connsiteX49" fmla="*/ 10800857 w 11040535"/>
              <a:gd name="connsiteY49" fmla="*/ 50103 h 3714782"/>
              <a:gd name="connsiteX50" fmla="*/ 10850839 w 11040535"/>
              <a:gd name="connsiteY50" fmla="*/ 40267 h 3714782"/>
              <a:gd name="connsiteX51" fmla="*/ 10855657 w 11040535"/>
              <a:gd name="connsiteY51" fmla="*/ 40267 h 3714782"/>
              <a:gd name="connsiteX52" fmla="*/ 11040535 w 11040535"/>
              <a:gd name="connsiteY52" fmla="*/ 28425 h 3714782"/>
              <a:gd name="connsiteX53" fmla="*/ 11040535 w 11040535"/>
              <a:gd name="connsiteY53" fmla="*/ 564048 h 3714782"/>
              <a:gd name="connsiteX54" fmla="*/ 11040535 w 11040535"/>
              <a:gd name="connsiteY54" fmla="*/ 871798 h 3714782"/>
              <a:gd name="connsiteX55" fmla="*/ 11040535 w 11040535"/>
              <a:gd name="connsiteY55" fmla="*/ 1407421 h 3714782"/>
              <a:gd name="connsiteX56" fmla="*/ 11040535 w 11040535"/>
              <a:gd name="connsiteY56" fmla="*/ 3179159 h 3714782"/>
              <a:gd name="connsiteX57" fmla="*/ 11040535 w 11040535"/>
              <a:gd name="connsiteY57" fmla="*/ 3714782 h 3714782"/>
              <a:gd name="connsiteX58" fmla="*/ 11040004 w 11040535"/>
              <a:gd name="connsiteY58" fmla="*/ 3714782 h 3714782"/>
              <a:gd name="connsiteX59" fmla="*/ 11040004 w 11040535"/>
              <a:gd name="connsiteY59" fmla="*/ 3144871 h 3714782"/>
              <a:gd name="connsiteX60" fmla="*/ 0 w 11040535"/>
              <a:gd name="connsiteY60" fmla="*/ 3144871 h 3714782"/>
              <a:gd name="connsiteX61" fmla="*/ 0 w 11040535"/>
              <a:gd name="connsiteY61" fmla="*/ 1526660 h 3714782"/>
              <a:gd name="connsiteX62" fmla="*/ 0 w 11040535"/>
              <a:gd name="connsiteY62" fmla="*/ 1526258 h 3714782"/>
              <a:gd name="connsiteX63" fmla="*/ 0 w 11040535"/>
              <a:gd name="connsiteY63" fmla="*/ 991037 h 3714782"/>
              <a:gd name="connsiteX64" fmla="*/ 0 w 11040535"/>
              <a:gd name="connsiteY64" fmla="*/ 990635 h 3714782"/>
              <a:gd name="connsiteX65" fmla="*/ 0 w 11040535"/>
              <a:gd name="connsiteY65" fmla="*/ 683285 h 3714782"/>
              <a:gd name="connsiteX66" fmla="*/ 0 w 11040535"/>
              <a:gd name="connsiteY66" fmla="*/ 682884 h 3714782"/>
              <a:gd name="connsiteX67" fmla="*/ 0 w 11040535"/>
              <a:gd name="connsiteY67" fmla="*/ 147662 h 3714782"/>
              <a:gd name="connsiteX68" fmla="*/ 0 w 11040535"/>
              <a:gd name="connsiteY68" fmla="*/ 147260 h 3714782"/>
              <a:gd name="connsiteX69" fmla="*/ 79491 w 11040535"/>
              <a:gd name="connsiteY69" fmla="*/ 137021 h 3714782"/>
              <a:gd name="connsiteX70" fmla="*/ 163601 w 11040535"/>
              <a:gd name="connsiteY70" fmla="*/ 146859 h 3714782"/>
              <a:gd name="connsiteX71" fmla="*/ 251122 w 11040535"/>
              <a:gd name="connsiteY71" fmla="*/ 149065 h 3714782"/>
              <a:gd name="connsiteX72" fmla="*/ 356710 w 11040535"/>
              <a:gd name="connsiteY72" fmla="*/ 166529 h 3714782"/>
              <a:gd name="connsiteX73" fmla="*/ 371162 w 11040535"/>
              <a:gd name="connsiteY73" fmla="*/ 166529 h 3714782"/>
              <a:gd name="connsiteX74" fmla="*/ 470327 w 11040535"/>
              <a:gd name="connsiteY74" fmla="*/ 157498 h 3714782"/>
              <a:gd name="connsiteX75" fmla="*/ 1142395 w 11040535"/>
              <a:gd name="connsiteY75" fmla="*/ 157498 h 3714782"/>
              <a:gd name="connsiteX76" fmla="*/ 1329681 w 11040535"/>
              <a:gd name="connsiteY76" fmla="*/ 145652 h 3714782"/>
              <a:gd name="connsiteX77" fmla="*/ 1388899 w 11040535"/>
              <a:gd name="connsiteY77" fmla="*/ 138627 h 3714782"/>
              <a:gd name="connsiteX78" fmla="*/ 1527206 w 11040535"/>
              <a:gd name="connsiteY78" fmla="*/ 145453 h 3714782"/>
              <a:gd name="connsiteX79" fmla="*/ 1724331 w 11040535"/>
              <a:gd name="connsiteY79" fmla="*/ 140034 h 3714782"/>
              <a:gd name="connsiteX80" fmla="*/ 1911819 w 11040535"/>
              <a:gd name="connsiteY80" fmla="*/ 147059 h 3714782"/>
              <a:gd name="connsiteX81" fmla="*/ 1957989 w 11040535"/>
              <a:gd name="connsiteY81" fmla="*/ 139831 h 3714782"/>
              <a:gd name="connsiteX82" fmla="*/ 2005163 w 11040535"/>
              <a:gd name="connsiteY82" fmla="*/ 138830 h 3714782"/>
              <a:gd name="connsiteX83" fmla="*/ 2089875 w 11040535"/>
              <a:gd name="connsiteY83" fmla="*/ 145855 h 3714782"/>
              <a:gd name="connsiteX84" fmla="*/ 2341197 w 11040535"/>
              <a:gd name="connsiteY84" fmla="*/ 138226 h 3714782"/>
              <a:gd name="connsiteX85" fmla="*/ 2425305 w 11040535"/>
              <a:gd name="connsiteY85" fmla="*/ 146455 h 3714782"/>
              <a:gd name="connsiteX86" fmla="*/ 2535711 w 11040535"/>
              <a:gd name="connsiteY86" fmla="*/ 129596 h 3714782"/>
              <a:gd name="connsiteX87" fmla="*/ 2569233 w 11040535"/>
              <a:gd name="connsiteY87" fmla="*/ 127787 h 3714782"/>
              <a:gd name="connsiteX88" fmla="*/ 2721392 w 11040535"/>
              <a:gd name="connsiteY88" fmla="*/ 127787 h 3714782"/>
              <a:gd name="connsiteX89" fmla="*/ 2756121 w 11040535"/>
              <a:gd name="connsiteY89" fmla="*/ 116546 h 3714782"/>
              <a:gd name="connsiteX90" fmla="*/ 2817142 w 11040535"/>
              <a:gd name="connsiteY90" fmla="*/ 98882 h 3714782"/>
              <a:gd name="connsiteX91" fmla="*/ 2862710 w 11040535"/>
              <a:gd name="connsiteY91" fmla="*/ 89648 h 3714782"/>
              <a:gd name="connsiteX92" fmla="*/ 2895832 w 11040535"/>
              <a:gd name="connsiteY92" fmla="*/ 89648 h 3714782"/>
              <a:gd name="connsiteX93" fmla="*/ 2975727 w 11040535"/>
              <a:gd name="connsiteY93" fmla="*/ 98280 h 3714782"/>
              <a:gd name="connsiteX94" fmla="*/ 3049798 w 11040535"/>
              <a:gd name="connsiteY94" fmla="*/ 108920 h 3714782"/>
              <a:gd name="connsiteX95" fmla="*/ 3085327 w 11040535"/>
              <a:gd name="connsiteY95" fmla="*/ 107515 h 3714782"/>
              <a:gd name="connsiteX96" fmla="*/ 3135111 w 11040535"/>
              <a:gd name="connsiteY96" fmla="*/ 100488 h 3714782"/>
              <a:gd name="connsiteX97" fmla="*/ 3231065 w 11040535"/>
              <a:gd name="connsiteY97" fmla="*/ 118554 h 3714782"/>
              <a:gd name="connsiteX98" fmla="*/ 3247122 w 11040535"/>
              <a:gd name="connsiteY98" fmla="*/ 129193 h 3714782"/>
              <a:gd name="connsiteX99" fmla="*/ 3270406 w 11040535"/>
              <a:gd name="connsiteY99" fmla="*/ 102495 h 3714782"/>
              <a:gd name="connsiteX100" fmla="*/ 3318185 w 11040535"/>
              <a:gd name="connsiteY100" fmla="*/ 89848 h 3714782"/>
              <a:gd name="connsiteX101" fmla="*/ 3383221 w 11040535"/>
              <a:gd name="connsiteY101" fmla="*/ 98681 h 3714782"/>
              <a:gd name="connsiteX102" fmla="*/ 3487605 w 11040535"/>
              <a:gd name="connsiteY102" fmla="*/ 106911 h 3714782"/>
              <a:gd name="connsiteX103" fmla="*/ 3547626 w 11040535"/>
              <a:gd name="connsiteY103" fmla="*/ 100087 h 3714782"/>
              <a:gd name="connsiteX104" fmla="*/ 3571312 w 11040535"/>
              <a:gd name="connsiteY104" fmla="*/ 98882 h 3714782"/>
              <a:gd name="connsiteX105" fmla="*/ 3708416 w 11040535"/>
              <a:gd name="connsiteY105" fmla="*/ 100087 h 3714782"/>
              <a:gd name="connsiteX106" fmla="*/ 3944883 w 11040535"/>
              <a:gd name="connsiteY106" fmla="*/ 108920 h 3714782"/>
              <a:gd name="connsiteX107" fmla="*/ 3980014 w 11040535"/>
              <a:gd name="connsiteY107" fmla="*/ 117550 h 3714782"/>
              <a:gd name="connsiteX108" fmla="*/ 4050471 w 11040535"/>
              <a:gd name="connsiteY108" fmla="*/ 110324 h 3714782"/>
              <a:gd name="connsiteX109" fmla="*/ 4111497 w 11040535"/>
              <a:gd name="connsiteY109" fmla="*/ 113537 h 3714782"/>
              <a:gd name="connsiteX110" fmla="*/ 4200623 w 11040535"/>
              <a:gd name="connsiteY110" fmla="*/ 113537 h 3714782"/>
              <a:gd name="connsiteX111" fmla="*/ 4282926 w 11040535"/>
              <a:gd name="connsiteY111" fmla="*/ 99484 h 3714782"/>
              <a:gd name="connsiteX112" fmla="*/ 4464391 w 11040535"/>
              <a:gd name="connsiteY112" fmla="*/ 98481 h 3714782"/>
              <a:gd name="connsiteX113" fmla="*/ 4544285 w 11040535"/>
              <a:gd name="connsiteY113" fmla="*/ 90050 h 3714782"/>
              <a:gd name="connsiteX114" fmla="*/ 4586842 w 11040535"/>
              <a:gd name="connsiteY114" fmla="*/ 90050 h 3714782"/>
              <a:gd name="connsiteX115" fmla="*/ 4647264 w 11040535"/>
              <a:gd name="connsiteY115" fmla="*/ 86637 h 3714782"/>
              <a:gd name="connsiteX116" fmla="*/ 4682792 w 11040535"/>
              <a:gd name="connsiteY116" fmla="*/ 80212 h 3714782"/>
              <a:gd name="connsiteX117" fmla="*/ 4743214 w 11040535"/>
              <a:gd name="connsiteY117" fmla="*/ 88643 h 3714782"/>
              <a:gd name="connsiteX118" fmla="*/ 4924683 w 11040535"/>
              <a:gd name="connsiteY118" fmla="*/ 89046 h 3714782"/>
              <a:gd name="connsiteX119" fmla="*/ 4985304 w 11040535"/>
              <a:gd name="connsiteY119" fmla="*/ 108718 h 3714782"/>
              <a:gd name="connsiteX120" fmla="*/ 5107753 w 11040535"/>
              <a:gd name="connsiteY120" fmla="*/ 106911 h 3714782"/>
              <a:gd name="connsiteX121" fmla="*/ 5154323 w 11040535"/>
              <a:gd name="connsiteY121" fmla="*/ 83025 h 3714782"/>
              <a:gd name="connsiteX122" fmla="*/ 5180621 w 11040535"/>
              <a:gd name="connsiteY122" fmla="*/ 83625 h 3714782"/>
              <a:gd name="connsiteX123" fmla="*/ 5197885 w 11040535"/>
              <a:gd name="connsiteY123" fmla="*/ 89046 h 3714782"/>
              <a:gd name="connsiteX124" fmla="*/ 5399825 w 11040535"/>
              <a:gd name="connsiteY124" fmla="*/ 99285 h 3714782"/>
              <a:gd name="connsiteX125" fmla="*/ 5498790 w 11040535"/>
              <a:gd name="connsiteY125" fmla="*/ 108519 h 3714782"/>
              <a:gd name="connsiteX126" fmla="*/ 5601567 w 11040535"/>
              <a:gd name="connsiteY126" fmla="*/ 107915 h 3714782"/>
              <a:gd name="connsiteX127" fmla="*/ 5734654 w 11040535"/>
              <a:gd name="connsiteY127" fmla="*/ 100689 h 3714782"/>
              <a:gd name="connsiteX128" fmla="*/ 5888021 w 11040535"/>
              <a:gd name="connsiteY128" fmla="*/ 108316 h 3714782"/>
              <a:gd name="connsiteX129" fmla="*/ 5938000 w 11040535"/>
              <a:gd name="connsiteY129" fmla="*/ 99484 h 3714782"/>
              <a:gd name="connsiteX130" fmla="*/ 5986982 w 11040535"/>
              <a:gd name="connsiteY130" fmla="*/ 99082 h 3714782"/>
              <a:gd name="connsiteX131" fmla="*/ 6071291 w 11040535"/>
              <a:gd name="connsiteY131" fmla="*/ 109923 h 3714782"/>
              <a:gd name="connsiteX132" fmla="*/ 6145764 w 11040535"/>
              <a:gd name="connsiteY132" fmla="*/ 99285 h 3714782"/>
              <a:gd name="connsiteX133" fmla="*/ 6220640 w 11040535"/>
              <a:gd name="connsiteY133" fmla="*/ 89848 h 3714782"/>
              <a:gd name="connsiteX134" fmla="*/ 6249547 w 11040535"/>
              <a:gd name="connsiteY134" fmla="*/ 89247 h 3714782"/>
              <a:gd name="connsiteX135" fmla="*/ 6428604 w 11040535"/>
              <a:gd name="connsiteY135" fmla="*/ 59537 h 3714782"/>
              <a:gd name="connsiteX136" fmla="*/ 6463933 w 11040535"/>
              <a:gd name="connsiteY136" fmla="*/ 49902 h 3714782"/>
              <a:gd name="connsiteX137" fmla="*/ 6603245 w 11040535"/>
              <a:gd name="connsiteY137" fmla="*/ 33041 h 3714782"/>
              <a:gd name="connsiteX138" fmla="*/ 6706625 w 11040535"/>
              <a:gd name="connsiteY138" fmla="*/ 21399 h 3714782"/>
              <a:gd name="connsiteX139" fmla="*/ 6795952 w 11040535"/>
              <a:gd name="connsiteY139" fmla="*/ 10960 h 3714782"/>
              <a:gd name="connsiteX140" fmla="*/ 6884076 w 11040535"/>
              <a:gd name="connsiteY140" fmla="*/ 11762 h 3714782"/>
              <a:gd name="connsiteX141" fmla="*/ 7238178 w 11040535"/>
              <a:gd name="connsiteY141" fmla="*/ 21196 h 3714782"/>
              <a:gd name="connsiteX142" fmla="*/ 7283141 w 11040535"/>
              <a:gd name="connsiteY142" fmla="*/ 30630 h 3714782"/>
              <a:gd name="connsiteX143" fmla="*/ 7371665 w 11040535"/>
              <a:gd name="connsiteY143" fmla="*/ 18987 h 3714782"/>
              <a:gd name="connsiteX144" fmla="*/ 7427069 w 11040535"/>
              <a:gd name="connsiteY144" fmla="*/ 11361 h 3714782"/>
              <a:gd name="connsiteX145" fmla="*/ 7534465 w 11040535"/>
              <a:gd name="connsiteY145" fmla="*/ 9153 h 3714782"/>
              <a:gd name="connsiteX146" fmla="*/ 7623994 w 11040535"/>
              <a:gd name="connsiteY146" fmla="*/ 722 h 3714782"/>
              <a:gd name="connsiteX0" fmla="*/ 7623994 w 11040535"/>
              <a:gd name="connsiteY0" fmla="*/ 722 h 3714782"/>
              <a:gd name="connsiteX1" fmla="*/ 7683811 w 11040535"/>
              <a:gd name="connsiteY1" fmla="*/ 11361 h 3714782"/>
              <a:gd name="connsiteX2" fmla="*/ 7739418 w 11040535"/>
              <a:gd name="connsiteY2" fmla="*/ 19792 h 3714782"/>
              <a:gd name="connsiteX3" fmla="*/ 7784582 w 11040535"/>
              <a:gd name="connsiteY3" fmla="*/ 28022 h 3714782"/>
              <a:gd name="connsiteX4" fmla="*/ 7792011 w 11040535"/>
              <a:gd name="connsiteY4" fmla="*/ 21399 h 3714782"/>
              <a:gd name="connsiteX5" fmla="*/ 7831959 w 11040535"/>
              <a:gd name="connsiteY5" fmla="*/ 6744 h 3714782"/>
              <a:gd name="connsiteX6" fmla="*/ 7869494 w 11040535"/>
              <a:gd name="connsiteY6" fmla="*/ 10960 h 3714782"/>
              <a:gd name="connsiteX7" fmla="*/ 7949589 w 11040535"/>
              <a:gd name="connsiteY7" fmla="*/ 18987 h 3714782"/>
              <a:gd name="connsiteX8" fmla="*/ 8010212 w 11040535"/>
              <a:gd name="connsiteY8" fmla="*/ 14573 h 3714782"/>
              <a:gd name="connsiteX9" fmla="*/ 8042731 w 11040535"/>
              <a:gd name="connsiteY9" fmla="*/ 11361 h 3714782"/>
              <a:gd name="connsiteX10" fmla="*/ 8109175 w 11040535"/>
              <a:gd name="connsiteY10" fmla="*/ 28222 h 3714782"/>
              <a:gd name="connsiteX11" fmla="*/ 8137879 w 11040535"/>
              <a:gd name="connsiteY11" fmla="*/ 30229 h 3714782"/>
              <a:gd name="connsiteX12" fmla="*/ 8294855 w 11040535"/>
              <a:gd name="connsiteY12" fmla="*/ 29828 h 3714782"/>
              <a:gd name="connsiteX13" fmla="*/ 8367725 w 11040535"/>
              <a:gd name="connsiteY13" fmla="*/ 43680 h 3714782"/>
              <a:gd name="connsiteX14" fmla="*/ 8414093 w 11040535"/>
              <a:gd name="connsiteY14" fmla="*/ 49098 h 3714782"/>
              <a:gd name="connsiteX15" fmla="*/ 8546379 w 11040535"/>
              <a:gd name="connsiteY15" fmla="*/ 54720 h 3714782"/>
              <a:gd name="connsiteX16" fmla="*/ 8592749 w 11040535"/>
              <a:gd name="connsiteY16" fmla="*/ 58131 h 3714782"/>
              <a:gd name="connsiteX17" fmla="*/ 8679065 w 11040535"/>
              <a:gd name="connsiteY17" fmla="*/ 58131 h 3714782"/>
              <a:gd name="connsiteX18" fmla="*/ 8707973 w 11040535"/>
              <a:gd name="connsiteY18" fmla="*/ 59537 h 3714782"/>
              <a:gd name="connsiteX19" fmla="*/ 8933599 w 11040535"/>
              <a:gd name="connsiteY19" fmla="*/ 59338 h 3714782"/>
              <a:gd name="connsiteX20" fmla="*/ 8974553 w 11040535"/>
              <a:gd name="connsiteY20" fmla="*/ 51307 h 3714782"/>
              <a:gd name="connsiteX21" fmla="*/ 8998039 w 11040535"/>
              <a:gd name="connsiteY21" fmla="*/ 49902 h 3714782"/>
              <a:gd name="connsiteX22" fmla="*/ 9053041 w 11040535"/>
              <a:gd name="connsiteY22" fmla="*/ 60741 h 3714782"/>
              <a:gd name="connsiteX23" fmla="*/ 9103223 w 11040535"/>
              <a:gd name="connsiteY23" fmla="*/ 69174 h 3714782"/>
              <a:gd name="connsiteX24" fmla="*/ 9117477 w 11040535"/>
              <a:gd name="connsiteY24" fmla="*/ 69375 h 3714782"/>
              <a:gd name="connsiteX25" fmla="*/ 9265421 w 11040535"/>
              <a:gd name="connsiteY25" fmla="*/ 79210 h 3714782"/>
              <a:gd name="connsiteX26" fmla="*/ 9412561 w 11040535"/>
              <a:gd name="connsiteY26" fmla="*/ 79612 h 3714782"/>
              <a:gd name="connsiteX27" fmla="*/ 9454313 w 11040535"/>
              <a:gd name="connsiteY27" fmla="*/ 85834 h 3714782"/>
              <a:gd name="connsiteX28" fmla="*/ 9495867 w 11040535"/>
              <a:gd name="connsiteY28" fmla="*/ 86637 h 3714782"/>
              <a:gd name="connsiteX29" fmla="*/ 9595231 w 11040535"/>
              <a:gd name="connsiteY29" fmla="*/ 92056 h 3714782"/>
              <a:gd name="connsiteX30" fmla="*/ 9654649 w 11040535"/>
              <a:gd name="connsiteY30" fmla="*/ 94668 h 3714782"/>
              <a:gd name="connsiteX31" fmla="*/ 9688773 w 11040535"/>
              <a:gd name="connsiteY31" fmla="*/ 95669 h 3714782"/>
              <a:gd name="connsiteX32" fmla="*/ 9711857 w 11040535"/>
              <a:gd name="connsiteY32" fmla="*/ 98481 h 3714782"/>
              <a:gd name="connsiteX33" fmla="*/ 9756019 w 11040535"/>
              <a:gd name="connsiteY33" fmla="*/ 98481 h 3714782"/>
              <a:gd name="connsiteX34" fmla="*/ 9888909 w 11040535"/>
              <a:gd name="connsiteY34" fmla="*/ 121566 h 3714782"/>
              <a:gd name="connsiteX35" fmla="*/ 9920625 w 11040535"/>
              <a:gd name="connsiteY35" fmla="*/ 127989 h 3714782"/>
              <a:gd name="connsiteX36" fmla="*/ 9951137 w 11040535"/>
              <a:gd name="connsiteY36" fmla="*/ 110724 h 3714782"/>
              <a:gd name="connsiteX37" fmla="*/ 10033239 w 11040535"/>
              <a:gd name="connsiteY37" fmla="*/ 61143 h 3714782"/>
              <a:gd name="connsiteX38" fmla="*/ 10102897 w 11040535"/>
              <a:gd name="connsiteY38" fmla="*/ 70579 h 3714782"/>
              <a:gd name="connsiteX39" fmla="*/ 10163317 w 11040535"/>
              <a:gd name="connsiteY39" fmla="*/ 98681 h 3714782"/>
              <a:gd name="connsiteX40" fmla="*/ 10205473 w 11040535"/>
              <a:gd name="connsiteY40" fmla="*/ 68772 h 3714782"/>
              <a:gd name="connsiteX41" fmla="*/ 10347591 w 11040535"/>
              <a:gd name="connsiteY41" fmla="*/ 69174 h 3714782"/>
              <a:gd name="connsiteX42" fmla="*/ 10422667 w 11040535"/>
              <a:gd name="connsiteY42" fmla="*/ 61745 h 3714782"/>
              <a:gd name="connsiteX43" fmla="*/ 10490517 w 11040535"/>
              <a:gd name="connsiteY43" fmla="*/ 71180 h 3714782"/>
              <a:gd name="connsiteX44" fmla="*/ 10555957 w 11040535"/>
              <a:gd name="connsiteY44" fmla="*/ 65962 h 3714782"/>
              <a:gd name="connsiteX45" fmla="*/ 10587273 w 11040535"/>
              <a:gd name="connsiteY45" fmla="*/ 59537 h 3714782"/>
              <a:gd name="connsiteX46" fmla="*/ 10640469 w 11040535"/>
              <a:gd name="connsiteY46" fmla="*/ 64556 h 3714782"/>
              <a:gd name="connsiteX47" fmla="*/ 10692059 w 11040535"/>
              <a:gd name="connsiteY47" fmla="*/ 59940 h 3714782"/>
              <a:gd name="connsiteX48" fmla="*/ 10750873 w 11040535"/>
              <a:gd name="connsiteY48" fmla="*/ 59338 h 3714782"/>
              <a:gd name="connsiteX49" fmla="*/ 10800857 w 11040535"/>
              <a:gd name="connsiteY49" fmla="*/ 50103 h 3714782"/>
              <a:gd name="connsiteX50" fmla="*/ 10850839 w 11040535"/>
              <a:gd name="connsiteY50" fmla="*/ 40267 h 3714782"/>
              <a:gd name="connsiteX51" fmla="*/ 10855657 w 11040535"/>
              <a:gd name="connsiteY51" fmla="*/ 40267 h 3714782"/>
              <a:gd name="connsiteX52" fmla="*/ 11040535 w 11040535"/>
              <a:gd name="connsiteY52" fmla="*/ 28425 h 3714782"/>
              <a:gd name="connsiteX53" fmla="*/ 11040535 w 11040535"/>
              <a:gd name="connsiteY53" fmla="*/ 564048 h 3714782"/>
              <a:gd name="connsiteX54" fmla="*/ 11040535 w 11040535"/>
              <a:gd name="connsiteY54" fmla="*/ 871798 h 3714782"/>
              <a:gd name="connsiteX55" fmla="*/ 11040535 w 11040535"/>
              <a:gd name="connsiteY55" fmla="*/ 1407421 h 3714782"/>
              <a:gd name="connsiteX56" fmla="*/ 11040535 w 11040535"/>
              <a:gd name="connsiteY56" fmla="*/ 3179159 h 3714782"/>
              <a:gd name="connsiteX57" fmla="*/ 11040535 w 11040535"/>
              <a:gd name="connsiteY57" fmla="*/ 3714782 h 3714782"/>
              <a:gd name="connsiteX58" fmla="*/ 11040004 w 11040535"/>
              <a:gd name="connsiteY58" fmla="*/ 3144871 h 3714782"/>
              <a:gd name="connsiteX59" fmla="*/ 0 w 11040535"/>
              <a:gd name="connsiteY59" fmla="*/ 3144871 h 3714782"/>
              <a:gd name="connsiteX60" fmla="*/ 0 w 11040535"/>
              <a:gd name="connsiteY60" fmla="*/ 1526660 h 3714782"/>
              <a:gd name="connsiteX61" fmla="*/ 0 w 11040535"/>
              <a:gd name="connsiteY61" fmla="*/ 1526258 h 3714782"/>
              <a:gd name="connsiteX62" fmla="*/ 0 w 11040535"/>
              <a:gd name="connsiteY62" fmla="*/ 991037 h 3714782"/>
              <a:gd name="connsiteX63" fmla="*/ 0 w 11040535"/>
              <a:gd name="connsiteY63" fmla="*/ 990635 h 3714782"/>
              <a:gd name="connsiteX64" fmla="*/ 0 w 11040535"/>
              <a:gd name="connsiteY64" fmla="*/ 683285 h 3714782"/>
              <a:gd name="connsiteX65" fmla="*/ 0 w 11040535"/>
              <a:gd name="connsiteY65" fmla="*/ 682884 h 3714782"/>
              <a:gd name="connsiteX66" fmla="*/ 0 w 11040535"/>
              <a:gd name="connsiteY66" fmla="*/ 147662 h 3714782"/>
              <a:gd name="connsiteX67" fmla="*/ 0 w 11040535"/>
              <a:gd name="connsiteY67" fmla="*/ 147260 h 3714782"/>
              <a:gd name="connsiteX68" fmla="*/ 79491 w 11040535"/>
              <a:gd name="connsiteY68" fmla="*/ 137021 h 3714782"/>
              <a:gd name="connsiteX69" fmla="*/ 163601 w 11040535"/>
              <a:gd name="connsiteY69" fmla="*/ 146859 h 3714782"/>
              <a:gd name="connsiteX70" fmla="*/ 251122 w 11040535"/>
              <a:gd name="connsiteY70" fmla="*/ 149065 h 3714782"/>
              <a:gd name="connsiteX71" fmla="*/ 356710 w 11040535"/>
              <a:gd name="connsiteY71" fmla="*/ 166529 h 3714782"/>
              <a:gd name="connsiteX72" fmla="*/ 371162 w 11040535"/>
              <a:gd name="connsiteY72" fmla="*/ 166529 h 3714782"/>
              <a:gd name="connsiteX73" fmla="*/ 470327 w 11040535"/>
              <a:gd name="connsiteY73" fmla="*/ 157498 h 3714782"/>
              <a:gd name="connsiteX74" fmla="*/ 1142395 w 11040535"/>
              <a:gd name="connsiteY74" fmla="*/ 157498 h 3714782"/>
              <a:gd name="connsiteX75" fmla="*/ 1329681 w 11040535"/>
              <a:gd name="connsiteY75" fmla="*/ 145652 h 3714782"/>
              <a:gd name="connsiteX76" fmla="*/ 1388899 w 11040535"/>
              <a:gd name="connsiteY76" fmla="*/ 138627 h 3714782"/>
              <a:gd name="connsiteX77" fmla="*/ 1527206 w 11040535"/>
              <a:gd name="connsiteY77" fmla="*/ 145453 h 3714782"/>
              <a:gd name="connsiteX78" fmla="*/ 1724331 w 11040535"/>
              <a:gd name="connsiteY78" fmla="*/ 140034 h 3714782"/>
              <a:gd name="connsiteX79" fmla="*/ 1911819 w 11040535"/>
              <a:gd name="connsiteY79" fmla="*/ 147059 h 3714782"/>
              <a:gd name="connsiteX80" fmla="*/ 1957989 w 11040535"/>
              <a:gd name="connsiteY80" fmla="*/ 139831 h 3714782"/>
              <a:gd name="connsiteX81" fmla="*/ 2005163 w 11040535"/>
              <a:gd name="connsiteY81" fmla="*/ 138830 h 3714782"/>
              <a:gd name="connsiteX82" fmla="*/ 2089875 w 11040535"/>
              <a:gd name="connsiteY82" fmla="*/ 145855 h 3714782"/>
              <a:gd name="connsiteX83" fmla="*/ 2341197 w 11040535"/>
              <a:gd name="connsiteY83" fmla="*/ 138226 h 3714782"/>
              <a:gd name="connsiteX84" fmla="*/ 2425305 w 11040535"/>
              <a:gd name="connsiteY84" fmla="*/ 146455 h 3714782"/>
              <a:gd name="connsiteX85" fmla="*/ 2535711 w 11040535"/>
              <a:gd name="connsiteY85" fmla="*/ 129596 h 3714782"/>
              <a:gd name="connsiteX86" fmla="*/ 2569233 w 11040535"/>
              <a:gd name="connsiteY86" fmla="*/ 127787 h 3714782"/>
              <a:gd name="connsiteX87" fmla="*/ 2721392 w 11040535"/>
              <a:gd name="connsiteY87" fmla="*/ 127787 h 3714782"/>
              <a:gd name="connsiteX88" fmla="*/ 2756121 w 11040535"/>
              <a:gd name="connsiteY88" fmla="*/ 116546 h 3714782"/>
              <a:gd name="connsiteX89" fmla="*/ 2817142 w 11040535"/>
              <a:gd name="connsiteY89" fmla="*/ 98882 h 3714782"/>
              <a:gd name="connsiteX90" fmla="*/ 2862710 w 11040535"/>
              <a:gd name="connsiteY90" fmla="*/ 89648 h 3714782"/>
              <a:gd name="connsiteX91" fmla="*/ 2895832 w 11040535"/>
              <a:gd name="connsiteY91" fmla="*/ 89648 h 3714782"/>
              <a:gd name="connsiteX92" fmla="*/ 2975727 w 11040535"/>
              <a:gd name="connsiteY92" fmla="*/ 98280 h 3714782"/>
              <a:gd name="connsiteX93" fmla="*/ 3049798 w 11040535"/>
              <a:gd name="connsiteY93" fmla="*/ 108920 h 3714782"/>
              <a:gd name="connsiteX94" fmla="*/ 3085327 w 11040535"/>
              <a:gd name="connsiteY94" fmla="*/ 107515 h 3714782"/>
              <a:gd name="connsiteX95" fmla="*/ 3135111 w 11040535"/>
              <a:gd name="connsiteY95" fmla="*/ 100488 h 3714782"/>
              <a:gd name="connsiteX96" fmla="*/ 3231065 w 11040535"/>
              <a:gd name="connsiteY96" fmla="*/ 118554 h 3714782"/>
              <a:gd name="connsiteX97" fmla="*/ 3247122 w 11040535"/>
              <a:gd name="connsiteY97" fmla="*/ 129193 h 3714782"/>
              <a:gd name="connsiteX98" fmla="*/ 3270406 w 11040535"/>
              <a:gd name="connsiteY98" fmla="*/ 102495 h 3714782"/>
              <a:gd name="connsiteX99" fmla="*/ 3318185 w 11040535"/>
              <a:gd name="connsiteY99" fmla="*/ 89848 h 3714782"/>
              <a:gd name="connsiteX100" fmla="*/ 3383221 w 11040535"/>
              <a:gd name="connsiteY100" fmla="*/ 98681 h 3714782"/>
              <a:gd name="connsiteX101" fmla="*/ 3487605 w 11040535"/>
              <a:gd name="connsiteY101" fmla="*/ 106911 h 3714782"/>
              <a:gd name="connsiteX102" fmla="*/ 3547626 w 11040535"/>
              <a:gd name="connsiteY102" fmla="*/ 100087 h 3714782"/>
              <a:gd name="connsiteX103" fmla="*/ 3571312 w 11040535"/>
              <a:gd name="connsiteY103" fmla="*/ 98882 h 3714782"/>
              <a:gd name="connsiteX104" fmla="*/ 3708416 w 11040535"/>
              <a:gd name="connsiteY104" fmla="*/ 100087 h 3714782"/>
              <a:gd name="connsiteX105" fmla="*/ 3944883 w 11040535"/>
              <a:gd name="connsiteY105" fmla="*/ 108920 h 3714782"/>
              <a:gd name="connsiteX106" fmla="*/ 3980014 w 11040535"/>
              <a:gd name="connsiteY106" fmla="*/ 117550 h 3714782"/>
              <a:gd name="connsiteX107" fmla="*/ 4050471 w 11040535"/>
              <a:gd name="connsiteY107" fmla="*/ 110324 h 3714782"/>
              <a:gd name="connsiteX108" fmla="*/ 4111497 w 11040535"/>
              <a:gd name="connsiteY108" fmla="*/ 113537 h 3714782"/>
              <a:gd name="connsiteX109" fmla="*/ 4200623 w 11040535"/>
              <a:gd name="connsiteY109" fmla="*/ 113537 h 3714782"/>
              <a:gd name="connsiteX110" fmla="*/ 4282926 w 11040535"/>
              <a:gd name="connsiteY110" fmla="*/ 99484 h 3714782"/>
              <a:gd name="connsiteX111" fmla="*/ 4464391 w 11040535"/>
              <a:gd name="connsiteY111" fmla="*/ 98481 h 3714782"/>
              <a:gd name="connsiteX112" fmla="*/ 4544285 w 11040535"/>
              <a:gd name="connsiteY112" fmla="*/ 90050 h 3714782"/>
              <a:gd name="connsiteX113" fmla="*/ 4586842 w 11040535"/>
              <a:gd name="connsiteY113" fmla="*/ 90050 h 3714782"/>
              <a:gd name="connsiteX114" fmla="*/ 4647264 w 11040535"/>
              <a:gd name="connsiteY114" fmla="*/ 86637 h 3714782"/>
              <a:gd name="connsiteX115" fmla="*/ 4682792 w 11040535"/>
              <a:gd name="connsiteY115" fmla="*/ 80212 h 3714782"/>
              <a:gd name="connsiteX116" fmla="*/ 4743214 w 11040535"/>
              <a:gd name="connsiteY116" fmla="*/ 88643 h 3714782"/>
              <a:gd name="connsiteX117" fmla="*/ 4924683 w 11040535"/>
              <a:gd name="connsiteY117" fmla="*/ 89046 h 3714782"/>
              <a:gd name="connsiteX118" fmla="*/ 4985304 w 11040535"/>
              <a:gd name="connsiteY118" fmla="*/ 108718 h 3714782"/>
              <a:gd name="connsiteX119" fmla="*/ 5107753 w 11040535"/>
              <a:gd name="connsiteY119" fmla="*/ 106911 h 3714782"/>
              <a:gd name="connsiteX120" fmla="*/ 5154323 w 11040535"/>
              <a:gd name="connsiteY120" fmla="*/ 83025 h 3714782"/>
              <a:gd name="connsiteX121" fmla="*/ 5180621 w 11040535"/>
              <a:gd name="connsiteY121" fmla="*/ 83625 h 3714782"/>
              <a:gd name="connsiteX122" fmla="*/ 5197885 w 11040535"/>
              <a:gd name="connsiteY122" fmla="*/ 89046 h 3714782"/>
              <a:gd name="connsiteX123" fmla="*/ 5399825 w 11040535"/>
              <a:gd name="connsiteY123" fmla="*/ 99285 h 3714782"/>
              <a:gd name="connsiteX124" fmla="*/ 5498790 w 11040535"/>
              <a:gd name="connsiteY124" fmla="*/ 108519 h 3714782"/>
              <a:gd name="connsiteX125" fmla="*/ 5601567 w 11040535"/>
              <a:gd name="connsiteY125" fmla="*/ 107915 h 3714782"/>
              <a:gd name="connsiteX126" fmla="*/ 5734654 w 11040535"/>
              <a:gd name="connsiteY126" fmla="*/ 100689 h 3714782"/>
              <a:gd name="connsiteX127" fmla="*/ 5888021 w 11040535"/>
              <a:gd name="connsiteY127" fmla="*/ 108316 h 3714782"/>
              <a:gd name="connsiteX128" fmla="*/ 5938000 w 11040535"/>
              <a:gd name="connsiteY128" fmla="*/ 99484 h 3714782"/>
              <a:gd name="connsiteX129" fmla="*/ 5986982 w 11040535"/>
              <a:gd name="connsiteY129" fmla="*/ 99082 h 3714782"/>
              <a:gd name="connsiteX130" fmla="*/ 6071291 w 11040535"/>
              <a:gd name="connsiteY130" fmla="*/ 109923 h 3714782"/>
              <a:gd name="connsiteX131" fmla="*/ 6145764 w 11040535"/>
              <a:gd name="connsiteY131" fmla="*/ 99285 h 3714782"/>
              <a:gd name="connsiteX132" fmla="*/ 6220640 w 11040535"/>
              <a:gd name="connsiteY132" fmla="*/ 89848 h 3714782"/>
              <a:gd name="connsiteX133" fmla="*/ 6249547 w 11040535"/>
              <a:gd name="connsiteY133" fmla="*/ 89247 h 3714782"/>
              <a:gd name="connsiteX134" fmla="*/ 6428604 w 11040535"/>
              <a:gd name="connsiteY134" fmla="*/ 59537 h 3714782"/>
              <a:gd name="connsiteX135" fmla="*/ 6463933 w 11040535"/>
              <a:gd name="connsiteY135" fmla="*/ 49902 h 3714782"/>
              <a:gd name="connsiteX136" fmla="*/ 6603245 w 11040535"/>
              <a:gd name="connsiteY136" fmla="*/ 33041 h 3714782"/>
              <a:gd name="connsiteX137" fmla="*/ 6706625 w 11040535"/>
              <a:gd name="connsiteY137" fmla="*/ 21399 h 3714782"/>
              <a:gd name="connsiteX138" fmla="*/ 6795952 w 11040535"/>
              <a:gd name="connsiteY138" fmla="*/ 10960 h 3714782"/>
              <a:gd name="connsiteX139" fmla="*/ 6884076 w 11040535"/>
              <a:gd name="connsiteY139" fmla="*/ 11762 h 3714782"/>
              <a:gd name="connsiteX140" fmla="*/ 7238178 w 11040535"/>
              <a:gd name="connsiteY140" fmla="*/ 21196 h 3714782"/>
              <a:gd name="connsiteX141" fmla="*/ 7283141 w 11040535"/>
              <a:gd name="connsiteY141" fmla="*/ 30630 h 3714782"/>
              <a:gd name="connsiteX142" fmla="*/ 7371665 w 11040535"/>
              <a:gd name="connsiteY142" fmla="*/ 18987 h 3714782"/>
              <a:gd name="connsiteX143" fmla="*/ 7427069 w 11040535"/>
              <a:gd name="connsiteY143" fmla="*/ 11361 h 3714782"/>
              <a:gd name="connsiteX144" fmla="*/ 7534465 w 11040535"/>
              <a:gd name="connsiteY144" fmla="*/ 9153 h 3714782"/>
              <a:gd name="connsiteX145" fmla="*/ 7623994 w 11040535"/>
              <a:gd name="connsiteY145" fmla="*/ 722 h 3714782"/>
              <a:gd name="connsiteX0" fmla="*/ 7623994 w 11040535"/>
              <a:gd name="connsiteY0" fmla="*/ 722 h 3179159"/>
              <a:gd name="connsiteX1" fmla="*/ 7683811 w 11040535"/>
              <a:gd name="connsiteY1" fmla="*/ 11361 h 3179159"/>
              <a:gd name="connsiteX2" fmla="*/ 7739418 w 11040535"/>
              <a:gd name="connsiteY2" fmla="*/ 19792 h 3179159"/>
              <a:gd name="connsiteX3" fmla="*/ 7784582 w 11040535"/>
              <a:gd name="connsiteY3" fmla="*/ 28022 h 3179159"/>
              <a:gd name="connsiteX4" fmla="*/ 7792011 w 11040535"/>
              <a:gd name="connsiteY4" fmla="*/ 21399 h 3179159"/>
              <a:gd name="connsiteX5" fmla="*/ 7831959 w 11040535"/>
              <a:gd name="connsiteY5" fmla="*/ 6744 h 3179159"/>
              <a:gd name="connsiteX6" fmla="*/ 7869494 w 11040535"/>
              <a:gd name="connsiteY6" fmla="*/ 10960 h 3179159"/>
              <a:gd name="connsiteX7" fmla="*/ 7949589 w 11040535"/>
              <a:gd name="connsiteY7" fmla="*/ 18987 h 3179159"/>
              <a:gd name="connsiteX8" fmla="*/ 8010212 w 11040535"/>
              <a:gd name="connsiteY8" fmla="*/ 14573 h 3179159"/>
              <a:gd name="connsiteX9" fmla="*/ 8042731 w 11040535"/>
              <a:gd name="connsiteY9" fmla="*/ 11361 h 3179159"/>
              <a:gd name="connsiteX10" fmla="*/ 8109175 w 11040535"/>
              <a:gd name="connsiteY10" fmla="*/ 28222 h 3179159"/>
              <a:gd name="connsiteX11" fmla="*/ 8137879 w 11040535"/>
              <a:gd name="connsiteY11" fmla="*/ 30229 h 3179159"/>
              <a:gd name="connsiteX12" fmla="*/ 8294855 w 11040535"/>
              <a:gd name="connsiteY12" fmla="*/ 29828 h 3179159"/>
              <a:gd name="connsiteX13" fmla="*/ 8367725 w 11040535"/>
              <a:gd name="connsiteY13" fmla="*/ 43680 h 3179159"/>
              <a:gd name="connsiteX14" fmla="*/ 8414093 w 11040535"/>
              <a:gd name="connsiteY14" fmla="*/ 49098 h 3179159"/>
              <a:gd name="connsiteX15" fmla="*/ 8546379 w 11040535"/>
              <a:gd name="connsiteY15" fmla="*/ 54720 h 3179159"/>
              <a:gd name="connsiteX16" fmla="*/ 8592749 w 11040535"/>
              <a:gd name="connsiteY16" fmla="*/ 58131 h 3179159"/>
              <a:gd name="connsiteX17" fmla="*/ 8679065 w 11040535"/>
              <a:gd name="connsiteY17" fmla="*/ 58131 h 3179159"/>
              <a:gd name="connsiteX18" fmla="*/ 8707973 w 11040535"/>
              <a:gd name="connsiteY18" fmla="*/ 59537 h 3179159"/>
              <a:gd name="connsiteX19" fmla="*/ 8933599 w 11040535"/>
              <a:gd name="connsiteY19" fmla="*/ 59338 h 3179159"/>
              <a:gd name="connsiteX20" fmla="*/ 8974553 w 11040535"/>
              <a:gd name="connsiteY20" fmla="*/ 51307 h 3179159"/>
              <a:gd name="connsiteX21" fmla="*/ 8998039 w 11040535"/>
              <a:gd name="connsiteY21" fmla="*/ 49902 h 3179159"/>
              <a:gd name="connsiteX22" fmla="*/ 9053041 w 11040535"/>
              <a:gd name="connsiteY22" fmla="*/ 60741 h 3179159"/>
              <a:gd name="connsiteX23" fmla="*/ 9103223 w 11040535"/>
              <a:gd name="connsiteY23" fmla="*/ 69174 h 3179159"/>
              <a:gd name="connsiteX24" fmla="*/ 9117477 w 11040535"/>
              <a:gd name="connsiteY24" fmla="*/ 69375 h 3179159"/>
              <a:gd name="connsiteX25" fmla="*/ 9265421 w 11040535"/>
              <a:gd name="connsiteY25" fmla="*/ 79210 h 3179159"/>
              <a:gd name="connsiteX26" fmla="*/ 9412561 w 11040535"/>
              <a:gd name="connsiteY26" fmla="*/ 79612 h 3179159"/>
              <a:gd name="connsiteX27" fmla="*/ 9454313 w 11040535"/>
              <a:gd name="connsiteY27" fmla="*/ 85834 h 3179159"/>
              <a:gd name="connsiteX28" fmla="*/ 9495867 w 11040535"/>
              <a:gd name="connsiteY28" fmla="*/ 86637 h 3179159"/>
              <a:gd name="connsiteX29" fmla="*/ 9595231 w 11040535"/>
              <a:gd name="connsiteY29" fmla="*/ 92056 h 3179159"/>
              <a:gd name="connsiteX30" fmla="*/ 9654649 w 11040535"/>
              <a:gd name="connsiteY30" fmla="*/ 94668 h 3179159"/>
              <a:gd name="connsiteX31" fmla="*/ 9688773 w 11040535"/>
              <a:gd name="connsiteY31" fmla="*/ 95669 h 3179159"/>
              <a:gd name="connsiteX32" fmla="*/ 9711857 w 11040535"/>
              <a:gd name="connsiteY32" fmla="*/ 98481 h 3179159"/>
              <a:gd name="connsiteX33" fmla="*/ 9756019 w 11040535"/>
              <a:gd name="connsiteY33" fmla="*/ 98481 h 3179159"/>
              <a:gd name="connsiteX34" fmla="*/ 9888909 w 11040535"/>
              <a:gd name="connsiteY34" fmla="*/ 121566 h 3179159"/>
              <a:gd name="connsiteX35" fmla="*/ 9920625 w 11040535"/>
              <a:gd name="connsiteY35" fmla="*/ 127989 h 3179159"/>
              <a:gd name="connsiteX36" fmla="*/ 9951137 w 11040535"/>
              <a:gd name="connsiteY36" fmla="*/ 110724 h 3179159"/>
              <a:gd name="connsiteX37" fmla="*/ 10033239 w 11040535"/>
              <a:gd name="connsiteY37" fmla="*/ 61143 h 3179159"/>
              <a:gd name="connsiteX38" fmla="*/ 10102897 w 11040535"/>
              <a:gd name="connsiteY38" fmla="*/ 70579 h 3179159"/>
              <a:gd name="connsiteX39" fmla="*/ 10163317 w 11040535"/>
              <a:gd name="connsiteY39" fmla="*/ 98681 h 3179159"/>
              <a:gd name="connsiteX40" fmla="*/ 10205473 w 11040535"/>
              <a:gd name="connsiteY40" fmla="*/ 68772 h 3179159"/>
              <a:gd name="connsiteX41" fmla="*/ 10347591 w 11040535"/>
              <a:gd name="connsiteY41" fmla="*/ 69174 h 3179159"/>
              <a:gd name="connsiteX42" fmla="*/ 10422667 w 11040535"/>
              <a:gd name="connsiteY42" fmla="*/ 61745 h 3179159"/>
              <a:gd name="connsiteX43" fmla="*/ 10490517 w 11040535"/>
              <a:gd name="connsiteY43" fmla="*/ 71180 h 3179159"/>
              <a:gd name="connsiteX44" fmla="*/ 10555957 w 11040535"/>
              <a:gd name="connsiteY44" fmla="*/ 65962 h 3179159"/>
              <a:gd name="connsiteX45" fmla="*/ 10587273 w 11040535"/>
              <a:gd name="connsiteY45" fmla="*/ 59537 h 3179159"/>
              <a:gd name="connsiteX46" fmla="*/ 10640469 w 11040535"/>
              <a:gd name="connsiteY46" fmla="*/ 64556 h 3179159"/>
              <a:gd name="connsiteX47" fmla="*/ 10692059 w 11040535"/>
              <a:gd name="connsiteY47" fmla="*/ 59940 h 3179159"/>
              <a:gd name="connsiteX48" fmla="*/ 10750873 w 11040535"/>
              <a:gd name="connsiteY48" fmla="*/ 59338 h 3179159"/>
              <a:gd name="connsiteX49" fmla="*/ 10800857 w 11040535"/>
              <a:gd name="connsiteY49" fmla="*/ 50103 h 3179159"/>
              <a:gd name="connsiteX50" fmla="*/ 10850839 w 11040535"/>
              <a:gd name="connsiteY50" fmla="*/ 40267 h 3179159"/>
              <a:gd name="connsiteX51" fmla="*/ 10855657 w 11040535"/>
              <a:gd name="connsiteY51" fmla="*/ 40267 h 3179159"/>
              <a:gd name="connsiteX52" fmla="*/ 11040535 w 11040535"/>
              <a:gd name="connsiteY52" fmla="*/ 28425 h 3179159"/>
              <a:gd name="connsiteX53" fmla="*/ 11040535 w 11040535"/>
              <a:gd name="connsiteY53" fmla="*/ 564048 h 3179159"/>
              <a:gd name="connsiteX54" fmla="*/ 11040535 w 11040535"/>
              <a:gd name="connsiteY54" fmla="*/ 871798 h 3179159"/>
              <a:gd name="connsiteX55" fmla="*/ 11040535 w 11040535"/>
              <a:gd name="connsiteY55" fmla="*/ 1407421 h 3179159"/>
              <a:gd name="connsiteX56" fmla="*/ 11040535 w 11040535"/>
              <a:gd name="connsiteY56" fmla="*/ 3179159 h 3179159"/>
              <a:gd name="connsiteX57" fmla="*/ 11040004 w 11040535"/>
              <a:gd name="connsiteY57" fmla="*/ 3144871 h 3179159"/>
              <a:gd name="connsiteX58" fmla="*/ 0 w 11040535"/>
              <a:gd name="connsiteY58" fmla="*/ 3144871 h 3179159"/>
              <a:gd name="connsiteX59" fmla="*/ 0 w 11040535"/>
              <a:gd name="connsiteY59" fmla="*/ 1526660 h 3179159"/>
              <a:gd name="connsiteX60" fmla="*/ 0 w 11040535"/>
              <a:gd name="connsiteY60" fmla="*/ 1526258 h 3179159"/>
              <a:gd name="connsiteX61" fmla="*/ 0 w 11040535"/>
              <a:gd name="connsiteY61" fmla="*/ 991037 h 3179159"/>
              <a:gd name="connsiteX62" fmla="*/ 0 w 11040535"/>
              <a:gd name="connsiteY62" fmla="*/ 990635 h 3179159"/>
              <a:gd name="connsiteX63" fmla="*/ 0 w 11040535"/>
              <a:gd name="connsiteY63" fmla="*/ 683285 h 3179159"/>
              <a:gd name="connsiteX64" fmla="*/ 0 w 11040535"/>
              <a:gd name="connsiteY64" fmla="*/ 682884 h 3179159"/>
              <a:gd name="connsiteX65" fmla="*/ 0 w 11040535"/>
              <a:gd name="connsiteY65" fmla="*/ 147662 h 3179159"/>
              <a:gd name="connsiteX66" fmla="*/ 0 w 11040535"/>
              <a:gd name="connsiteY66" fmla="*/ 147260 h 3179159"/>
              <a:gd name="connsiteX67" fmla="*/ 79491 w 11040535"/>
              <a:gd name="connsiteY67" fmla="*/ 137021 h 3179159"/>
              <a:gd name="connsiteX68" fmla="*/ 163601 w 11040535"/>
              <a:gd name="connsiteY68" fmla="*/ 146859 h 3179159"/>
              <a:gd name="connsiteX69" fmla="*/ 251122 w 11040535"/>
              <a:gd name="connsiteY69" fmla="*/ 149065 h 3179159"/>
              <a:gd name="connsiteX70" fmla="*/ 356710 w 11040535"/>
              <a:gd name="connsiteY70" fmla="*/ 166529 h 3179159"/>
              <a:gd name="connsiteX71" fmla="*/ 371162 w 11040535"/>
              <a:gd name="connsiteY71" fmla="*/ 166529 h 3179159"/>
              <a:gd name="connsiteX72" fmla="*/ 470327 w 11040535"/>
              <a:gd name="connsiteY72" fmla="*/ 157498 h 3179159"/>
              <a:gd name="connsiteX73" fmla="*/ 1142395 w 11040535"/>
              <a:gd name="connsiteY73" fmla="*/ 157498 h 3179159"/>
              <a:gd name="connsiteX74" fmla="*/ 1329681 w 11040535"/>
              <a:gd name="connsiteY74" fmla="*/ 145652 h 3179159"/>
              <a:gd name="connsiteX75" fmla="*/ 1388899 w 11040535"/>
              <a:gd name="connsiteY75" fmla="*/ 138627 h 3179159"/>
              <a:gd name="connsiteX76" fmla="*/ 1527206 w 11040535"/>
              <a:gd name="connsiteY76" fmla="*/ 145453 h 3179159"/>
              <a:gd name="connsiteX77" fmla="*/ 1724331 w 11040535"/>
              <a:gd name="connsiteY77" fmla="*/ 140034 h 3179159"/>
              <a:gd name="connsiteX78" fmla="*/ 1911819 w 11040535"/>
              <a:gd name="connsiteY78" fmla="*/ 147059 h 3179159"/>
              <a:gd name="connsiteX79" fmla="*/ 1957989 w 11040535"/>
              <a:gd name="connsiteY79" fmla="*/ 139831 h 3179159"/>
              <a:gd name="connsiteX80" fmla="*/ 2005163 w 11040535"/>
              <a:gd name="connsiteY80" fmla="*/ 138830 h 3179159"/>
              <a:gd name="connsiteX81" fmla="*/ 2089875 w 11040535"/>
              <a:gd name="connsiteY81" fmla="*/ 145855 h 3179159"/>
              <a:gd name="connsiteX82" fmla="*/ 2341197 w 11040535"/>
              <a:gd name="connsiteY82" fmla="*/ 138226 h 3179159"/>
              <a:gd name="connsiteX83" fmla="*/ 2425305 w 11040535"/>
              <a:gd name="connsiteY83" fmla="*/ 146455 h 3179159"/>
              <a:gd name="connsiteX84" fmla="*/ 2535711 w 11040535"/>
              <a:gd name="connsiteY84" fmla="*/ 129596 h 3179159"/>
              <a:gd name="connsiteX85" fmla="*/ 2569233 w 11040535"/>
              <a:gd name="connsiteY85" fmla="*/ 127787 h 3179159"/>
              <a:gd name="connsiteX86" fmla="*/ 2721392 w 11040535"/>
              <a:gd name="connsiteY86" fmla="*/ 127787 h 3179159"/>
              <a:gd name="connsiteX87" fmla="*/ 2756121 w 11040535"/>
              <a:gd name="connsiteY87" fmla="*/ 116546 h 3179159"/>
              <a:gd name="connsiteX88" fmla="*/ 2817142 w 11040535"/>
              <a:gd name="connsiteY88" fmla="*/ 98882 h 3179159"/>
              <a:gd name="connsiteX89" fmla="*/ 2862710 w 11040535"/>
              <a:gd name="connsiteY89" fmla="*/ 89648 h 3179159"/>
              <a:gd name="connsiteX90" fmla="*/ 2895832 w 11040535"/>
              <a:gd name="connsiteY90" fmla="*/ 89648 h 3179159"/>
              <a:gd name="connsiteX91" fmla="*/ 2975727 w 11040535"/>
              <a:gd name="connsiteY91" fmla="*/ 98280 h 3179159"/>
              <a:gd name="connsiteX92" fmla="*/ 3049798 w 11040535"/>
              <a:gd name="connsiteY92" fmla="*/ 108920 h 3179159"/>
              <a:gd name="connsiteX93" fmla="*/ 3085327 w 11040535"/>
              <a:gd name="connsiteY93" fmla="*/ 107515 h 3179159"/>
              <a:gd name="connsiteX94" fmla="*/ 3135111 w 11040535"/>
              <a:gd name="connsiteY94" fmla="*/ 100488 h 3179159"/>
              <a:gd name="connsiteX95" fmla="*/ 3231065 w 11040535"/>
              <a:gd name="connsiteY95" fmla="*/ 118554 h 3179159"/>
              <a:gd name="connsiteX96" fmla="*/ 3247122 w 11040535"/>
              <a:gd name="connsiteY96" fmla="*/ 129193 h 3179159"/>
              <a:gd name="connsiteX97" fmla="*/ 3270406 w 11040535"/>
              <a:gd name="connsiteY97" fmla="*/ 102495 h 3179159"/>
              <a:gd name="connsiteX98" fmla="*/ 3318185 w 11040535"/>
              <a:gd name="connsiteY98" fmla="*/ 89848 h 3179159"/>
              <a:gd name="connsiteX99" fmla="*/ 3383221 w 11040535"/>
              <a:gd name="connsiteY99" fmla="*/ 98681 h 3179159"/>
              <a:gd name="connsiteX100" fmla="*/ 3487605 w 11040535"/>
              <a:gd name="connsiteY100" fmla="*/ 106911 h 3179159"/>
              <a:gd name="connsiteX101" fmla="*/ 3547626 w 11040535"/>
              <a:gd name="connsiteY101" fmla="*/ 100087 h 3179159"/>
              <a:gd name="connsiteX102" fmla="*/ 3571312 w 11040535"/>
              <a:gd name="connsiteY102" fmla="*/ 98882 h 3179159"/>
              <a:gd name="connsiteX103" fmla="*/ 3708416 w 11040535"/>
              <a:gd name="connsiteY103" fmla="*/ 100087 h 3179159"/>
              <a:gd name="connsiteX104" fmla="*/ 3944883 w 11040535"/>
              <a:gd name="connsiteY104" fmla="*/ 108920 h 3179159"/>
              <a:gd name="connsiteX105" fmla="*/ 3980014 w 11040535"/>
              <a:gd name="connsiteY105" fmla="*/ 117550 h 3179159"/>
              <a:gd name="connsiteX106" fmla="*/ 4050471 w 11040535"/>
              <a:gd name="connsiteY106" fmla="*/ 110324 h 3179159"/>
              <a:gd name="connsiteX107" fmla="*/ 4111497 w 11040535"/>
              <a:gd name="connsiteY107" fmla="*/ 113537 h 3179159"/>
              <a:gd name="connsiteX108" fmla="*/ 4200623 w 11040535"/>
              <a:gd name="connsiteY108" fmla="*/ 113537 h 3179159"/>
              <a:gd name="connsiteX109" fmla="*/ 4282926 w 11040535"/>
              <a:gd name="connsiteY109" fmla="*/ 99484 h 3179159"/>
              <a:gd name="connsiteX110" fmla="*/ 4464391 w 11040535"/>
              <a:gd name="connsiteY110" fmla="*/ 98481 h 3179159"/>
              <a:gd name="connsiteX111" fmla="*/ 4544285 w 11040535"/>
              <a:gd name="connsiteY111" fmla="*/ 90050 h 3179159"/>
              <a:gd name="connsiteX112" fmla="*/ 4586842 w 11040535"/>
              <a:gd name="connsiteY112" fmla="*/ 90050 h 3179159"/>
              <a:gd name="connsiteX113" fmla="*/ 4647264 w 11040535"/>
              <a:gd name="connsiteY113" fmla="*/ 86637 h 3179159"/>
              <a:gd name="connsiteX114" fmla="*/ 4682792 w 11040535"/>
              <a:gd name="connsiteY114" fmla="*/ 80212 h 3179159"/>
              <a:gd name="connsiteX115" fmla="*/ 4743214 w 11040535"/>
              <a:gd name="connsiteY115" fmla="*/ 88643 h 3179159"/>
              <a:gd name="connsiteX116" fmla="*/ 4924683 w 11040535"/>
              <a:gd name="connsiteY116" fmla="*/ 89046 h 3179159"/>
              <a:gd name="connsiteX117" fmla="*/ 4985304 w 11040535"/>
              <a:gd name="connsiteY117" fmla="*/ 108718 h 3179159"/>
              <a:gd name="connsiteX118" fmla="*/ 5107753 w 11040535"/>
              <a:gd name="connsiteY118" fmla="*/ 106911 h 3179159"/>
              <a:gd name="connsiteX119" fmla="*/ 5154323 w 11040535"/>
              <a:gd name="connsiteY119" fmla="*/ 83025 h 3179159"/>
              <a:gd name="connsiteX120" fmla="*/ 5180621 w 11040535"/>
              <a:gd name="connsiteY120" fmla="*/ 83625 h 3179159"/>
              <a:gd name="connsiteX121" fmla="*/ 5197885 w 11040535"/>
              <a:gd name="connsiteY121" fmla="*/ 89046 h 3179159"/>
              <a:gd name="connsiteX122" fmla="*/ 5399825 w 11040535"/>
              <a:gd name="connsiteY122" fmla="*/ 99285 h 3179159"/>
              <a:gd name="connsiteX123" fmla="*/ 5498790 w 11040535"/>
              <a:gd name="connsiteY123" fmla="*/ 108519 h 3179159"/>
              <a:gd name="connsiteX124" fmla="*/ 5601567 w 11040535"/>
              <a:gd name="connsiteY124" fmla="*/ 107915 h 3179159"/>
              <a:gd name="connsiteX125" fmla="*/ 5734654 w 11040535"/>
              <a:gd name="connsiteY125" fmla="*/ 100689 h 3179159"/>
              <a:gd name="connsiteX126" fmla="*/ 5888021 w 11040535"/>
              <a:gd name="connsiteY126" fmla="*/ 108316 h 3179159"/>
              <a:gd name="connsiteX127" fmla="*/ 5938000 w 11040535"/>
              <a:gd name="connsiteY127" fmla="*/ 99484 h 3179159"/>
              <a:gd name="connsiteX128" fmla="*/ 5986982 w 11040535"/>
              <a:gd name="connsiteY128" fmla="*/ 99082 h 3179159"/>
              <a:gd name="connsiteX129" fmla="*/ 6071291 w 11040535"/>
              <a:gd name="connsiteY129" fmla="*/ 109923 h 3179159"/>
              <a:gd name="connsiteX130" fmla="*/ 6145764 w 11040535"/>
              <a:gd name="connsiteY130" fmla="*/ 99285 h 3179159"/>
              <a:gd name="connsiteX131" fmla="*/ 6220640 w 11040535"/>
              <a:gd name="connsiteY131" fmla="*/ 89848 h 3179159"/>
              <a:gd name="connsiteX132" fmla="*/ 6249547 w 11040535"/>
              <a:gd name="connsiteY132" fmla="*/ 89247 h 3179159"/>
              <a:gd name="connsiteX133" fmla="*/ 6428604 w 11040535"/>
              <a:gd name="connsiteY133" fmla="*/ 59537 h 3179159"/>
              <a:gd name="connsiteX134" fmla="*/ 6463933 w 11040535"/>
              <a:gd name="connsiteY134" fmla="*/ 49902 h 3179159"/>
              <a:gd name="connsiteX135" fmla="*/ 6603245 w 11040535"/>
              <a:gd name="connsiteY135" fmla="*/ 33041 h 3179159"/>
              <a:gd name="connsiteX136" fmla="*/ 6706625 w 11040535"/>
              <a:gd name="connsiteY136" fmla="*/ 21399 h 3179159"/>
              <a:gd name="connsiteX137" fmla="*/ 6795952 w 11040535"/>
              <a:gd name="connsiteY137" fmla="*/ 10960 h 3179159"/>
              <a:gd name="connsiteX138" fmla="*/ 6884076 w 11040535"/>
              <a:gd name="connsiteY138" fmla="*/ 11762 h 3179159"/>
              <a:gd name="connsiteX139" fmla="*/ 7238178 w 11040535"/>
              <a:gd name="connsiteY139" fmla="*/ 21196 h 3179159"/>
              <a:gd name="connsiteX140" fmla="*/ 7283141 w 11040535"/>
              <a:gd name="connsiteY140" fmla="*/ 30630 h 3179159"/>
              <a:gd name="connsiteX141" fmla="*/ 7371665 w 11040535"/>
              <a:gd name="connsiteY141" fmla="*/ 18987 h 3179159"/>
              <a:gd name="connsiteX142" fmla="*/ 7427069 w 11040535"/>
              <a:gd name="connsiteY142" fmla="*/ 11361 h 3179159"/>
              <a:gd name="connsiteX143" fmla="*/ 7534465 w 11040535"/>
              <a:gd name="connsiteY143" fmla="*/ 9153 h 3179159"/>
              <a:gd name="connsiteX144" fmla="*/ 7623994 w 11040535"/>
              <a:gd name="connsiteY144" fmla="*/ 722 h 317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11040535" h="3179159">
                <a:moveTo>
                  <a:pt x="7623994" y="722"/>
                </a:moveTo>
                <a:cubicBezTo>
                  <a:pt x="7646075" y="-3094"/>
                  <a:pt x="7663540" y="9354"/>
                  <a:pt x="7683811" y="11361"/>
                </a:cubicBezTo>
                <a:cubicBezTo>
                  <a:pt x="7702080" y="13369"/>
                  <a:pt x="7720948" y="4936"/>
                  <a:pt x="7739418" y="19792"/>
                </a:cubicBezTo>
                <a:cubicBezTo>
                  <a:pt x="7750055" y="28222"/>
                  <a:pt x="7771333" y="13166"/>
                  <a:pt x="7784582" y="28022"/>
                </a:cubicBezTo>
                <a:cubicBezTo>
                  <a:pt x="7787191" y="25813"/>
                  <a:pt x="7789801" y="23807"/>
                  <a:pt x="7792011" y="21399"/>
                </a:cubicBezTo>
                <a:cubicBezTo>
                  <a:pt x="7797830" y="15175"/>
                  <a:pt x="7824527" y="5740"/>
                  <a:pt x="7831959" y="6744"/>
                </a:cubicBezTo>
                <a:cubicBezTo>
                  <a:pt x="7844403" y="8349"/>
                  <a:pt x="7857048" y="9554"/>
                  <a:pt x="7869494" y="10960"/>
                </a:cubicBezTo>
                <a:cubicBezTo>
                  <a:pt x="7895993" y="13770"/>
                  <a:pt x="7922288" y="7747"/>
                  <a:pt x="7949589" y="18987"/>
                </a:cubicBezTo>
                <a:cubicBezTo>
                  <a:pt x="7965849" y="25614"/>
                  <a:pt x="7989935" y="26016"/>
                  <a:pt x="8010212" y="14573"/>
                </a:cubicBezTo>
                <a:cubicBezTo>
                  <a:pt x="8018842" y="9554"/>
                  <a:pt x="8032293" y="9354"/>
                  <a:pt x="8042731" y="11361"/>
                </a:cubicBezTo>
                <a:cubicBezTo>
                  <a:pt x="8065213" y="15577"/>
                  <a:pt x="8086891" y="23004"/>
                  <a:pt x="8109175" y="28222"/>
                </a:cubicBezTo>
                <a:cubicBezTo>
                  <a:pt x="8118407" y="30229"/>
                  <a:pt x="8128244" y="30229"/>
                  <a:pt x="8137879" y="30229"/>
                </a:cubicBezTo>
                <a:cubicBezTo>
                  <a:pt x="8190273" y="30430"/>
                  <a:pt x="8242665" y="31838"/>
                  <a:pt x="8294855" y="29828"/>
                </a:cubicBezTo>
                <a:cubicBezTo>
                  <a:pt x="8320951" y="28825"/>
                  <a:pt x="8346447" y="32838"/>
                  <a:pt x="8367725" y="43680"/>
                </a:cubicBezTo>
                <a:cubicBezTo>
                  <a:pt x="8384383" y="52110"/>
                  <a:pt x="8400041" y="51710"/>
                  <a:pt x="8414093" y="49098"/>
                </a:cubicBezTo>
                <a:cubicBezTo>
                  <a:pt x="8481541" y="36855"/>
                  <a:pt x="8495393" y="34846"/>
                  <a:pt x="8546379" y="54720"/>
                </a:cubicBezTo>
                <a:cubicBezTo>
                  <a:pt x="8562837" y="60944"/>
                  <a:pt x="8577893" y="61345"/>
                  <a:pt x="8592749" y="58131"/>
                </a:cubicBezTo>
                <a:cubicBezTo>
                  <a:pt x="8637111" y="48498"/>
                  <a:pt x="8636913" y="47894"/>
                  <a:pt x="8679065" y="58131"/>
                </a:cubicBezTo>
                <a:cubicBezTo>
                  <a:pt x="8688299" y="60340"/>
                  <a:pt x="8698339" y="59537"/>
                  <a:pt x="8707973" y="59537"/>
                </a:cubicBezTo>
                <a:lnTo>
                  <a:pt x="8933599" y="59338"/>
                </a:lnTo>
                <a:cubicBezTo>
                  <a:pt x="8947251" y="59338"/>
                  <a:pt x="8962107" y="64957"/>
                  <a:pt x="8974553" y="51307"/>
                </a:cubicBezTo>
                <a:cubicBezTo>
                  <a:pt x="8978367" y="47093"/>
                  <a:pt x="8990009" y="50506"/>
                  <a:pt x="8998039" y="49902"/>
                </a:cubicBezTo>
                <a:cubicBezTo>
                  <a:pt x="9017307" y="48498"/>
                  <a:pt x="9032363" y="63753"/>
                  <a:pt x="9053041" y="60741"/>
                </a:cubicBezTo>
                <a:cubicBezTo>
                  <a:pt x="9069097" y="58332"/>
                  <a:pt x="9088571" y="52310"/>
                  <a:pt x="9103223" y="69174"/>
                </a:cubicBezTo>
                <a:cubicBezTo>
                  <a:pt x="9105231" y="71582"/>
                  <a:pt x="9112661" y="69975"/>
                  <a:pt x="9117477" y="69375"/>
                </a:cubicBezTo>
                <a:cubicBezTo>
                  <a:pt x="9167461" y="62749"/>
                  <a:pt x="9215837" y="79210"/>
                  <a:pt x="9265421" y="79210"/>
                </a:cubicBezTo>
                <a:lnTo>
                  <a:pt x="9412561" y="79612"/>
                </a:lnTo>
                <a:cubicBezTo>
                  <a:pt x="9426209" y="79812"/>
                  <a:pt x="9439661" y="76000"/>
                  <a:pt x="9454313" y="85834"/>
                </a:cubicBezTo>
                <a:cubicBezTo>
                  <a:pt x="9464149" y="92459"/>
                  <a:pt x="9483423" y="91456"/>
                  <a:pt x="9495867" y="86637"/>
                </a:cubicBezTo>
                <a:cubicBezTo>
                  <a:pt x="9530593" y="73187"/>
                  <a:pt x="9563517" y="75197"/>
                  <a:pt x="9595231" y="92056"/>
                </a:cubicBezTo>
                <a:cubicBezTo>
                  <a:pt x="9615505" y="102897"/>
                  <a:pt x="9635779" y="101693"/>
                  <a:pt x="9654649" y="94668"/>
                </a:cubicBezTo>
                <a:cubicBezTo>
                  <a:pt x="9667497" y="89848"/>
                  <a:pt x="9676529" y="86235"/>
                  <a:pt x="9688773" y="95669"/>
                </a:cubicBezTo>
                <a:cubicBezTo>
                  <a:pt x="9693993" y="99685"/>
                  <a:pt x="9704029" y="98481"/>
                  <a:pt x="9711857" y="98481"/>
                </a:cubicBezTo>
                <a:cubicBezTo>
                  <a:pt x="9726713" y="99082"/>
                  <a:pt x="9741569" y="100286"/>
                  <a:pt x="9756019" y="98481"/>
                </a:cubicBezTo>
                <a:cubicBezTo>
                  <a:pt x="9802995" y="92459"/>
                  <a:pt x="9846755" y="105106"/>
                  <a:pt x="9888909" y="121566"/>
                </a:cubicBezTo>
                <a:cubicBezTo>
                  <a:pt x="9900149" y="125780"/>
                  <a:pt x="9909987" y="126183"/>
                  <a:pt x="9920625" y="127989"/>
                </a:cubicBezTo>
                <a:cubicBezTo>
                  <a:pt x="9935679" y="130600"/>
                  <a:pt x="9944715" y="123372"/>
                  <a:pt x="9951137" y="110724"/>
                </a:cubicBezTo>
                <a:cubicBezTo>
                  <a:pt x="9968201" y="77403"/>
                  <a:pt x="9994897" y="53919"/>
                  <a:pt x="10033239" y="61143"/>
                </a:cubicBezTo>
                <a:cubicBezTo>
                  <a:pt x="10056725" y="65561"/>
                  <a:pt x="10080211" y="65962"/>
                  <a:pt x="10102897" y="70579"/>
                </a:cubicBezTo>
                <a:cubicBezTo>
                  <a:pt x="10122969" y="74792"/>
                  <a:pt x="10141235" y="88043"/>
                  <a:pt x="10163317" y="98681"/>
                </a:cubicBezTo>
                <a:cubicBezTo>
                  <a:pt x="10168535" y="77001"/>
                  <a:pt x="10180981" y="67366"/>
                  <a:pt x="10205473" y="68772"/>
                </a:cubicBezTo>
                <a:cubicBezTo>
                  <a:pt x="10252643" y="71382"/>
                  <a:pt x="10300219" y="70178"/>
                  <a:pt x="10347591" y="69174"/>
                </a:cubicBezTo>
                <a:cubicBezTo>
                  <a:pt x="10372481" y="68772"/>
                  <a:pt x="10396975" y="70378"/>
                  <a:pt x="10422667" y="61745"/>
                </a:cubicBezTo>
                <a:cubicBezTo>
                  <a:pt x="10442543" y="55123"/>
                  <a:pt x="10473053" y="59537"/>
                  <a:pt x="10490517" y="71180"/>
                </a:cubicBezTo>
                <a:cubicBezTo>
                  <a:pt x="10516815" y="88846"/>
                  <a:pt x="10535483" y="69975"/>
                  <a:pt x="10555957" y="65962"/>
                </a:cubicBezTo>
                <a:cubicBezTo>
                  <a:pt x="10565795" y="64154"/>
                  <a:pt x="10577035" y="62348"/>
                  <a:pt x="10587273" y="59537"/>
                </a:cubicBezTo>
                <a:cubicBezTo>
                  <a:pt x="10605341" y="54519"/>
                  <a:pt x="10617987" y="81618"/>
                  <a:pt x="10640469" y="64556"/>
                </a:cubicBezTo>
                <a:cubicBezTo>
                  <a:pt x="10652111" y="55723"/>
                  <a:pt x="10674595" y="60542"/>
                  <a:pt x="10692059" y="59940"/>
                </a:cubicBezTo>
                <a:cubicBezTo>
                  <a:pt x="10711729" y="59338"/>
                  <a:pt x="10731401" y="60944"/>
                  <a:pt x="10750873" y="59338"/>
                </a:cubicBezTo>
                <a:cubicBezTo>
                  <a:pt x="10767735" y="57932"/>
                  <a:pt x="10783995" y="52511"/>
                  <a:pt x="10800857" y="50103"/>
                </a:cubicBezTo>
                <a:cubicBezTo>
                  <a:pt x="10817719" y="47695"/>
                  <a:pt x="10836387" y="55523"/>
                  <a:pt x="10850839" y="40267"/>
                </a:cubicBezTo>
                <a:cubicBezTo>
                  <a:pt x="10851643" y="39664"/>
                  <a:pt x="10854053" y="40267"/>
                  <a:pt x="10855657" y="40267"/>
                </a:cubicBezTo>
                <a:lnTo>
                  <a:pt x="11040535" y="28425"/>
                </a:lnTo>
                <a:lnTo>
                  <a:pt x="11040535" y="564048"/>
                </a:lnTo>
                <a:lnTo>
                  <a:pt x="11040535" y="871798"/>
                </a:lnTo>
                <a:lnTo>
                  <a:pt x="11040535" y="1407421"/>
                </a:lnTo>
                <a:lnTo>
                  <a:pt x="11040535" y="3179159"/>
                </a:lnTo>
                <a:lnTo>
                  <a:pt x="11040004" y="3144871"/>
                </a:lnTo>
                <a:lnTo>
                  <a:pt x="0" y="3144871"/>
                </a:lnTo>
                <a:lnTo>
                  <a:pt x="0" y="1526660"/>
                </a:lnTo>
                <a:lnTo>
                  <a:pt x="0" y="1526258"/>
                </a:lnTo>
                <a:lnTo>
                  <a:pt x="0" y="991037"/>
                </a:lnTo>
                <a:lnTo>
                  <a:pt x="0" y="990635"/>
                </a:lnTo>
                <a:lnTo>
                  <a:pt x="0" y="683285"/>
                </a:lnTo>
                <a:lnTo>
                  <a:pt x="0" y="682884"/>
                </a:lnTo>
                <a:lnTo>
                  <a:pt x="0" y="147662"/>
                </a:lnTo>
                <a:lnTo>
                  <a:pt x="0" y="147260"/>
                </a:lnTo>
                <a:cubicBezTo>
                  <a:pt x="27099" y="148465"/>
                  <a:pt x="51389" y="131804"/>
                  <a:pt x="79491" y="137021"/>
                </a:cubicBezTo>
                <a:cubicBezTo>
                  <a:pt x="107193" y="142243"/>
                  <a:pt x="135498" y="145251"/>
                  <a:pt x="163601" y="146859"/>
                </a:cubicBezTo>
                <a:cubicBezTo>
                  <a:pt x="192908" y="148465"/>
                  <a:pt x="225226" y="139631"/>
                  <a:pt x="251122" y="149065"/>
                </a:cubicBezTo>
                <a:cubicBezTo>
                  <a:pt x="286251" y="161912"/>
                  <a:pt x="324190" y="146859"/>
                  <a:pt x="356710" y="166529"/>
                </a:cubicBezTo>
                <a:cubicBezTo>
                  <a:pt x="360323" y="168737"/>
                  <a:pt x="367348" y="168536"/>
                  <a:pt x="371162" y="166529"/>
                </a:cubicBezTo>
                <a:cubicBezTo>
                  <a:pt x="403081" y="148866"/>
                  <a:pt x="437405" y="157498"/>
                  <a:pt x="470327" y="157498"/>
                </a:cubicBezTo>
                <a:lnTo>
                  <a:pt x="1142395" y="157498"/>
                </a:lnTo>
                <a:cubicBezTo>
                  <a:pt x="1205025" y="157699"/>
                  <a:pt x="1266450" y="142843"/>
                  <a:pt x="1329681" y="145652"/>
                </a:cubicBezTo>
                <a:cubicBezTo>
                  <a:pt x="1347748" y="146455"/>
                  <a:pt x="1370432" y="132004"/>
                  <a:pt x="1388899" y="138627"/>
                </a:cubicBezTo>
                <a:cubicBezTo>
                  <a:pt x="1434868" y="155089"/>
                  <a:pt x="1482845" y="152278"/>
                  <a:pt x="1527206" y="145453"/>
                </a:cubicBezTo>
                <a:cubicBezTo>
                  <a:pt x="1593449" y="135417"/>
                  <a:pt x="1659894" y="132606"/>
                  <a:pt x="1724331" y="140034"/>
                </a:cubicBezTo>
                <a:cubicBezTo>
                  <a:pt x="1787161" y="147461"/>
                  <a:pt x="1849391" y="145052"/>
                  <a:pt x="1911819" y="147059"/>
                </a:cubicBezTo>
                <a:cubicBezTo>
                  <a:pt x="1926875" y="147461"/>
                  <a:pt x="1941930" y="150069"/>
                  <a:pt x="1957989" y="139831"/>
                </a:cubicBezTo>
                <a:cubicBezTo>
                  <a:pt x="1969631" y="132405"/>
                  <a:pt x="1993321" y="131804"/>
                  <a:pt x="2005163" y="138830"/>
                </a:cubicBezTo>
                <a:cubicBezTo>
                  <a:pt x="2033466" y="155490"/>
                  <a:pt x="2063777" y="150672"/>
                  <a:pt x="2089875" y="145855"/>
                </a:cubicBezTo>
                <a:cubicBezTo>
                  <a:pt x="2173581" y="129996"/>
                  <a:pt x="2257490" y="140835"/>
                  <a:pt x="2341197" y="138226"/>
                </a:cubicBezTo>
                <a:cubicBezTo>
                  <a:pt x="2369100" y="137422"/>
                  <a:pt x="2397403" y="147662"/>
                  <a:pt x="2425305" y="146455"/>
                </a:cubicBezTo>
                <a:cubicBezTo>
                  <a:pt x="2462442" y="144851"/>
                  <a:pt x="2499577" y="140634"/>
                  <a:pt x="2535711" y="129596"/>
                </a:cubicBezTo>
                <a:cubicBezTo>
                  <a:pt x="2545948" y="126384"/>
                  <a:pt x="2557992" y="127787"/>
                  <a:pt x="2569233" y="127787"/>
                </a:cubicBezTo>
                <a:lnTo>
                  <a:pt x="2721392" y="127787"/>
                </a:lnTo>
                <a:cubicBezTo>
                  <a:pt x="2734640" y="127988"/>
                  <a:pt x="2744277" y="123372"/>
                  <a:pt x="2756121" y="116546"/>
                </a:cubicBezTo>
                <a:cubicBezTo>
                  <a:pt x="2773985" y="106310"/>
                  <a:pt x="2796266" y="102897"/>
                  <a:pt x="2817142" y="98882"/>
                </a:cubicBezTo>
                <a:cubicBezTo>
                  <a:pt x="2832198" y="95872"/>
                  <a:pt x="2847856" y="100689"/>
                  <a:pt x="2862710" y="89648"/>
                </a:cubicBezTo>
                <a:cubicBezTo>
                  <a:pt x="2870139" y="84428"/>
                  <a:pt x="2887403" y="84629"/>
                  <a:pt x="2895832" y="89648"/>
                </a:cubicBezTo>
                <a:cubicBezTo>
                  <a:pt x="2921930" y="105106"/>
                  <a:pt x="2949229" y="96673"/>
                  <a:pt x="2975727" y="98280"/>
                </a:cubicBezTo>
                <a:cubicBezTo>
                  <a:pt x="3000817" y="99885"/>
                  <a:pt x="3027515" y="94465"/>
                  <a:pt x="3049798" y="108920"/>
                </a:cubicBezTo>
                <a:cubicBezTo>
                  <a:pt x="3063650" y="117750"/>
                  <a:pt x="3077901" y="114137"/>
                  <a:pt x="3085327" y="107515"/>
                </a:cubicBezTo>
                <a:cubicBezTo>
                  <a:pt x="3101789" y="93061"/>
                  <a:pt x="3123468" y="93663"/>
                  <a:pt x="3135111" y="100488"/>
                </a:cubicBezTo>
                <a:cubicBezTo>
                  <a:pt x="3166026" y="118553"/>
                  <a:pt x="3198142" y="118152"/>
                  <a:pt x="3231065" y="118554"/>
                </a:cubicBezTo>
                <a:cubicBezTo>
                  <a:pt x="3235078" y="118554"/>
                  <a:pt x="3238892" y="123571"/>
                  <a:pt x="3247122" y="129193"/>
                </a:cubicBezTo>
                <a:cubicBezTo>
                  <a:pt x="3253947" y="120963"/>
                  <a:pt x="3260171" y="108116"/>
                  <a:pt x="3270406" y="102495"/>
                </a:cubicBezTo>
                <a:cubicBezTo>
                  <a:pt x="3284862" y="94668"/>
                  <a:pt x="3302124" y="80816"/>
                  <a:pt x="3318185" y="89848"/>
                </a:cubicBezTo>
                <a:cubicBezTo>
                  <a:pt x="3339663" y="102094"/>
                  <a:pt x="3361544" y="96873"/>
                  <a:pt x="3383221" y="98681"/>
                </a:cubicBezTo>
                <a:cubicBezTo>
                  <a:pt x="3417750" y="101693"/>
                  <a:pt x="3452476" y="94867"/>
                  <a:pt x="3487605" y="106911"/>
                </a:cubicBezTo>
                <a:cubicBezTo>
                  <a:pt x="3504266" y="112732"/>
                  <a:pt x="3528757" y="116948"/>
                  <a:pt x="3547626" y="100087"/>
                </a:cubicBezTo>
                <a:cubicBezTo>
                  <a:pt x="3552243" y="96071"/>
                  <a:pt x="3563282" y="98882"/>
                  <a:pt x="3571312" y="98882"/>
                </a:cubicBezTo>
                <a:cubicBezTo>
                  <a:pt x="3617081" y="98681"/>
                  <a:pt x="3663853" y="92859"/>
                  <a:pt x="3708416" y="100087"/>
                </a:cubicBezTo>
                <a:cubicBezTo>
                  <a:pt x="3787306" y="112934"/>
                  <a:pt x="3866195" y="105305"/>
                  <a:pt x="3944883" y="108920"/>
                </a:cubicBezTo>
                <a:cubicBezTo>
                  <a:pt x="3956728" y="109321"/>
                  <a:pt x="3968571" y="118354"/>
                  <a:pt x="3980014" y="117550"/>
                </a:cubicBezTo>
                <a:cubicBezTo>
                  <a:pt x="4003299" y="116145"/>
                  <a:pt x="4026181" y="122367"/>
                  <a:pt x="4050471" y="110324"/>
                </a:cubicBezTo>
                <a:cubicBezTo>
                  <a:pt x="4066530" y="102495"/>
                  <a:pt x="4091423" y="109321"/>
                  <a:pt x="4111497" y="113537"/>
                </a:cubicBezTo>
                <a:cubicBezTo>
                  <a:pt x="4141606" y="119959"/>
                  <a:pt x="4170713" y="120162"/>
                  <a:pt x="4200623" y="113537"/>
                </a:cubicBezTo>
                <a:cubicBezTo>
                  <a:pt x="4227923" y="107515"/>
                  <a:pt x="4255425" y="100489"/>
                  <a:pt x="4282926" y="99484"/>
                </a:cubicBezTo>
                <a:cubicBezTo>
                  <a:pt x="4343349" y="97477"/>
                  <a:pt x="4403968" y="99685"/>
                  <a:pt x="4464391" y="98481"/>
                </a:cubicBezTo>
                <a:cubicBezTo>
                  <a:pt x="4490889" y="97878"/>
                  <a:pt x="4517788" y="104502"/>
                  <a:pt x="4544285" y="90050"/>
                </a:cubicBezTo>
                <a:cubicBezTo>
                  <a:pt x="4555527" y="83826"/>
                  <a:pt x="4578009" y="82822"/>
                  <a:pt x="4586842" y="90050"/>
                </a:cubicBezTo>
                <a:cubicBezTo>
                  <a:pt x="4610127" y="108920"/>
                  <a:pt x="4630401" y="96674"/>
                  <a:pt x="4647264" y="86637"/>
                </a:cubicBezTo>
                <a:cubicBezTo>
                  <a:pt x="4660111" y="79008"/>
                  <a:pt x="4675167" y="74995"/>
                  <a:pt x="4682792" y="80212"/>
                </a:cubicBezTo>
                <a:cubicBezTo>
                  <a:pt x="4702668" y="93865"/>
                  <a:pt x="4723140" y="88444"/>
                  <a:pt x="4743214" y="88643"/>
                </a:cubicBezTo>
                <a:cubicBezTo>
                  <a:pt x="4803638" y="89648"/>
                  <a:pt x="4864261" y="89046"/>
                  <a:pt x="4924683" y="89046"/>
                </a:cubicBezTo>
                <a:cubicBezTo>
                  <a:pt x="4947827" y="89181"/>
                  <a:pt x="4968041" y="95738"/>
                  <a:pt x="4985304" y="108718"/>
                </a:cubicBezTo>
                <a:cubicBezTo>
                  <a:pt x="5025451" y="85031"/>
                  <a:pt x="5065999" y="78408"/>
                  <a:pt x="5107753" y="106911"/>
                </a:cubicBezTo>
                <a:cubicBezTo>
                  <a:pt x="5122609" y="99082"/>
                  <a:pt x="5137864" y="89648"/>
                  <a:pt x="5154323" y="83025"/>
                </a:cubicBezTo>
                <a:cubicBezTo>
                  <a:pt x="5161753" y="80013"/>
                  <a:pt x="5171791" y="82421"/>
                  <a:pt x="5180621" y="83625"/>
                </a:cubicBezTo>
                <a:cubicBezTo>
                  <a:pt x="5186442" y="84429"/>
                  <a:pt x="5192064" y="88643"/>
                  <a:pt x="5197885" y="89046"/>
                </a:cubicBezTo>
                <a:lnTo>
                  <a:pt x="5399825" y="99285"/>
                </a:lnTo>
                <a:cubicBezTo>
                  <a:pt x="5432747" y="101291"/>
                  <a:pt x="5465668" y="106911"/>
                  <a:pt x="5498790" y="108519"/>
                </a:cubicBezTo>
                <a:cubicBezTo>
                  <a:pt x="5532915" y="110124"/>
                  <a:pt x="5567843" y="112332"/>
                  <a:pt x="5601567" y="107915"/>
                </a:cubicBezTo>
                <a:cubicBezTo>
                  <a:pt x="5646130" y="102293"/>
                  <a:pt x="5691699" y="90452"/>
                  <a:pt x="5734654" y="100689"/>
                </a:cubicBezTo>
                <a:cubicBezTo>
                  <a:pt x="5786245" y="112934"/>
                  <a:pt x="5837032" y="106108"/>
                  <a:pt x="5888021" y="108316"/>
                </a:cubicBezTo>
                <a:cubicBezTo>
                  <a:pt x="5904480" y="108920"/>
                  <a:pt x="5921140" y="101089"/>
                  <a:pt x="5938000" y="99484"/>
                </a:cubicBezTo>
                <a:cubicBezTo>
                  <a:pt x="5954061" y="97878"/>
                  <a:pt x="5970520" y="99082"/>
                  <a:pt x="5986982" y="99082"/>
                </a:cubicBezTo>
                <a:cubicBezTo>
                  <a:pt x="6015487" y="99082"/>
                  <a:pt x="6041984" y="111127"/>
                  <a:pt x="6071291" y="109923"/>
                </a:cubicBezTo>
                <a:cubicBezTo>
                  <a:pt x="6096986" y="108718"/>
                  <a:pt x="6121074" y="103299"/>
                  <a:pt x="6145764" y="99285"/>
                </a:cubicBezTo>
                <a:cubicBezTo>
                  <a:pt x="6170457" y="95069"/>
                  <a:pt x="6196552" y="105305"/>
                  <a:pt x="6220640" y="89848"/>
                </a:cubicBezTo>
                <a:cubicBezTo>
                  <a:pt x="6227466" y="85434"/>
                  <a:pt x="6239709" y="89247"/>
                  <a:pt x="6249547" y="89247"/>
                </a:cubicBezTo>
                <a:cubicBezTo>
                  <a:pt x="6311173" y="90251"/>
                  <a:pt x="6369787" y="74593"/>
                  <a:pt x="6428604" y="59537"/>
                </a:cubicBezTo>
                <a:cubicBezTo>
                  <a:pt x="6440246" y="56527"/>
                  <a:pt x="6450283" y="49301"/>
                  <a:pt x="6463933" y="49902"/>
                </a:cubicBezTo>
                <a:cubicBezTo>
                  <a:pt x="6511306" y="52310"/>
                  <a:pt x="6556874" y="39264"/>
                  <a:pt x="6603245" y="33041"/>
                </a:cubicBezTo>
                <a:cubicBezTo>
                  <a:pt x="6637169" y="28425"/>
                  <a:pt x="6671696" y="16379"/>
                  <a:pt x="6706625" y="21399"/>
                </a:cubicBezTo>
                <a:cubicBezTo>
                  <a:pt x="6737739" y="25813"/>
                  <a:pt x="6765642" y="9956"/>
                  <a:pt x="6795952" y="10960"/>
                </a:cubicBezTo>
                <a:cubicBezTo>
                  <a:pt x="6825260" y="11762"/>
                  <a:pt x="6855371" y="7548"/>
                  <a:pt x="6884076" y="11762"/>
                </a:cubicBezTo>
                <a:cubicBezTo>
                  <a:pt x="7001908" y="29426"/>
                  <a:pt x="7120143" y="16379"/>
                  <a:pt x="7238178" y="21196"/>
                </a:cubicBezTo>
                <a:cubicBezTo>
                  <a:pt x="7253230" y="21800"/>
                  <a:pt x="7268085" y="27419"/>
                  <a:pt x="7283141" y="30630"/>
                </a:cubicBezTo>
                <a:cubicBezTo>
                  <a:pt x="7313855" y="37256"/>
                  <a:pt x="7343763" y="26818"/>
                  <a:pt x="7371665" y="18987"/>
                </a:cubicBezTo>
                <a:cubicBezTo>
                  <a:pt x="7390736" y="13568"/>
                  <a:pt x="7408602" y="11762"/>
                  <a:pt x="7427069" y="11361"/>
                </a:cubicBezTo>
                <a:cubicBezTo>
                  <a:pt x="7463002" y="10558"/>
                  <a:pt x="7500742" y="17783"/>
                  <a:pt x="7534465" y="9153"/>
                </a:cubicBezTo>
                <a:cubicBezTo>
                  <a:pt x="7564976" y="1324"/>
                  <a:pt x="7594685" y="5740"/>
                  <a:pt x="7623994" y="7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3DC0A76-4CE1-16BE-B290-4E4CDAF8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18C79F20-415E-3686-8981-7205040661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92882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6D8FDE0-C002-A064-FBA2-B59614961D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6622" y="3061935"/>
            <a:ext cx="2512406" cy="1413545"/>
          </a:xfrm>
          <a:prstGeom prst="rect">
            <a:avLst/>
          </a:prstGeom>
          <a:solidFill>
            <a:schemeClr val="accent2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0DD78EA2-50C1-82E4-E0D2-625E10F015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86173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E8C911E-6C60-1F9D-2000-550E79A7A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39532" y="3061935"/>
            <a:ext cx="2512406" cy="1413545"/>
          </a:xfrm>
          <a:prstGeom prst="rect">
            <a:avLst/>
          </a:prstGeom>
          <a:solidFill>
            <a:schemeClr val="accent2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D3E3797A-077A-BFF0-F00B-0983FDDAEEC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8757933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5BBA3B2D-EFF0-5E08-AD58-E50495B626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35730" y="3061935"/>
            <a:ext cx="2512406" cy="1413545"/>
          </a:xfrm>
          <a:prstGeom prst="rect">
            <a:avLst/>
          </a:prstGeom>
          <a:solidFill>
            <a:schemeClr val="accent2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E3B0CB67-A2A5-17F1-43C5-F82B9296C3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49863" y="1915760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42D364F-5DAD-AF42-EB2D-56950DE4A0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2774" y="1915760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0DF542A5-382A-5C69-6199-BB32CCEB3B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78972" y="1915760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24632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449AFD8-B76A-5B94-73D6-A75AC06D5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671" t="-11175" r="7671" b="34962"/>
          <a:stretch/>
        </p:blipFill>
        <p:spPr>
          <a:xfrm>
            <a:off x="7099654" y="2318533"/>
            <a:ext cx="5080000" cy="4539467"/>
          </a:xfrm>
          <a:prstGeom prst="rect">
            <a:avLst/>
          </a:prstGeom>
        </p:spPr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3F4870A-776E-4930-B2D5-22CC6B56A0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04441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588D75-FF28-4AAD-B364-D0D6A0D832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3696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8782F50F-61D1-4F44-9044-1EEA86D6D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731820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/>
              <a:t>Stat title</a:t>
            </a:r>
            <a:endParaRPr lang="en-US" dirty="0"/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C1A1489-D816-4BCA-BA5D-609D828502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51102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FB62C64F-F5CE-42B0-A76C-4650B033A1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941922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D6C4BA0-6900-44A6-8854-710932E7A2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8507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D0BBE349-93D4-4259-891C-BE3BFEBA6C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6937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CF0DEFFC-9D72-40A3-BAD6-382990EC53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3038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526C2352-8166-4ABD-803B-95D3CBA287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81747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9C6EA-9187-7956-BC70-EF5DD13CF4A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8BD45-79F7-F4B2-1389-ECE3D68A037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B42A94-C547-2B61-B605-A5B2D37FAF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9393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449AFD8-B76A-5B94-73D6-A75AC06D5E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671" t="-11175" r="7671" b="34962"/>
          <a:stretch/>
        </p:blipFill>
        <p:spPr>
          <a:xfrm>
            <a:off x="7099654" y="2318533"/>
            <a:ext cx="5080000" cy="4539467"/>
          </a:xfrm>
          <a:prstGeom prst="rect">
            <a:avLst/>
          </a:prstGeom>
        </p:spPr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3F4870A-776E-4930-B2D5-22CC6B56A0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04441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588D75-FF28-4AAD-B364-D0D6A0D832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3696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8782F50F-61D1-4F44-9044-1EEA86D6D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731820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/>
              <a:t>Stat title</a:t>
            </a:r>
            <a:endParaRPr lang="en-US" dirty="0"/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C1A1489-D816-4BCA-BA5D-609D828502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51102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FB62C64F-F5CE-42B0-A76C-4650B033A1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941922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D6C4BA0-6900-44A6-8854-710932E7A2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8507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D0BBE349-93D4-4259-891C-BE3BFEBA6C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6937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CF0DEFFC-9D72-40A3-BAD6-382990EC53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3038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526C2352-8166-4ABD-803B-95D3CBA287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81747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9C6EA-9187-7956-BC70-EF5DD13CF4A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8BD45-79F7-F4B2-1389-ECE3D68A037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B542C2-9B86-4297-0F73-21821AB852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736602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-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C59D42-533A-CF17-6AC0-44D7BD7D1CFE}"/>
              </a:ext>
            </a:extLst>
          </p:cNvPr>
          <p:cNvSpPr/>
          <p:nvPr userDrawn="1"/>
        </p:nvSpPr>
        <p:spPr>
          <a:xfrm rot="16200000">
            <a:off x="4614731" y="-4614737"/>
            <a:ext cx="2962534" cy="12192004"/>
          </a:xfrm>
          <a:custGeom>
            <a:avLst/>
            <a:gdLst>
              <a:gd name="connsiteX0" fmla="*/ 2962534 w 2962534"/>
              <a:gd name="connsiteY0" fmla="*/ 1 h 12192004"/>
              <a:gd name="connsiteX1" fmla="*/ 2962533 w 2962534"/>
              <a:gd name="connsiteY1" fmla="*/ 12192004 h 12192004"/>
              <a:gd name="connsiteX2" fmla="*/ 962722 w 2962534"/>
              <a:gd name="connsiteY2" fmla="*/ 12192004 h 12192004"/>
              <a:gd name="connsiteX3" fmla="*/ 31389 w 2962534"/>
              <a:gd name="connsiteY3" fmla="*/ 12192004 h 12192004"/>
              <a:gd name="connsiteX4" fmla="*/ 44466 w 2962534"/>
              <a:gd name="connsiteY4" fmla="*/ 11987844 h 12192004"/>
              <a:gd name="connsiteX5" fmla="*/ 44466 w 2962534"/>
              <a:gd name="connsiteY5" fmla="*/ 11982524 h 12192004"/>
              <a:gd name="connsiteX6" fmla="*/ 55328 w 2962534"/>
              <a:gd name="connsiteY6" fmla="*/ 11927328 h 12192004"/>
              <a:gd name="connsiteX7" fmla="*/ 65526 w 2962534"/>
              <a:gd name="connsiteY7" fmla="*/ 11872132 h 12192004"/>
              <a:gd name="connsiteX8" fmla="*/ 66191 w 2962534"/>
              <a:gd name="connsiteY8" fmla="*/ 11807184 h 12192004"/>
              <a:gd name="connsiteX9" fmla="*/ 71289 w 2962534"/>
              <a:gd name="connsiteY9" fmla="*/ 11750212 h 12192004"/>
              <a:gd name="connsiteX10" fmla="*/ 65746 w 2962534"/>
              <a:gd name="connsiteY10" fmla="*/ 11691468 h 12192004"/>
              <a:gd name="connsiteX11" fmla="*/ 72841 w 2962534"/>
              <a:gd name="connsiteY11" fmla="*/ 11656886 h 12192004"/>
              <a:gd name="connsiteX12" fmla="*/ 78603 w 2962534"/>
              <a:gd name="connsiteY12" fmla="*/ 11584622 h 12192004"/>
              <a:gd name="connsiteX13" fmla="*/ 68185 w 2962534"/>
              <a:gd name="connsiteY13" fmla="*/ 11509696 h 12192004"/>
              <a:gd name="connsiteX14" fmla="*/ 76388 w 2962534"/>
              <a:gd name="connsiteY14" fmla="*/ 11426790 h 12192004"/>
              <a:gd name="connsiteX15" fmla="*/ 75944 w 2962534"/>
              <a:gd name="connsiteY15" fmla="*/ 11269848 h 12192004"/>
              <a:gd name="connsiteX16" fmla="*/ 108973 w 2962534"/>
              <a:gd name="connsiteY16" fmla="*/ 11223296 h 12192004"/>
              <a:gd name="connsiteX17" fmla="*/ 77940 w 2962534"/>
              <a:gd name="connsiteY17" fmla="*/ 11156574 h 12192004"/>
              <a:gd name="connsiteX18" fmla="*/ 67520 w 2962534"/>
              <a:gd name="connsiteY18" fmla="*/ 11079652 h 12192004"/>
              <a:gd name="connsiteX19" fmla="*/ 122272 w 2962534"/>
              <a:gd name="connsiteY19" fmla="*/ 10988988 h 12192004"/>
              <a:gd name="connsiteX20" fmla="*/ 141337 w 2962534"/>
              <a:gd name="connsiteY20" fmla="*/ 10955292 h 12192004"/>
              <a:gd name="connsiteX21" fmla="*/ 134244 w 2962534"/>
              <a:gd name="connsiteY21" fmla="*/ 10920268 h 12192004"/>
              <a:gd name="connsiteX22" fmla="*/ 108752 w 2962534"/>
              <a:gd name="connsiteY22" fmla="*/ 10773520 h 12192004"/>
              <a:gd name="connsiteX23" fmla="*/ 108752 w 2962534"/>
              <a:gd name="connsiteY23" fmla="*/ 10724752 h 12192004"/>
              <a:gd name="connsiteX24" fmla="*/ 105647 w 2962534"/>
              <a:gd name="connsiteY24" fmla="*/ 10699260 h 12192004"/>
              <a:gd name="connsiteX25" fmla="*/ 104541 w 2962534"/>
              <a:gd name="connsiteY25" fmla="*/ 10661578 h 12192004"/>
              <a:gd name="connsiteX26" fmla="*/ 101657 w 2962534"/>
              <a:gd name="connsiteY26" fmla="*/ 10595962 h 12192004"/>
              <a:gd name="connsiteX27" fmla="*/ 95673 w 2962534"/>
              <a:gd name="connsiteY27" fmla="*/ 10486234 h 12192004"/>
              <a:gd name="connsiteX28" fmla="*/ 94786 w 2962534"/>
              <a:gd name="connsiteY28" fmla="*/ 10440348 h 12192004"/>
              <a:gd name="connsiteX29" fmla="*/ 87915 w 2962534"/>
              <a:gd name="connsiteY29" fmla="*/ 10394240 h 12192004"/>
              <a:gd name="connsiteX30" fmla="*/ 87471 w 2962534"/>
              <a:gd name="connsiteY30" fmla="*/ 10231754 h 12192004"/>
              <a:gd name="connsiteX31" fmla="*/ 76610 w 2962534"/>
              <a:gd name="connsiteY31" fmla="*/ 10068380 h 12192004"/>
              <a:gd name="connsiteX32" fmla="*/ 76388 w 2962534"/>
              <a:gd name="connsiteY32" fmla="*/ 10052640 h 12192004"/>
              <a:gd name="connsiteX33" fmla="*/ 67076 w 2962534"/>
              <a:gd name="connsiteY33" fmla="*/ 9997224 h 12192004"/>
              <a:gd name="connsiteX34" fmla="*/ 55106 w 2962534"/>
              <a:gd name="connsiteY34" fmla="*/ 9936486 h 12192004"/>
              <a:gd name="connsiteX35" fmla="*/ 56658 w 2962534"/>
              <a:gd name="connsiteY35" fmla="*/ 9910550 h 12192004"/>
              <a:gd name="connsiteX36" fmla="*/ 65526 w 2962534"/>
              <a:gd name="connsiteY36" fmla="*/ 9865326 h 12192004"/>
              <a:gd name="connsiteX37" fmla="*/ 65746 w 2962534"/>
              <a:gd name="connsiteY37" fmla="*/ 9616168 h 12192004"/>
              <a:gd name="connsiteX38" fmla="*/ 64194 w 2962534"/>
              <a:gd name="connsiteY38" fmla="*/ 9584246 h 12192004"/>
              <a:gd name="connsiteX39" fmla="*/ 64194 w 2962534"/>
              <a:gd name="connsiteY39" fmla="*/ 9488926 h 12192004"/>
              <a:gd name="connsiteX40" fmla="*/ 60427 w 2962534"/>
              <a:gd name="connsiteY40" fmla="*/ 9437720 h 12192004"/>
              <a:gd name="connsiteX41" fmla="*/ 54219 w 2962534"/>
              <a:gd name="connsiteY41" fmla="*/ 9291638 h 12192004"/>
              <a:gd name="connsiteX42" fmla="*/ 48235 w 2962534"/>
              <a:gd name="connsiteY42" fmla="*/ 9240434 h 12192004"/>
              <a:gd name="connsiteX43" fmla="*/ 32939 w 2962534"/>
              <a:gd name="connsiteY43" fmla="*/ 9159964 h 12192004"/>
              <a:gd name="connsiteX44" fmla="*/ 33382 w 2962534"/>
              <a:gd name="connsiteY44" fmla="*/ 8986616 h 12192004"/>
              <a:gd name="connsiteX45" fmla="*/ 31165 w 2962534"/>
              <a:gd name="connsiteY45" fmla="*/ 8954918 h 12192004"/>
              <a:gd name="connsiteX46" fmla="*/ 12546 w 2962534"/>
              <a:gd name="connsiteY46" fmla="*/ 8881544 h 12192004"/>
              <a:gd name="connsiteX47" fmla="*/ 16093 w 2962534"/>
              <a:gd name="connsiteY47" fmla="*/ 8845634 h 12192004"/>
              <a:gd name="connsiteX48" fmla="*/ 20967 w 2962534"/>
              <a:gd name="connsiteY48" fmla="*/ 8778688 h 12192004"/>
              <a:gd name="connsiteX49" fmla="*/ 12103 w 2962534"/>
              <a:gd name="connsiteY49" fmla="*/ 8690240 h 12192004"/>
              <a:gd name="connsiteX50" fmla="*/ 7447 w 2962534"/>
              <a:gd name="connsiteY50" fmla="*/ 8648790 h 12192004"/>
              <a:gd name="connsiteX51" fmla="*/ 23631 w 2962534"/>
              <a:gd name="connsiteY51" fmla="*/ 8604676 h 12192004"/>
              <a:gd name="connsiteX52" fmla="*/ 30944 w 2962534"/>
              <a:gd name="connsiteY52" fmla="*/ 8596472 h 12192004"/>
              <a:gd name="connsiteX53" fmla="*/ 21856 w 2962534"/>
              <a:gd name="connsiteY53" fmla="*/ 8546598 h 12192004"/>
              <a:gd name="connsiteX54" fmla="*/ 12546 w 2962534"/>
              <a:gd name="connsiteY54" fmla="*/ 8485192 h 12192004"/>
              <a:gd name="connsiteX55" fmla="*/ 797 w 2962534"/>
              <a:gd name="connsiteY55" fmla="*/ 8419136 h 12192004"/>
              <a:gd name="connsiteX56" fmla="*/ 10107 w 2962534"/>
              <a:gd name="connsiteY56" fmla="*/ 8320270 h 12192004"/>
              <a:gd name="connsiteX57" fmla="*/ 12546 w 2962534"/>
              <a:gd name="connsiteY57" fmla="*/ 8201673 h 12192004"/>
              <a:gd name="connsiteX58" fmla="*/ 20967 w 2962534"/>
              <a:gd name="connsiteY58" fmla="*/ 8140491 h 12192004"/>
              <a:gd name="connsiteX59" fmla="*/ 33824 w 2962534"/>
              <a:gd name="connsiteY59" fmla="*/ 8042734 h 12192004"/>
              <a:gd name="connsiteX60" fmla="*/ 23407 w 2962534"/>
              <a:gd name="connsiteY60" fmla="*/ 7993081 h 12192004"/>
              <a:gd name="connsiteX61" fmla="*/ 12989 w 2962534"/>
              <a:gd name="connsiteY61" fmla="*/ 7602048 h 12192004"/>
              <a:gd name="connsiteX62" fmla="*/ 12103 w 2962534"/>
              <a:gd name="connsiteY62" fmla="*/ 7504733 h 12192004"/>
              <a:gd name="connsiteX63" fmla="*/ 23631 w 2962534"/>
              <a:gd name="connsiteY63" fmla="*/ 7406089 h 12192004"/>
              <a:gd name="connsiteX64" fmla="*/ 36487 w 2962534"/>
              <a:gd name="connsiteY64" fmla="*/ 7291927 h 12192004"/>
              <a:gd name="connsiteX65" fmla="*/ 55106 w 2962534"/>
              <a:gd name="connsiteY65" fmla="*/ 7138086 h 12192004"/>
              <a:gd name="connsiteX66" fmla="*/ 65746 w 2962534"/>
              <a:gd name="connsiteY66" fmla="*/ 7099072 h 12192004"/>
              <a:gd name="connsiteX67" fmla="*/ 98555 w 2962534"/>
              <a:gd name="connsiteY67" fmla="*/ 6901341 h 12192004"/>
              <a:gd name="connsiteX68" fmla="*/ 99218 w 2962534"/>
              <a:gd name="connsiteY68" fmla="*/ 6869419 h 12192004"/>
              <a:gd name="connsiteX69" fmla="*/ 109640 w 2962534"/>
              <a:gd name="connsiteY69" fmla="*/ 6786734 h 12192004"/>
              <a:gd name="connsiteX70" fmla="*/ 121387 w 2962534"/>
              <a:gd name="connsiteY70" fmla="*/ 6704494 h 12192004"/>
              <a:gd name="connsiteX71" fmla="*/ 109416 w 2962534"/>
              <a:gd name="connsiteY71" fmla="*/ 6611392 h 12192004"/>
              <a:gd name="connsiteX72" fmla="*/ 109860 w 2962534"/>
              <a:gd name="connsiteY72" fmla="*/ 6557301 h 12192004"/>
              <a:gd name="connsiteX73" fmla="*/ 119613 w 2962534"/>
              <a:gd name="connsiteY73" fmla="*/ 6502109 h 12192004"/>
              <a:gd name="connsiteX74" fmla="*/ 111190 w 2962534"/>
              <a:gd name="connsiteY74" fmla="*/ 6332747 h 12192004"/>
              <a:gd name="connsiteX75" fmla="*/ 119170 w 2962534"/>
              <a:gd name="connsiteY75" fmla="*/ 6185780 h 12192004"/>
              <a:gd name="connsiteX76" fmla="*/ 119837 w 2962534"/>
              <a:gd name="connsiteY76" fmla="*/ 6072284 h 12192004"/>
              <a:gd name="connsiteX77" fmla="*/ 109640 w 2962534"/>
              <a:gd name="connsiteY77" fmla="*/ 5962997 h 12192004"/>
              <a:gd name="connsiteX78" fmla="*/ 98333 w 2962534"/>
              <a:gd name="connsiteY78" fmla="*/ 5739996 h 12192004"/>
              <a:gd name="connsiteX79" fmla="*/ 92347 w 2962534"/>
              <a:gd name="connsiteY79" fmla="*/ 5720931 h 12192004"/>
              <a:gd name="connsiteX80" fmla="*/ 91684 w 2962534"/>
              <a:gd name="connsiteY80" fmla="*/ 5691891 h 12192004"/>
              <a:gd name="connsiteX81" fmla="*/ 118061 w 2962534"/>
              <a:gd name="connsiteY81" fmla="*/ 5640464 h 12192004"/>
              <a:gd name="connsiteX82" fmla="*/ 120057 w 2962534"/>
              <a:gd name="connsiteY82" fmla="*/ 5505244 h 12192004"/>
              <a:gd name="connsiteX83" fmla="*/ 98333 w 2962534"/>
              <a:gd name="connsiteY83" fmla="*/ 5438300 h 12192004"/>
              <a:gd name="connsiteX84" fmla="*/ 97888 w 2962534"/>
              <a:gd name="connsiteY84" fmla="*/ 5237905 h 12192004"/>
              <a:gd name="connsiteX85" fmla="*/ 88578 w 2962534"/>
              <a:gd name="connsiteY85" fmla="*/ 5171182 h 12192004"/>
              <a:gd name="connsiteX86" fmla="*/ 95673 w 2962534"/>
              <a:gd name="connsiteY86" fmla="*/ 5131948 h 12192004"/>
              <a:gd name="connsiteX87" fmla="*/ 99442 w 2962534"/>
              <a:gd name="connsiteY87" fmla="*/ 5065225 h 12192004"/>
              <a:gd name="connsiteX88" fmla="*/ 99442 w 2962534"/>
              <a:gd name="connsiteY88" fmla="*/ 5018229 h 12192004"/>
              <a:gd name="connsiteX89" fmla="*/ 108752 w 2962534"/>
              <a:gd name="connsiteY89" fmla="*/ 4930003 h 12192004"/>
              <a:gd name="connsiteX90" fmla="*/ 109860 w 2962534"/>
              <a:gd name="connsiteY90" fmla="*/ 4729612 h 12192004"/>
              <a:gd name="connsiteX91" fmla="*/ 125378 w 2962534"/>
              <a:gd name="connsiteY91" fmla="*/ 4638725 h 12192004"/>
              <a:gd name="connsiteX92" fmla="*/ 125378 w 2962534"/>
              <a:gd name="connsiteY92" fmla="*/ 4540303 h 12192004"/>
              <a:gd name="connsiteX93" fmla="*/ 121830 w 2962534"/>
              <a:gd name="connsiteY93" fmla="*/ 4472913 h 12192004"/>
              <a:gd name="connsiteX94" fmla="*/ 129810 w 2962534"/>
              <a:gd name="connsiteY94" fmla="*/ 4395107 h 12192004"/>
              <a:gd name="connsiteX95" fmla="*/ 120280 w 2962534"/>
              <a:gd name="connsiteY95" fmla="*/ 4356312 h 12192004"/>
              <a:gd name="connsiteX96" fmla="*/ 110525 w 2962534"/>
              <a:gd name="connsiteY96" fmla="*/ 4095183 h 12192004"/>
              <a:gd name="connsiteX97" fmla="*/ 109195 w 2962534"/>
              <a:gd name="connsiteY97" fmla="*/ 3943780 h 12192004"/>
              <a:gd name="connsiteX98" fmla="*/ 110525 w 2962534"/>
              <a:gd name="connsiteY98" fmla="*/ 3917624 h 12192004"/>
              <a:gd name="connsiteX99" fmla="*/ 118061 w 2962534"/>
              <a:gd name="connsiteY99" fmla="*/ 3851344 h 12192004"/>
              <a:gd name="connsiteX100" fmla="*/ 108973 w 2962534"/>
              <a:gd name="connsiteY100" fmla="*/ 3736073 h 12192004"/>
              <a:gd name="connsiteX101" fmla="*/ 99218 w 2962534"/>
              <a:gd name="connsiteY101" fmla="*/ 3664254 h 12192004"/>
              <a:gd name="connsiteX102" fmla="*/ 113184 w 2962534"/>
              <a:gd name="connsiteY102" fmla="*/ 3611492 h 12192004"/>
              <a:gd name="connsiteX103" fmla="*/ 142667 w 2962534"/>
              <a:gd name="connsiteY103" fmla="*/ 3585779 h 12192004"/>
              <a:gd name="connsiteX104" fmla="*/ 130918 w 2962534"/>
              <a:gd name="connsiteY104" fmla="*/ 3568047 h 12192004"/>
              <a:gd name="connsiteX105" fmla="*/ 110970 w 2962534"/>
              <a:gd name="connsiteY105" fmla="*/ 3462086 h 12192004"/>
              <a:gd name="connsiteX106" fmla="*/ 118729 w 2962534"/>
              <a:gd name="connsiteY106" fmla="*/ 3407110 h 12192004"/>
              <a:gd name="connsiteX107" fmla="*/ 120281 w 2962534"/>
              <a:gd name="connsiteY107" fmla="*/ 3367875 h 12192004"/>
              <a:gd name="connsiteX108" fmla="*/ 108531 w 2962534"/>
              <a:gd name="connsiteY108" fmla="*/ 3286079 h 12192004"/>
              <a:gd name="connsiteX109" fmla="*/ 98999 w 2962534"/>
              <a:gd name="connsiteY109" fmla="*/ 3197851 h 12192004"/>
              <a:gd name="connsiteX110" fmla="*/ 98999 w 2962534"/>
              <a:gd name="connsiteY110" fmla="*/ 3161275 h 12192004"/>
              <a:gd name="connsiteX111" fmla="*/ 109196 w 2962534"/>
              <a:gd name="connsiteY111" fmla="*/ 3110955 h 12192004"/>
              <a:gd name="connsiteX112" fmla="*/ 128702 w 2962534"/>
              <a:gd name="connsiteY112" fmla="*/ 3043569 h 12192004"/>
              <a:gd name="connsiteX113" fmla="*/ 141116 w 2962534"/>
              <a:gd name="connsiteY113" fmla="*/ 3005218 h 12192004"/>
              <a:gd name="connsiteX114" fmla="*/ 141116 w 2962534"/>
              <a:gd name="connsiteY114" fmla="*/ 2837190 h 12192004"/>
              <a:gd name="connsiteX115" fmla="*/ 143113 w 2962534"/>
              <a:gd name="connsiteY115" fmla="*/ 2800171 h 12192004"/>
              <a:gd name="connsiteX116" fmla="*/ 161731 w 2962534"/>
              <a:gd name="connsiteY116" fmla="*/ 2678251 h 12192004"/>
              <a:gd name="connsiteX117" fmla="*/ 152643 w 2962534"/>
              <a:gd name="connsiteY117" fmla="*/ 2585371 h 12192004"/>
              <a:gd name="connsiteX118" fmla="*/ 161068 w 2962534"/>
              <a:gd name="connsiteY118" fmla="*/ 2307837 h 12192004"/>
              <a:gd name="connsiteX119" fmla="*/ 153310 w 2962534"/>
              <a:gd name="connsiteY119" fmla="*/ 2214290 h 12192004"/>
              <a:gd name="connsiteX120" fmla="*/ 154416 w 2962534"/>
              <a:gd name="connsiteY120" fmla="*/ 2162196 h 12192004"/>
              <a:gd name="connsiteX121" fmla="*/ 162398 w 2962534"/>
              <a:gd name="connsiteY121" fmla="*/ 2111211 h 12192004"/>
              <a:gd name="connsiteX122" fmla="*/ 154640 w 2962534"/>
              <a:gd name="connsiteY122" fmla="*/ 1904169 h 12192004"/>
              <a:gd name="connsiteX123" fmla="*/ 160624 w 2962534"/>
              <a:gd name="connsiteY123" fmla="*/ 1686485 h 12192004"/>
              <a:gd name="connsiteX124" fmla="*/ 153086 w 2962534"/>
              <a:gd name="connsiteY124" fmla="*/ 1533753 h 12192004"/>
              <a:gd name="connsiteX125" fmla="*/ 160844 w 2962534"/>
              <a:gd name="connsiteY125" fmla="*/ 1468359 h 12192004"/>
              <a:gd name="connsiteX126" fmla="*/ 173925 w 2962534"/>
              <a:gd name="connsiteY126" fmla="*/ 1261540 h 12192004"/>
              <a:gd name="connsiteX127" fmla="*/ 173925 w 2962534"/>
              <a:gd name="connsiteY127" fmla="*/ 519379 h 12192004"/>
              <a:gd name="connsiteX128" fmla="*/ 183898 w 2962534"/>
              <a:gd name="connsiteY128" fmla="*/ 409872 h 12192004"/>
              <a:gd name="connsiteX129" fmla="*/ 183898 w 2962534"/>
              <a:gd name="connsiteY129" fmla="*/ 393913 h 12192004"/>
              <a:gd name="connsiteX130" fmla="*/ 164613 w 2962534"/>
              <a:gd name="connsiteY130" fmla="*/ 277312 h 12192004"/>
              <a:gd name="connsiteX131" fmla="*/ 162177 w 2962534"/>
              <a:gd name="connsiteY131" fmla="*/ 180663 h 12192004"/>
              <a:gd name="connsiteX132" fmla="*/ 151313 w 2962534"/>
              <a:gd name="connsiteY132" fmla="*/ 87781 h 12192004"/>
              <a:gd name="connsiteX133" fmla="*/ 162620 w 2962534"/>
              <a:gd name="connsiteY133" fmla="*/ 0 h 12192004"/>
              <a:gd name="connsiteX134" fmla="*/ 163063 w 2962534"/>
              <a:gd name="connsiteY134" fmla="*/ 0 h 12192004"/>
              <a:gd name="connsiteX135" fmla="*/ 1093954 w 2962534"/>
              <a:gd name="connsiteY135" fmla="*/ 0 h 12192004"/>
              <a:gd name="connsiteX136" fmla="*/ 1094398 w 2962534"/>
              <a:gd name="connsiteY136" fmla="*/ 0 h 12192004"/>
              <a:gd name="connsiteX137" fmla="*/ 2962534 w 2962534"/>
              <a:gd name="connsiteY137" fmla="*/ 1 h 1219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962534" h="12192004">
                <a:moveTo>
                  <a:pt x="2962534" y="1"/>
                </a:moveTo>
                <a:lnTo>
                  <a:pt x="2962533" y="12192004"/>
                </a:lnTo>
                <a:lnTo>
                  <a:pt x="962722" y="12192004"/>
                </a:lnTo>
                <a:lnTo>
                  <a:pt x="31389" y="12192004"/>
                </a:lnTo>
                <a:cubicBezTo>
                  <a:pt x="36043" y="12121516"/>
                  <a:pt x="40256" y="12054568"/>
                  <a:pt x="44466" y="11987844"/>
                </a:cubicBezTo>
                <a:cubicBezTo>
                  <a:pt x="44466" y="11986072"/>
                  <a:pt x="43801" y="11983412"/>
                  <a:pt x="44466" y="11982524"/>
                </a:cubicBezTo>
                <a:cubicBezTo>
                  <a:pt x="61314" y="11966564"/>
                  <a:pt x="52669" y="11945950"/>
                  <a:pt x="55328" y="11927328"/>
                </a:cubicBezTo>
                <a:cubicBezTo>
                  <a:pt x="57988" y="11908708"/>
                  <a:pt x="63974" y="11890752"/>
                  <a:pt x="65526" y="11872132"/>
                </a:cubicBezTo>
                <a:cubicBezTo>
                  <a:pt x="67300" y="11850628"/>
                  <a:pt x="65526" y="11828904"/>
                  <a:pt x="66191" y="11807184"/>
                </a:cubicBezTo>
                <a:cubicBezTo>
                  <a:pt x="66856" y="11787898"/>
                  <a:pt x="61535" y="11763070"/>
                  <a:pt x="71289" y="11750212"/>
                </a:cubicBezTo>
                <a:cubicBezTo>
                  <a:pt x="90130" y="11725386"/>
                  <a:pt x="60205" y="11711420"/>
                  <a:pt x="65746" y="11691468"/>
                </a:cubicBezTo>
                <a:cubicBezTo>
                  <a:pt x="68850" y="11680164"/>
                  <a:pt x="70845" y="11667750"/>
                  <a:pt x="72841" y="11656886"/>
                </a:cubicBezTo>
                <a:cubicBezTo>
                  <a:pt x="77273" y="11634278"/>
                  <a:pt x="98112" y="11613662"/>
                  <a:pt x="78603" y="11584622"/>
                </a:cubicBezTo>
                <a:cubicBezTo>
                  <a:pt x="65746" y="11565336"/>
                  <a:pt x="60872" y="11531644"/>
                  <a:pt x="68185" y="11509696"/>
                </a:cubicBezTo>
                <a:cubicBezTo>
                  <a:pt x="77718" y="11481324"/>
                  <a:pt x="75944" y="11454276"/>
                  <a:pt x="76388" y="11426790"/>
                </a:cubicBezTo>
                <a:cubicBezTo>
                  <a:pt x="77497" y="11374476"/>
                  <a:pt x="78827" y="11321938"/>
                  <a:pt x="75944" y="11269848"/>
                </a:cubicBezTo>
                <a:cubicBezTo>
                  <a:pt x="74392" y="11242802"/>
                  <a:pt x="85032" y="11229058"/>
                  <a:pt x="108973" y="11223296"/>
                </a:cubicBezTo>
                <a:cubicBezTo>
                  <a:pt x="97225" y="11198912"/>
                  <a:pt x="82592" y="11178740"/>
                  <a:pt x="77940" y="11156574"/>
                </a:cubicBezTo>
                <a:cubicBezTo>
                  <a:pt x="72841" y="11131522"/>
                  <a:pt x="72399" y="11105588"/>
                  <a:pt x="67520" y="11079652"/>
                </a:cubicBezTo>
                <a:cubicBezTo>
                  <a:pt x="59542" y="11037312"/>
                  <a:pt x="85476" y="11007830"/>
                  <a:pt x="122272" y="10988988"/>
                </a:cubicBezTo>
                <a:cubicBezTo>
                  <a:pt x="136239" y="10981896"/>
                  <a:pt x="144221" y="10971918"/>
                  <a:pt x="141337" y="10955292"/>
                </a:cubicBezTo>
                <a:cubicBezTo>
                  <a:pt x="139343" y="10943546"/>
                  <a:pt x="138898" y="10932682"/>
                  <a:pt x="134244" y="10920268"/>
                </a:cubicBezTo>
                <a:cubicBezTo>
                  <a:pt x="116068" y="10873718"/>
                  <a:pt x="102102" y="10825394"/>
                  <a:pt x="108752" y="10773520"/>
                </a:cubicBezTo>
                <a:cubicBezTo>
                  <a:pt x="110745" y="10757562"/>
                  <a:pt x="109416" y="10741158"/>
                  <a:pt x="108752" y="10724752"/>
                </a:cubicBezTo>
                <a:cubicBezTo>
                  <a:pt x="108752" y="10716108"/>
                  <a:pt x="110082" y="10705024"/>
                  <a:pt x="105647" y="10699260"/>
                </a:cubicBezTo>
                <a:cubicBezTo>
                  <a:pt x="95229" y="10685740"/>
                  <a:pt x="99218" y="10675764"/>
                  <a:pt x="104541" y="10661578"/>
                </a:cubicBezTo>
                <a:cubicBezTo>
                  <a:pt x="112299" y="10640740"/>
                  <a:pt x="113629" y="10618350"/>
                  <a:pt x="101657" y="10595962"/>
                </a:cubicBezTo>
                <a:cubicBezTo>
                  <a:pt x="83039" y="10560940"/>
                  <a:pt x="80820" y="10524582"/>
                  <a:pt x="95673" y="10486234"/>
                </a:cubicBezTo>
                <a:cubicBezTo>
                  <a:pt x="100994" y="10472492"/>
                  <a:pt x="102102" y="10451210"/>
                  <a:pt x="94786" y="10440348"/>
                </a:cubicBezTo>
                <a:cubicBezTo>
                  <a:pt x="83926" y="10424166"/>
                  <a:pt x="88136" y="10409312"/>
                  <a:pt x="87915" y="10394240"/>
                </a:cubicBezTo>
                <a:cubicBezTo>
                  <a:pt x="86806" y="10340150"/>
                  <a:pt x="87471" y="10285840"/>
                  <a:pt x="87471" y="10231754"/>
                </a:cubicBezTo>
                <a:cubicBezTo>
                  <a:pt x="87471" y="10177000"/>
                  <a:pt x="69293" y="10123578"/>
                  <a:pt x="76610" y="10068380"/>
                </a:cubicBezTo>
                <a:cubicBezTo>
                  <a:pt x="77273" y="10063062"/>
                  <a:pt x="79048" y="10054858"/>
                  <a:pt x="76388" y="10052640"/>
                </a:cubicBezTo>
                <a:cubicBezTo>
                  <a:pt x="57766" y="10036460"/>
                  <a:pt x="64416" y="10014956"/>
                  <a:pt x="67076" y="9997224"/>
                </a:cubicBezTo>
                <a:cubicBezTo>
                  <a:pt x="70402" y="9974390"/>
                  <a:pt x="53556" y="9957764"/>
                  <a:pt x="55106" y="9936486"/>
                </a:cubicBezTo>
                <a:cubicBezTo>
                  <a:pt x="55773" y="9927618"/>
                  <a:pt x="52004" y="9914762"/>
                  <a:pt x="56658" y="9910550"/>
                </a:cubicBezTo>
                <a:cubicBezTo>
                  <a:pt x="71732" y="9896806"/>
                  <a:pt x="65526" y="9880402"/>
                  <a:pt x="65526" y="9865326"/>
                </a:cubicBezTo>
                <a:cubicBezTo>
                  <a:pt x="66191" y="9782202"/>
                  <a:pt x="65970" y="9699294"/>
                  <a:pt x="65746" y="9616168"/>
                </a:cubicBezTo>
                <a:cubicBezTo>
                  <a:pt x="65746" y="9605528"/>
                  <a:pt x="66633" y="9594442"/>
                  <a:pt x="64194" y="9584246"/>
                </a:cubicBezTo>
                <a:cubicBezTo>
                  <a:pt x="52889" y="9537696"/>
                  <a:pt x="53556" y="9537916"/>
                  <a:pt x="64194" y="9488926"/>
                </a:cubicBezTo>
                <a:cubicBezTo>
                  <a:pt x="67743" y="9472522"/>
                  <a:pt x="67300" y="9455896"/>
                  <a:pt x="60427" y="9437720"/>
                </a:cubicBezTo>
                <a:cubicBezTo>
                  <a:pt x="38480" y="9381416"/>
                  <a:pt x="40699" y="9366120"/>
                  <a:pt x="54219" y="9291638"/>
                </a:cubicBezTo>
                <a:cubicBezTo>
                  <a:pt x="57103" y="9276120"/>
                  <a:pt x="57545" y="9258830"/>
                  <a:pt x="48235" y="9240434"/>
                </a:cubicBezTo>
                <a:cubicBezTo>
                  <a:pt x="36263" y="9216936"/>
                  <a:pt x="31831" y="9188782"/>
                  <a:pt x="32939" y="9159964"/>
                </a:cubicBezTo>
                <a:cubicBezTo>
                  <a:pt x="35158" y="9102330"/>
                  <a:pt x="33604" y="9044474"/>
                  <a:pt x="33382" y="8986616"/>
                </a:cubicBezTo>
                <a:cubicBezTo>
                  <a:pt x="33382" y="8975976"/>
                  <a:pt x="33382" y="8965114"/>
                  <a:pt x="31165" y="8954918"/>
                </a:cubicBezTo>
                <a:cubicBezTo>
                  <a:pt x="25403" y="8930310"/>
                  <a:pt x="17202" y="8906372"/>
                  <a:pt x="12546" y="8881544"/>
                </a:cubicBezTo>
                <a:cubicBezTo>
                  <a:pt x="10329" y="8870018"/>
                  <a:pt x="10550" y="8855164"/>
                  <a:pt x="16093" y="8845634"/>
                </a:cubicBezTo>
                <a:cubicBezTo>
                  <a:pt x="28729" y="8823242"/>
                  <a:pt x="28285" y="8796644"/>
                  <a:pt x="20967" y="8778688"/>
                </a:cubicBezTo>
                <a:cubicBezTo>
                  <a:pt x="8555" y="8748540"/>
                  <a:pt x="15206" y="8719502"/>
                  <a:pt x="12103" y="8690240"/>
                </a:cubicBezTo>
                <a:cubicBezTo>
                  <a:pt x="10550" y="8676496"/>
                  <a:pt x="9220" y="8662532"/>
                  <a:pt x="7447" y="8648790"/>
                </a:cubicBezTo>
                <a:cubicBezTo>
                  <a:pt x="6338" y="8640584"/>
                  <a:pt x="16758" y="8611102"/>
                  <a:pt x="23631" y="8604676"/>
                </a:cubicBezTo>
                <a:cubicBezTo>
                  <a:pt x="26290" y="8602236"/>
                  <a:pt x="28505" y="8599354"/>
                  <a:pt x="30944" y="8596472"/>
                </a:cubicBezTo>
                <a:cubicBezTo>
                  <a:pt x="14539" y="8581842"/>
                  <a:pt x="31165" y="8558344"/>
                  <a:pt x="21856" y="8546598"/>
                </a:cubicBezTo>
                <a:cubicBezTo>
                  <a:pt x="5451" y="8526202"/>
                  <a:pt x="14763" y="8505366"/>
                  <a:pt x="12546" y="8485192"/>
                </a:cubicBezTo>
                <a:cubicBezTo>
                  <a:pt x="10329" y="8462806"/>
                  <a:pt x="-3417" y="8443520"/>
                  <a:pt x="797" y="8419136"/>
                </a:cubicBezTo>
                <a:cubicBezTo>
                  <a:pt x="6338" y="8386770"/>
                  <a:pt x="1462" y="8353963"/>
                  <a:pt x="10107" y="8320270"/>
                </a:cubicBezTo>
                <a:cubicBezTo>
                  <a:pt x="19638" y="8283029"/>
                  <a:pt x="11659" y="8241353"/>
                  <a:pt x="12546" y="8201673"/>
                </a:cubicBezTo>
                <a:cubicBezTo>
                  <a:pt x="12989" y="8181280"/>
                  <a:pt x="14983" y="8161550"/>
                  <a:pt x="20967" y="8140491"/>
                </a:cubicBezTo>
                <a:cubicBezTo>
                  <a:pt x="29615" y="8109678"/>
                  <a:pt x="41142" y="8076651"/>
                  <a:pt x="33824" y="8042734"/>
                </a:cubicBezTo>
                <a:cubicBezTo>
                  <a:pt x="30279" y="8026108"/>
                  <a:pt x="24073" y="8009703"/>
                  <a:pt x="23407" y="7993081"/>
                </a:cubicBezTo>
                <a:cubicBezTo>
                  <a:pt x="18087" y="7862736"/>
                  <a:pt x="32495" y="7732169"/>
                  <a:pt x="12989" y="7602048"/>
                </a:cubicBezTo>
                <a:cubicBezTo>
                  <a:pt x="8335" y="7570349"/>
                  <a:pt x="12989" y="7537097"/>
                  <a:pt x="12103" y="7504733"/>
                </a:cubicBezTo>
                <a:cubicBezTo>
                  <a:pt x="10994" y="7471261"/>
                  <a:pt x="28505" y="7440448"/>
                  <a:pt x="23631" y="7406089"/>
                </a:cubicBezTo>
                <a:cubicBezTo>
                  <a:pt x="18087" y="7367517"/>
                  <a:pt x="31389" y="7329389"/>
                  <a:pt x="36487" y="7291927"/>
                </a:cubicBezTo>
                <a:cubicBezTo>
                  <a:pt x="43359" y="7240720"/>
                  <a:pt x="57766" y="7190400"/>
                  <a:pt x="55106" y="7138086"/>
                </a:cubicBezTo>
                <a:cubicBezTo>
                  <a:pt x="54443" y="7123012"/>
                  <a:pt x="62422" y="7111929"/>
                  <a:pt x="65746" y="7099072"/>
                </a:cubicBezTo>
                <a:cubicBezTo>
                  <a:pt x="82372" y="7034121"/>
                  <a:pt x="99663" y="6969394"/>
                  <a:pt x="98555" y="6901341"/>
                </a:cubicBezTo>
                <a:cubicBezTo>
                  <a:pt x="98555" y="6890477"/>
                  <a:pt x="94344" y="6876957"/>
                  <a:pt x="99218" y="6869419"/>
                </a:cubicBezTo>
                <a:cubicBezTo>
                  <a:pt x="116288" y="6842818"/>
                  <a:pt x="104984" y="6814002"/>
                  <a:pt x="109640" y="6786734"/>
                </a:cubicBezTo>
                <a:cubicBezTo>
                  <a:pt x="114072" y="6759469"/>
                  <a:pt x="120057" y="6732868"/>
                  <a:pt x="121387" y="6704494"/>
                </a:cubicBezTo>
                <a:cubicBezTo>
                  <a:pt x="122717" y="6672130"/>
                  <a:pt x="109416" y="6642869"/>
                  <a:pt x="109416" y="6611392"/>
                </a:cubicBezTo>
                <a:cubicBezTo>
                  <a:pt x="109416" y="6593213"/>
                  <a:pt x="108086" y="6575037"/>
                  <a:pt x="109860" y="6557301"/>
                </a:cubicBezTo>
                <a:cubicBezTo>
                  <a:pt x="111632" y="6538683"/>
                  <a:pt x="120280" y="6520285"/>
                  <a:pt x="119613" y="6502109"/>
                </a:cubicBezTo>
                <a:cubicBezTo>
                  <a:pt x="117174" y="6445803"/>
                  <a:pt x="124712" y="6389719"/>
                  <a:pt x="111190" y="6332747"/>
                </a:cubicBezTo>
                <a:cubicBezTo>
                  <a:pt x="99885" y="6285312"/>
                  <a:pt x="112962" y="6234990"/>
                  <a:pt x="119170" y="6185780"/>
                </a:cubicBezTo>
                <a:cubicBezTo>
                  <a:pt x="124047" y="6148539"/>
                  <a:pt x="121609" y="6109968"/>
                  <a:pt x="119837" y="6072284"/>
                </a:cubicBezTo>
                <a:cubicBezTo>
                  <a:pt x="118061" y="6035707"/>
                  <a:pt x="111855" y="5999353"/>
                  <a:pt x="109640" y="5962997"/>
                </a:cubicBezTo>
                <a:cubicBezTo>
                  <a:pt x="105204" y="5888739"/>
                  <a:pt x="102324" y="5814258"/>
                  <a:pt x="98333" y="5739996"/>
                </a:cubicBezTo>
                <a:cubicBezTo>
                  <a:pt x="97888" y="5733568"/>
                  <a:pt x="93234" y="5727360"/>
                  <a:pt x="92347" y="5720931"/>
                </a:cubicBezTo>
                <a:cubicBezTo>
                  <a:pt x="91017" y="5711180"/>
                  <a:pt x="88358" y="5700096"/>
                  <a:pt x="91684" y="5691891"/>
                </a:cubicBezTo>
                <a:cubicBezTo>
                  <a:pt x="98998" y="5673715"/>
                  <a:pt x="109416" y="5656869"/>
                  <a:pt x="118061" y="5640464"/>
                </a:cubicBezTo>
                <a:cubicBezTo>
                  <a:pt x="86585" y="5594355"/>
                  <a:pt x="93899" y="5549578"/>
                  <a:pt x="120057" y="5505244"/>
                </a:cubicBezTo>
                <a:cubicBezTo>
                  <a:pt x="105723" y="5486181"/>
                  <a:pt x="98482" y="5463858"/>
                  <a:pt x="98333" y="5438300"/>
                </a:cubicBezTo>
                <a:cubicBezTo>
                  <a:pt x="98333" y="5371577"/>
                  <a:pt x="98998" y="5304631"/>
                  <a:pt x="97888" y="5237905"/>
                </a:cubicBezTo>
                <a:cubicBezTo>
                  <a:pt x="97668" y="5215738"/>
                  <a:pt x="103654" y="5193130"/>
                  <a:pt x="88578" y="5171182"/>
                </a:cubicBezTo>
                <a:cubicBezTo>
                  <a:pt x="82816" y="5162761"/>
                  <a:pt x="87248" y="5146135"/>
                  <a:pt x="95673" y="5131948"/>
                </a:cubicBezTo>
                <a:cubicBezTo>
                  <a:pt x="106756" y="5113326"/>
                  <a:pt x="120280" y="5090938"/>
                  <a:pt x="99442" y="5065225"/>
                </a:cubicBezTo>
                <a:cubicBezTo>
                  <a:pt x="91460" y="5055470"/>
                  <a:pt x="92569" y="5030643"/>
                  <a:pt x="99442" y="5018229"/>
                </a:cubicBezTo>
                <a:cubicBezTo>
                  <a:pt x="115401" y="4988968"/>
                  <a:pt x="108086" y="4959264"/>
                  <a:pt x="108752" y="4930003"/>
                </a:cubicBezTo>
                <a:cubicBezTo>
                  <a:pt x="110082" y="4863278"/>
                  <a:pt x="107643" y="4796336"/>
                  <a:pt x="109860" y="4729612"/>
                </a:cubicBezTo>
                <a:cubicBezTo>
                  <a:pt x="110969" y="4699242"/>
                  <a:pt x="118728" y="4668872"/>
                  <a:pt x="125378" y="4638725"/>
                </a:cubicBezTo>
                <a:cubicBezTo>
                  <a:pt x="132694" y="4605695"/>
                  <a:pt x="132470" y="4573553"/>
                  <a:pt x="125378" y="4540303"/>
                </a:cubicBezTo>
                <a:cubicBezTo>
                  <a:pt x="120722" y="4518136"/>
                  <a:pt x="113184" y="4490647"/>
                  <a:pt x="121830" y="4472913"/>
                </a:cubicBezTo>
                <a:cubicBezTo>
                  <a:pt x="135129" y="4446090"/>
                  <a:pt x="128258" y="4420821"/>
                  <a:pt x="129810" y="4395107"/>
                </a:cubicBezTo>
                <a:cubicBezTo>
                  <a:pt x="130697" y="4382471"/>
                  <a:pt x="120722" y="4369393"/>
                  <a:pt x="120280" y="4356312"/>
                </a:cubicBezTo>
                <a:cubicBezTo>
                  <a:pt x="116288" y="4269418"/>
                  <a:pt x="124712" y="4182301"/>
                  <a:pt x="110525" y="4095183"/>
                </a:cubicBezTo>
                <a:cubicBezTo>
                  <a:pt x="102544" y="4045973"/>
                  <a:pt x="108973" y="3994323"/>
                  <a:pt x="109195" y="3943780"/>
                </a:cubicBezTo>
                <a:cubicBezTo>
                  <a:pt x="109195" y="3934913"/>
                  <a:pt x="106091" y="3922723"/>
                  <a:pt x="110525" y="3917624"/>
                </a:cubicBezTo>
                <a:cubicBezTo>
                  <a:pt x="129145" y="3896788"/>
                  <a:pt x="124489" y="3869742"/>
                  <a:pt x="118061" y="3851344"/>
                </a:cubicBezTo>
                <a:cubicBezTo>
                  <a:pt x="104761" y="3812551"/>
                  <a:pt x="112299" y="3774203"/>
                  <a:pt x="108973" y="3736073"/>
                </a:cubicBezTo>
                <a:cubicBezTo>
                  <a:pt x="106976" y="3712135"/>
                  <a:pt x="112742" y="3687972"/>
                  <a:pt x="99218" y="3664254"/>
                </a:cubicBezTo>
                <a:cubicBezTo>
                  <a:pt x="89245" y="3646519"/>
                  <a:pt x="104541" y="3627455"/>
                  <a:pt x="113184" y="3611492"/>
                </a:cubicBezTo>
                <a:cubicBezTo>
                  <a:pt x="119392" y="3600189"/>
                  <a:pt x="133579" y="3593316"/>
                  <a:pt x="142667" y="3585779"/>
                </a:cubicBezTo>
                <a:cubicBezTo>
                  <a:pt x="136459" y="3576691"/>
                  <a:pt x="130918" y="3572479"/>
                  <a:pt x="130918" y="3568047"/>
                </a:cubicBezTo>
                <a:cubicBezTo>
                  <a:pt x="130475" y="3531691"/>
                  <a:pt x="130919" y="3496225"/>
                  <a:pt x="110970" y="3462086"/>
                </a:cubicBezTo>
                <a:cubicBezTo>
                  <a:pt x="103433" y="3449229"/>
                  <a:pt x="102768" y="3425288"/>
                  <a:pt x="118729" y="3407110"/>
                </a:cubicBezTo>
                <a:cubicBezTo>
                  <a:pt x="126042" y="3398909"/>
                  <a:pt x="130032" y="3383172"/>
                  <a:pt x="120281" y="3367875"/>
                </a:cubicBezTo>
                <a:cubicBezTo>
                  <a:pt x="104318" y="3343268"/>
                  <a:pt x="110304" y="3313786"/>
                  <a:pt x="108531" y="3286079"/>
                </a:cubicBezTo>
                <a:cubicBezTo>
                  <a:pt x="106757" y="3256817"/>
                  <a:pt x="116069" y="3226671"/>
                  <a:pt x="98999" y="3197851"/>
                </a:cubicBezTo>
                <a:cubicBezTo>
                  <a:pt x="93457" y="3188543"/>
                  <a:pt x="93235" y="3169478"/>
                  <a:pt x="98999" y="3161275"/>
                </a:cubicBezTo>
                <a:cubicBezTo>
                  <a:pt x="111191" y="3144872"/>
                  <a:pt x="105872" y="3127581"/>
                  <a:pt x="109196" y="3110955"/>
                </a:cubicBezTo>
                <a:cubicBezTo>
                  <a:pt x="113630" y="3087901"/>
                  <a:pt x="117399" y="3063297"/>
                  <a:pt x="128702" y="3043569"/>
                </a:cubicBezTo>
                <a:cubicBezTo>
                  <a:pt x="136240" y="3030490"/>
                  <a:pt x="141338" y="3019848"/>
                  <a:pt x="141116" y="3005218"/>
                </a:cubicBezTo>
                <a:cubicBezTo>
                  <a:pt x="140673" y="2949357"/>
                  <a:pt x="140896" y="2893273"/>
                  <a:pt x="141116" y="2837190"/>
                </a:cubicBezTo>
                <a:cubicBezTo>
                  <a:pt x="141116" y="2824776"/>
                  <a:pt x="139566" y="2811476"/>
                  <a:pt x="143113" y="2800171"/>
                </a:cubicBezTo>
                <a:cubicBezTo>
                  <a:pt x="155303" y="2760269"/>
                  <a:pt x="159959" y="2719261"/>
                  <a:pt x="161731" y="2678251"/>
                </a:cubicBezTo>
                <a:cubicBezTo>
                  <a:pt x="163063" y="2647439"/>
                  <a:pt x="151756" y="2616184"/>
                  <a:pt x="152643" y="2585371"/>
                </a:cubicBezTo>
                <a:cubicBezTo>
                  <a:pt x="155525" y="2492934"/>
                  <a:pt x="143555" y="2400274"/>
                  <a:pt x="161068" y="2307837"/>
                </a:cubicBezTo>
                <a:cubicBezTo>
                  <a:pt x="166387" y="2279017"/>
                  <a:pt x="171708" y="2245545"/>
                  <a:pt x="153310" y="2214290"/>
                </a:cubicBezTo>
                <a:cubicBezTo>
                  <a:pt x="145552" y="2201213"/>
                  <a:pt x="146215" y="2175053"/>
                  <a:pt x="154416" y="2162196"/>
                </a:cubicBezTo>
                <a:cubicBezTo>
                  <a:pt x="165722" y="2144463"/>
                  <a:pt x="162841" y="2127837"/>
                  <a:pt x="162398" y="2111211"/>
                </a:cubicBezTo>
                <a:cubicBezTo>
                  <a:pt x="160181" y="2042272"/>
                  <a:pt x="162841" y="1973552"/>
                  <a:pt x="154640" y="1904169"/>
                </a:cubicBezTo>
                <a:cubicBezTo>
                  <a:pt x="146437" y="1833012"/>
                  <a:pt x="149541" y="1759637"/>
                  <a:pt x="160624" y="1686485"/>
                </a:cubicBezTo>
                <a:cubicBezTo>
                  <a:pt x="168161" y="1637497"/>
                  <a:pt x="171265" y="1584517"/>
                  <a:pt x="153086" y="1533753"/>
                </a:cubicBezTo>
                <a:cubicBezTo>
                  <a:pt x="145772" y="1513360"/>
                  <a:pt x="161731" y="1488311"/>
                  <a:pt x="160844" y="1468359"/>
                </a:cubicBezTo>
                <a:cubicBezTo>
                  <a:pt x="157742" y="1398533"/>
                  <a:pt x="174147" y="1330702"/>
                  <a:pt x="173925" y="1261540"/>
                </a:cubicBezTo>
                <a:cubicBezTo>
                  <a:pt x="172816" y="1014153"/>
                  <a:pt x="173038" y="766764"/>
                  <a:pt x="173925" y="519379"/>
                </a:cubicBezTo>
                <a:cubicBezTo>
                  <a:pt x="173925" y="483024"/>
                  <a:pt x="164393" y="445120"/>
                  <a:pt x="183898" y="409872"/>
                </a:cubicBezTo>
                <a:cubicBezTo>
                  <a:pt x="186115" y="405660"/>
                  <a:pt x="186337" y="397902"/>
                  <a:pt x="183898" y="393913"/>
                </a:cubicBezTo>
                <a:cubicBezTo>
                  <a:pt x="162177" y="358001"/>
                  <a:pt x="178800" y="316105"/>
                  <a:pt x="164613" y="277312"/>
                </a:cubicBezTo>
                <a:cubicBezTo>
                  <a:pt x="154195" y="248716"/>
                  <a:pt x="163950" y="213027"/>
                  <a:pt x="162177" y="180663"/>
                </a:cubicBezTo>
                <a:cubicBezTo>
                  <a:pt x="160401" y="149630"/>
                  <a:pt x="157079" y="118373"/>
                  <a:pt x="151313" y="87781"/>
                </a:cubicBezTo>
                <a:cubicBezTo>
                  <a:pt x="145552" y="56748"/>
                  <a:pt x="163950" y="29925"/>
                  <a:pt x="162620" y="0"/>
                </a:cubicBezTo>
                <a:lnTo>
                  <a:pt x="163063" y="0"/>
                </a:lnTo>
                <a:lnTo>
                  <a:pt x="1093954" y="0"/>
                </a:lnTo>
                <a:lnTo>
                  <a:pt x="1094398" y="0"/>
                </a:lnTo>
                <a:lnTo>
                  <a:pt x="2962534" y="1"/>
                </a:lnTo>
                <a:close/>
              </a:path>
            </a:pathLst>
          </a:custGeom>
          <a:solidFill>
            <a:srgbClr val="91B2A8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A7141-0BD5-43F2-98FB-5D18AC4B30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733" y="3252487"/>
            <a:ext cx="3348000" cy="303560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4000"/>
              </a:lnSpc>
              <a:defRPr sz="2400" b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AU" dirty="0"/>
              <a:t>This is a text placeholder.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B7FB3-0352-6689-5420-16C3056246DF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7DB0F-E7F7-C7B3-3C22-59C705111A2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E21BF57-0406-ECAE-8E15-84ECA02DA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864BA8D-FCD5-2ADC-06C6-6788C0ADD2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pic>
        <p:nvPicPr>
          <p:cNvPr id="23" name="Picture 22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932027-6B09-6A51-9312-1EB38A0303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7561" y="402941"/>
            <a:ext cx="2199640" cy="1156585"/>
          </a:xfrm>
          <a:prstGeom prst="rect">
            <a:avLst/>
          </a:prstGeom>
        </p:spPr>
      </p:pic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6ED910B2-349D-35CF-E3B0-D1C9E22531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AB2AF1-EB88-6F0A-2E8A-C3CC8434B6ED}"/>
              </a:ext>
            </a:extLst>
          </p:cNvPr>
          <p:cNvSpPr>
            <a:spLocks noGrp="1"/>
          </p:cNvSpPr>
          <p:nvPr>
            <p:ph sz="quarter" idx="57"/>
          </p:nvPr>
        </p:nvSpPr>
        <p:spPr>
          <a:xfrm>
            <a:off x="4415985" y="3252486"/>
            <a:ext cx="7200281" cy="3035602"/>
          </a:xfrm>
          <a:custGeom>
            <a:avLst/>
            <a:gdLst>
              <a:gd name="connsiteX0" fmla="*/ 0 w 7200281"/>
              <a:gd name="connsiteY0" fmla="*/ 0 h 3035602"/>
              <a:gd name="connsiteX1" fmla="*/ 7200281 w 7200281"/>
              <a:gd name="connsiteY1" fmla="*/ 0 h 3035602"/>
              <a:gd name="connsiteX2" fmla="*/ 7200281 w 7200281"/>
              <a:gd name="connsiteY2" fmla="*/ 3035602 h 3035602"/>
              <a:gd name="connsiteX3" fmla="*/ 0 w 7200281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0281" h="3035602">
                <a:moveTo>
                  <a:pt x="0" y="0"/>
                </a:moveTo>
                <a:lnTo>
                  <a:pt x="7200281" y="0"/>
                </a:lnTo>
                <a:lnTo>
                  <a:pt x="7200281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2242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457">
          <p15:clr>
            <a:srgbClr val="FBAE40"/>
          </p15:clr>
        </p15:guide>
        <p15:guide id="8" pos="275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 - Three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C59D42-533A-CF17-6AC0-44D7BD7D1CFE}"/>
              </a:ext>
            </a:extLst>
          </p:cNvPr>
          <p:cNvSpPr/>
          <p:nvPr userDrawn="1"/>
        </p:nvSpPr>
        <p:spPr>
          <a:xfrm rot="16200000">
            <a:off x="4614731" y="-4614737"/>
            <a:ext cx="2962534" cy="12192004"/>
          </a:xfrm>
          <a:custGeom>
            <a:avLst/>
            <a:gdLst>
              <a:gd name="connsiteX0" fmla="*/ 2962534 w 2962534"/>
              <a:gd name="connsiteY0" fmla="*/ 1 h 12192004"/>
              <a:gd name="connsiteX1" fmla="*/ 2962533 w 2962534"/>
              <a:gd name="connsiteY1" fmla="*/ 12192004 h 12192004"/>
              <a:gd name="connsiteX2" fmla="*/ 962722 w 2962534"/>
              <a:gd name="connsiteY2" fmla="*/ 12192004 h 12192004"/>
              <a:gd name="connsiteX3" fmla="*/ 31389 w 2962534"/>
              <a:gd name="connsiteY3" fmla="*/ 12192004 h 12192004"/>
              <a:gd name="connsiteX4" fmla="*/ 44466 w 2962534"/>
              <a:gd name="connsiteY4" fmla="*/ 11987844 h 12192004"/>
              <a:gd name="connsiteX5" fmla="*/ 44466 w 2962534"/>
              <a:gd name="connsiteY5" fmla="*/ 11982524 h 12192004"/>
              <a:gd name="connsiteX6" fmla="*/ 55328 w 2962534"/>
              <a:gd name="connsiteY6" fmla="*/ 11927328 h 12192004"/>
              <a:gd name="connsiteX7" fmla="*/ 65526 w 2962534"/>
              <a:gd name="connsiteY7" fmla="*/ 11872132 h 12192004"/>
              <a:gd name="connsiteX8" fmla="*/ 66191 w 2962534"/>
              <a:gd name="connsiteY8" fmla="*/ 11807184 h 12192004"/>
              <a:gd name="connsiteX9" fmla="*/ 71289 w 2962534"/>
              <a:gd name="connsiteY9" fmla="*/ 11750212 h 12192004"/>
              <a:gd name="connsiteX10" fmla="*/ 65746 w 2962534"/>
              <a:gd name="connsiteY10" fmla="*/ 11691468 h 12192004"/>
              <a:gd name="connsiteX11" fmla="*/ 72841 w 2962534"/>
              <a:gd name="connsiteY11" fmla="*/ 11656886 h 12192004"/>
              <a:gd name="connsiteX12" fmla="*/ 78603 w 2962534"/>
              <a:gd name="connsiteY12" fmla="*/ 11584622 h 12192004"/>
              <a:gd name="connsiteX13" fmla="*/ 68185 w 2962534"/>
              <a:gd name="connsiteY13" fmla="*/ 11509696 h 12192004"/>
              <a:gd name="connsiteX14" fmla="*/ 76388 w 2962534"/>
              <a:gd name="connsiteY14" fmla="*/ 11426790 h 12192004"/>
              <a:gd name="connsiteX15" fmla="*/ 75944 w 2962534"/>
              <a:gd name="connsiteY15" fmla="*/ 11269848 h 12192004"/>
              <a:gd name="connsiteX16" fmla="*/ 108973 w 2962534"/>
              <a:gd name="connsiteY16" fmla="*/ 11223296 h 12192004"/>
              <a:gd name="connsiteX17" fmla="*/ 77940 w 2962534"/>
              <a:gd name="connsiteY17" fmla="*/ 11156574 h 12192004"/>
              <a:gd name="connsiteX18" fmla="*/ 67520 w 2962534"/>
              <a:gd name="connsiteY18" fmla="*/ 11079652 h 12192004"/>
              <a:gd name="connsiteX19" fmla="*/ 122272 w 2962534"/>
              <a:gd name="connsiteY19" fmla="*/ 10988988 h 12192004"/>
              <a:gd name="connsiteX20" fmla="*/ 141337 w 2962534"/>
              <a:gd name="connsiteY20" fmla="*/ 10955292 h 12192004"/>
              <a:gd name="connsiteX21" fmla="*/ 134244 w 2962534"/>
              <a:gd name="connsiteY21" fmla="*/ 10920268 h 12192004"/>
              <a:gd name="connsiteX22" fmla="*/ 108752 w 2962534"/>
              <a:gd name="connsiteY22" fmla="*/ 10773520 h 12192004"/>
              <a:gd name="connsiteX23" fmla="*/ 108752 w 2962534"/>
              <a:gd name="connsiteY23" fmla="*/ 10724752 h 12192004"/>
              <a:gd name="connsiteX24" fmla="*/ 105647 w 2962534"/>
              <a:gd name="connsiteY24" fmla="*/ 10699260 h 12192004"/>
              <a:gd name="connsiteX25" fmla="*/ 104541 w 2962534"/>
              <a:gd name="connsiteY25" fmla="*/ 10661578 h 12192004"/>
              <a:gd name="connsiteX26" fmla="*/ 101657 w 2962534"/>
              <a:gd name="connsiteY26" fmla="*/ 10595962 h 12192004"/>
              <a:gd name="connsiteX27" fmla="*/ 95673 w 2962534"/>
              <a:gd name="connsiteY27" fmla="*/ 10486234 h 12192004"/>
              <a:gd name="connsiteX28" fmla="*/ 94786 w 2962534"/>
              <a:gd name="connsiteY28" fmla="*/ 10440348 h 12192004"/>
              <a:gd name="connsiteX29" fmla="*/ 87915 w 2962534"/>
              <a:gd name="connsiteY29" fmla="*/ 10394240 h 12192004"/>
              <a:gd name="connsiteX30" fmla="*/ 87471 w 2962534"/>
              <a:gd name="connsiteY30" fmla="*/ 10231754 h 12192004"/>
              <a:gd name="connsiteX31" fmla="*/ 76610 w 2962534"/>
              <a:gd name="connsiteY31" fmla="*/ 10068380 h 12192004"/>
              <a:gd name="connsiteX32" fmla="*/ 76388 w 2962534"/>
              <a:gd name="connsiteY32" fmla="*/ 10052640 h 12192004"/>
              <a:gd name="connsiteX33" fmla="*/ 67076 w 2962534"/>
              <a:gd name="connsiteY33" fmla="*/ 9997224 h 12192004"/>
              <a:gd name="connsiteX34" fmla="*/ 55106 w 2962534"/>
              <a:gd name="connsiteY34" fmla="*/ 9936486 h 12192004"/>
              <a:gd name="connsiteX35" fmla="*/ 56658 w 2962534"/>
              <a:gd name="connsiteY35" fmla="*/ 9910550 h 12192004"/>
              <a:gd name="connsiteX36" fmla="*/ 65526 w 2962534"/>
              <a:gd name="connsiteY36" fmla="*/ 9865326 h 12192004"/>
              <a:gd name="connsiteX37" fmla="*/ 65746 w 2962534"/>
              <a:gd name="connsiteY37" fmla="*/ 9616168 h 12192004"/>
              <a:gd name="connsiteX38" fmla="*/ 64194 w 2962534"/>
              <a:gd name="connsiteY38" fmla="*/ 9584246 h 12192004"/>
              <a:gd name="connsiteX39" fmla="*/ 64194 w 2962534"/>
              <a:gd name="connsiteY39" fmla="*/ 9488926 h 12192004"/>
              <a:gd name="connsiteX40" fmla="*/ 60427 w 2962534"/>
              <a:gd name="connsiteY40" fmla="*/ 9437720 h 12192004"/>
              <a:gd name="connsiteX41" fmla="*/ 54219 w 2962534"/>
              <a:gd name="connsiteY41" fmla="*/ 9291638 h 12192004"/>
              <a:gd name="connsiteX42" fmla="*/ 48235 w 2962534"/>
              <a:gd name="connsiteY42" fmla="*/ 9240434 h 12192004"/>
              <a:gd name="connsiteX43" fmla="*/ 32939 w 2962534"/>
              <a:gd name="connsiteY43" fmla="*/ 9159964 h 12192004"/>
              <a:gd name="connsiteX44" fmla="*/ 33382 w 2962534"/>
              <a:gd name="connsiteY44" fmla="*/ 8986616 h 12192004"/>
              <a:gd name="connsiteX45" fmla="*/ 31165 w 2962534"/>
              <a:gd name="connsiteY45" fmla="*/ 8954918 h 12192004"/>
              <a:gd name="connsiteX46" fmla="*/ 12546 w 2962534"/>
              <a:gd name="connsiteY46" fmla="*/ 8881544 h 12192004"/>
              <a:gd name="connsiteX47" fmla="*/ 16093 w 2962534"/>
              <a:gd name="connsiteY47" fmla="*/ 8845634 h 12192004"/>
              <a:gd name="connsiteX48" fmla="*/ 20967 w 2962534"/>
              <a:gd name="connsiteY48" fmla="*/ 8778688 h 12192004"/>
              <a:gd name="connsiteX49" fmla="*/ 12103 w 2962534"/>
              <a:gd name="connsiteY49" fmla="*/ 8690240 h 12192004"/>
              <a:gd name="connsiteX50" fmla="*/ 7447 w 2962534"/>
              <a:gd name="connsiteY50" fmla="*/ 8648790 h 12192004"/>
              <a:gd name="connsiteX51" fmla="*/ 23631 w 2962534"/>
              <a:gd name="connsiteY51" fmla="*/ 8604676 h 12192004"/>
              <a:gd name="connsiteX52" fmla="*/ 30944 w 2962534"/>
              <a:gd name="connsiteY52" fmla="*/ 8596472 h 12192004"/>
              <a:gd name="connsiteX53" fmla="*/ 21856 w 2962534"/>
              <a:gd name="connsiteY53" fmla="*/ 8546598 h 12192004"/>
              <a:gd name="connsiteX54" fmla="*/ 12546 w 2962534"/>
              <a:gd name="connsiteY54" fmla="*/ 8485192 h 12192004"/>
              <a:gd name="connsiteX55" fmla="*/ 797 w 2962534"/>
              <a:gd name="connsiteY55" fmla="*/ 8419136 h 12192004"/>
              <a:gd name="connsiteX56" fmla="*/ 10107 w 2962534"/>
              <a:gd name="connsiteY56" fmla="*/ 8320270 h 12192004"/>
              <a:gd name="connsiteX57" fmla="*/ 12546 w 2962534"/>
              <a:gd name="connsiteY57" fmla="*/ 8201673 h 12192004"/>
              <a:gd name="connsiteX58" fmla="*/ 20967 w 2962534"/>
              <a:gd name="connsiteY58" fmla="*/ 8140491 h 12192004"/>
              <a:gd name="connsiteX59" fmla="*/ 33824 w 2962534"/>
              <a:gd name="connsiteY59" fmla="*/ 8042734 h 12192004"/>
              <a:gd name="connsiteX60" fmla="*/ 23407 w 2962534"/>
              <a:gd name="connsiteY60" fmla="*/ 7993081 h 12192004"/>
              <a:gd name="connsiteX61" fmla="*/ 12989 w 2962534"/>
              <a:gd name="connsiteY61" fmla="*/ 7602048 h 12192004"/>
              <a:gd name="connsiteX62" fmla="*/ 12103 w 2962534"/>
              <a:gd name="connsiteY62" fmla="*/ 7504733 h 12192004"/>
              <a:gd name="connsiteX63" fmla="*/ 23631 w 2962534"/>
              <a:gd name="connsiteY63" fmla="*/ 7406089 h 12192004"/>
              <a:gd name="connsiteX64" fmla="*/ 36487 w 2962534"/>
              <a:gd name="connsiteY64" fmla="*/ 7291927 h 12192004"/>
              <a:gd name="connsiteX65" fmla="*/ 55106 w 2962534"/>
              <a:gd name="connsiteY65" fmla="*/ 7138086 h 12192004"/>
              <a:gd name="connsiteX66" fmla="*/ 65746 w 2962534"/>
              <a:gd name="connsiteY66" fmla="*/ 7099072 h 12192004"/>
              <a:gd name="connsiteX67" fmla="*/ 98555 w 2962534"/>
              <a:gd name="connsiteY67" fmla="*/ 6901341 h 12192004"/>
              <a:gd name="connsiteX68" fmla="*/ 99218 w 2962534"/>
              <a:gd name="connsiteY68" fmla="*/ 6869419 h 12192004"/>
              <a:gd name="connsiteX69" fmla="*/ 109640 w 2962534"/>
              <a:gd name="connsiteY69" fmla="*/ 6786734 h 12192004"/>
              <a:gd name="connsiteX70" fmla="*/ 121387 w 2962534"/>
              <a:gd name="connsiteY70" fmla="*/ 6704494 h 12192004"/>
              <a:gd name="connsiteX71" fmla="*/ 109416 w 2962534"/>
              <a:gd name="connsiteY71" fmla="*/ 6611392 h 12192004"/>
              <a:gd name="connsiteX72" fmla="*/ 109860 w 2962534"/>
              <a:gd name="connsiteY72" fmla="*/ 6557301 h 12192004"/>
              <a:gd name="connsiteX73" fmla="*/ 119613 w 2962534"/>
              <a:gd name="connsiteY73" fmla="*/ 6502109 h 12192004"/>
              <a:gd name="connsiteX74" fmla="*/ 111190 w 2962534"/>
              <a:gd name="connsiteY74" fmla="*/ 6332747 h 12192004"/>
              <a:gd name="connsiteX75" fmla="*/ 119170 w 2962534"/>
              <a:gd name="connsiteY75" fmla="*/ 6185780 h 12192004"/>
              <a:gd name="connsiteX76" fmla="*/ 119837 w 2962534"/>
              <a:gd name="connsiteY76" fmla="*/ 6072284 h 12192004"/>
              <a:gd name="connsiteX77" fmla="*/ 109640 w 2962534"/>
              <a:gd name="connsiteY77" fmla="*/ 5962997 h 12192004"/>
              <a:gd name="connsiteX78" fmla="*/ 98333 w 2962534"/>
              <a:gd name="connsiteY78" fmla="*/ 5739996 h 12192004"/>
              <a:gd name="connsiteX79" fmla="*/ 92347 w 2962534"/>
              <a:gd name="connsiteY79" fmla="*/ 5720931 h 12192004"/>
              <a:gd name="connsiteX80" fmla="*/ 91684 w 2962534"/>
              <a:gd name="connsiteY80" fmla="*/ 5691891 h 12192004"/>
              <a:gd name="connsiteX81" fmla="*/ 118061 w 2962534"/>
              <a:gd name="connsiteY81" fmla="*/ 5640464 h 12192004"/>
              <a:gd name="connsiteX82" fmla="*/ 120057 w 2962534"/>
              <a:gd name="connsiteY82" fmla="*/ 5505244 h 12192004"/>
              <a:gd name="connsiteX83" fmla="*/ 98333 w 2962534"/>
              <a:gd name="connsiteY83" fmla="*/ 5438300 h 12192004"/>
              <a:gd name="connsiteX84" fmla="*/ 97888 w 2962534"/>
              <a:gd name="connsiteY84" fmla="*/ 5237905 h 12192004"/>
              <a:gd name="connsiteX85" fmla="*/ 88578 w 2962534"/>
              <a:gd name="connsiteY85" fmla="*/ 5171182 h 12192004"/>
              <a:gd name="connsiteX86" fmla="*/ 95673 w 2962534"/>
              <a:gd name="connsiteY86" fmla="*/ 5131948 h 12192004"/>
              <a:gd name="connsiteX87" fmla="*/ 99442 w 2962534"/>
              <a:gd name="connsiteY87" fmla="*/ 5065225 h 12192004"/>
              <a:gd name="connsiteX88" fmla="*/ 99442 w 2962534"/>
              <a:gd name="connsiteY88" fmla="*/ 5018229 h 12192004"/>
              <a:gd name="connsiteX89" fmla="*/ 108752 w 2962534"/>
              <a:gd name="connsiteY89" fmla="*/ 4930003 h 12192004"/>
              <a:gd name="connsiteX90" fmla="*/ 109860 w 2962534"/>
              <a:gd name="connsiteY90" fmla="*/ 4729612 h 12192004"/>
              <a:gd name="connsiteX91" fmla="*/ 125378 w 2962534"/>
              <a:gd name="connsiteY91" fmla="*/ 4638725 h 12192004"/>
              <a:gd name="connsiteX92" fmla="*/ 125378 w 2962534"/>
              <a:gd name="connsiteY92" fmla="*/ 4540303 h 12192004"/>
              <a:gd name="connsiteX93" fmla="*/ 121830 w 2962534"/>
              <a:gd name="connsiteY93" fmla="*/ 4472913 h 12192004"/>
              <a:gd name="connsiteX94" fmla="*/ 129810 w 2962534"/>
              <a:gd name="connsiteY94" fmla="*/ 4395107 h 12192004"/>
              <a:gd name="connsiteX95" fmla="*/ 120280 w 2962534"/>
              <a:gd name="connsiteY95" fmla="*/ 4356312 h 12192004"/>
              <a:gd name="connsiteX96" fmla="*/ 110525 w 2962534"/>
              <a:gd name="connsiteY96" fmla="*/ 4095183 h 12192004"/>
              <a:gd name="connsiteX97" fmla="*/ 109195 w 2962534"/>
              <a:gd name="connsiteY97" fmla="*/ 3943780 h 12192004"/>
              <a:gd name="connsiteX98" fmla="*/ 110525 w 2962534"/>
              <a:gd name="connsiteY98" fmla="*/ 3917624 h 12192004"/>
              <a:gd name="connsiteX99" fmla="*/ 118061 w 2962534"/>
              <a:gd name="connsiteY99" fmla="*/ 3851344 h 12192004"/>
              <a:gd name="connsiteX100" fmla="*/ 108973 w 2962534"/>
              <a:gd name="connsiteY100" fmla="*/ 3736073 h 12192004"/>
              <a:gd name="connsiteX101" fmla="*/ 99218 w 2962534"/>
              <a:gd name="connsiteY101" fmla="*/ 3664254 h 12192004"/>
              <a:gd name="connsiteX102" fmla="*/ 113184 w 2962534"/>
              <a:gd name="connsiteY102" fmla="*/ 3611492 h 12192004"/>
              <a:gd name="connsiteX103" fmla="*/ 142667 w 2962534"/>
              <a:gd name="connsiteY103" fmla="*/ 3585779 h 12192004"/>
              <a:gd name="connsiteX104" fmla="*/ 130918 w 2962534"/>
              <a:gd name="connsiteY104" fmla="*/ 3568047 h 12192004"/>
              <a:gd name="connsiteX105" fmla="*/ 110970 w 2962534"/>
              <a:gd name="connsiteY105" fmla="*/ 3462086 h 12192004"/>
              <a:gd name="connsiteX106" fmla="*/ 118729 w 2962534"/>
              <a:gd name="connsiteY106" fmla="*/ 3407110 h 12192004"/>
              <a:gd name="connsiteX107" fmla="*/ 120281 w 2962534"/>
              <a:gd name="connsiteY107" fmla="*/ 3367875 h 12192004"/>
              <a:gd name="connsiteX108" fmla="*/ 108531 w 2962534"/>
              <a:gd name="connsiteY108" fmla="*/ 3286079 h 12192004"/>
              <a:gd name="connsiteX109" fmla="*/ 98999 w 2962534"/>
              <a:gd name="connsiteY109" fmla="*/ 3197851 h 12192004"/>
              <a:gd name="connsiteX110" fmla="*/ 98999 w 2962534"/>
              <a:gd name="connsiteY110" fmla="*/ 3161275 h 12192004"/>
              <a:gd name="connsiteX111" fmla="*/ 109196 w 2962534"/>
              <a:gd name="connsiteY111" fmla="*/ 3110955 h 12192004"/>
              <a:gd name="connsiteX112" fmla="*/ 128702 w 2962534"/>
              <a:gd name="connsiteY112" fmla="*/ 3043569 h 12192004"/>
              <a:gd name="connsiteX113" fmla="*/ 141116 w 2962534"/>
              <a:gd name="connsiteY113" fmla="*/ 3005218 h 12192004"/>
              <a:gd name="connsiteX114" fmla="*/ 141116 w 2962534"/>
              <a:gd name="connsiteY114" fmla="*/ 2837190 h 12192004"/>
              <a:gd name="connsiteX115" fmla="*/ 143113 w 2962534"/>
              <a:gd name="connsiteY115" fmla="*/ 2800171 h 12192004"/>
              <a:gd name="connsiteX116" fmla="*/ 161731 w 2962534"/>
              <a:gd name="connsiteY116" fmla="*/ 2678251 h 12192004"/>
              <a:gd name="connsiteX117" fmla="*/ 152643 w 2962534"/>
              <a:gd name="connsiteY117" fmla="*/ 2585371 h 12192004"/>
              <a:gd name="connsiteX118" fmla="*/ 161068 w 2962534"/>
              <a:gd name="connsiteY118" fmla="*/ 2307837 h 12192004"/>
              <a:gd name="connsiteX119" fmla="*/ 153310 w 2962534"/>
              <a:gd name="connsiteY119" fmla="*/ 2214290 h 12192004"/>
              <a:gd name="connsiteX120" fmla="*/ 154416 w 2962534"/>
              <a:gd name="connsiteY120" fmla="*/ 2162196 h 12192004"/>
              <a:gd name="connsiteX121" fmla="*/ 162398 w 2962534"/>
              <a:gd name="connsiteY121" fmla="*/ 2111211 h 12192004"/>
              <a:gd name="connsiteX122" fmla="*/ 154640 w 2962534"/>
              <a:gd name="connsiteY122" fmla="*/ 1904169 h 12192004"/>
              <a:gd name="connsiteX123" fmla="*/ 160624 w 2962534"/>
              <a:gd name="connsiteY123" fmla="*/ 1686485 h 12192004"/>
              <a:gd name="connsiteX124" fmla="*/ 153086 w 2962534"/>
              <a:gd name="connsiteY124" fmla="*/ 1533753 h 12192004"/>
              <a:gd name="connsiteX125" fmla="*/ 160844 w 2962534"/>
              <a:gd name="connsiteY125" fmla="*/ 1468359 h 12192004"/>
              <a:gd name="connsiteX126" fmla="*/ 173925 w 2962534"/>
              <a:gd name="connsiteY126" fmla="*/ 1261540 h 12192004"/>
              <a:gd name="connsiteX127" fmla="*/ 173925 w 2962534"/>
              <a:gd name="connsiteY127" fmla="*/ 519379 h 12192004"/>
              <a:gd name="connsiteX128" fmla="*/ 183898 w 2962534"/>
              <a:gd name="connsiteY128" fmla="*/ 409872 h 12192004"/>
              <a:gd name="connsiteX129" fmla="*/ 183898 w 2962534"/>
              <a:gd name="connsiteY129" fmla="*/ 393913 h 12192004"/>
              <a:gd name="connsiteX130" fmla="*/ 164613 w 2962534"/>
              <a:gd name="connsiteY130" fmla="*/ 277312 h 12192004"/>
              <a:gd name="connsiteX131" fmla="*/ 162177 w 2962534"/>
              <a:gd name="connsiteY131" fmla="*/ 180663 h 12192004"/>
              <a:gd name="connsiteX132" fmla="*/ 151313 w 2962534"/>
              <a:gd name="connsiteY132" fmla="*/ 87781 h 12192004"/>
              <a:gd name="connsiteX133" fmla="*/ 162620 w 2962534"/>
              <a:gd name="connsiteY133" fmla="*/ 0 h 12192004"/>
              <a:gd name="connsiteX134" fmla="*/ 163063 w 2962534"/>
              <a:gd name="connsiteY134" fmla="*/ 0 h 12192004"/>
              <a:gd name="connsiteX135" fmla="*/ 1093954 w 2962534"/>
              <a:gd name="connsiteY135" fmla="*/ 0 h 12192004"/>
              <a:gd name="connsiteX136" fmla="*/ 1094398 w 2962534"/>
              <a:gd name="connsiteY136" fmla="*/ 0 h 12192004"/>
              <a:gd name="connsiteX137" fmla="*/ 2962534 w 2962534"/>
              <a:gd name="connsiteY137" fmla="*/ 1 h 1219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2962534" h="12192004">
                <a:moveTo>
                  <a:pt x="2962534" y="1"/>
                </a:moveTo>
                <a:lnTo>
                  <a:pt x="2962533" y="12192004"/>
                </a:lnTo>
                <a:lnTo>
                  <a:pt x="962722" y="12192004"/>
                </a:lnTo>
                <a:lnTo>
                  <a:pt x="31389" y="12192004"/>
                </a:lnTo>
                <a:cubicBezTo>
                  <a:pt x="36043" y="12121516"/>
                  <a:pt x="40256" y="12054568"/>
                  <a:pt x="44466" y="11987844"/>
                </a:cubicBezTo>
                <a:cubicBezTo>
                  <a:pt x="44466" y="11986072"/>
                  <a:pt x="43801" y="11983412"/>
                  <a:pt x="44466" y="11982524"/>
                </a:cubicBezTo>
                <a:cubicBezTo>
                  <a:pt x="61314" y="11966564"/>
                  <a:pt x="52669" y="11945950"/>
                  <a:pt x="55328" y="11927328"/>
                </a:cubicBezTo>
                <a:cubicBezTo>
                  <a:pt x="57988" y="11908708"/>
                  <a:pt x="63974" y="11890752"/>
                  <a:pt x="65526" y="11872132"/>
                </a:cubicBezTo>
                <a:cubicBezTo>
                  <a:pt x="67300" y="11850628"/>
                  <a:pt x="65526" y="11828904"/>
                  <a:pt x="66191" y="11807184"/>
                </a:cubicBezTo>
                <a:cubicBezTo>
                  <a:pt x="66856" y="11787898"/>
                  <a:pt x="61535" y="11763070"/>
                  <a:pt x="71289" y="11750212"/>
                </a:cubicBezTo>
                <a:cubicBezTo>
                  <a:pt x="90130" y="11725386"/>
                  <a:pt x="60205" y="11711420"/>
                  <a:pt x="65746" y="11691468"/>
                </a:cubicBezTo>
                <a:cubicBezTo>
                  <a:pt x="68850" y="11680164"/>
                  <a:pt x="70845" y="11667750"/>
                  <a:pt x="72841" y="11656886"/>
                </a:cubicBezTo>
                <a:cubicBezTo>
                  <a:pt x="77273" y="11634278"/>
                  <a:pt x="98112" y="11613662"/>
                  <a:pt x="78603" y="11584622"/>
                </a:cubicBezTo>
                <a:cubicBezTo>
                  <a:pt x="65746" y="11565336"/>
                  <a:pt x="60872" y="11531644"/>
                  <a:pt x="68185" y="11509696"/>
                </a:cubicBezTo>
                <a:cubicBezTo>
                  <a:pt x="77718" y="11481324"/>
                  <a:pt x="75944" y="11454276"/>
                  <a:pt x="76388" y="11426790"/>
                </a:cubicBezTo>
                <a:cubicBezTo>
                  <a:pt x="77497" y="11374476"/>
                  <a:pt x="78827" y="11321938"/>
                  <a:pt x="75944" y="11269848"/>
                </a:cubicBezTo>
                <a:cubicBezTo>
                  <a:pt x="74392" y="11242802"/>
                  <a:pt x="85032" y="11229058"/>
                  <a:pt x="108973" y="11223296"/>
                </a:cubicBezTo>
                <a:cubicBezTo>
                  <a:pt x="97225" y="11198912"/>
                  <a:pt x="82592" y="11178740"/>
                  <a:pt x="77940" y="11156574"/>
                </a:cubicBezTo>
                <a:cubicBezTo>
                  <a:pt x="72841" y="11131522"/>
                  <a:pt x="72399" y="11105588"/>
                  <a:pt x="67520" y="11079652"/>
                </a:cubicBezTo>
                <a:cubicBezTo>
                  <a:pt x="59542" y="11037312"/>
                  <a:pt x="85476" y="11007830"/>
                  <a:pt x="122272" y="10988988"/>
                </a:cubicBezTo>
                <a:cubicBezTo>
                  <a:pt x="136239" y="10981896"/>
                  <a:pt x="144221" y="10971918"/>
                  <a:pt x="141337" y="10955292"/>
                </a:cubicBezTo>
                <a:cubicBezTo>
                  <a:pt x="139343" y="10943546"/>
                  <a:pt x="138898" y="10932682"/>
                  <a:pt x="134244" y="10920268"/>
                </a:cubicBezTo>
                <a:cubicBezTo>
                  <a:pt x="116068" y="10873718"/>
                  <a:pt x="102102" y="10825394"/>
                  <a:pt x="108752" y="10773520"/>
                </a:cubicBezTo>
                <a:cubicBezTo>
                  <a:pt x="110745" y="10757562"/>
                  <a:pt x="109416" y="10741158"/>
                  <a:pt x="108752" y="10724752"/>
                </a:cubicBezTo>
                <a:cubicBezTo>
                  <a:pt x="108752" y="10716108"/>
                  <a:pt x="110082" y="10705024"/>
                  <a:pt x="105647" y="10699260"/>
                </a:cubicBezTo>
                <a:cubicBezTo>
                  <a:pt x="95229" y="10685740"/>
                  <a:pt x="99218" y="10675764"/>
                  <a:pt x="104541" y="10661578"/>
                </a:cubicBezTo>
                <a:cubicBezTo>
                  <a:pt x="112299" y="10640740"/>
                  <a:pt x="113629" y="10618350"/>
                  <a:pt x="101657" y="10595962"/>
                </a:cubicBezTo>
                <a:cubicBezTo>
                  <a:pt x="83039" y="10560940"/>
                  <a:pt x="80820" y="10524582"/>
                  <a:pt x="95673" y="10486234"/>
                </a:cubicBezTo>
                <a:cubicBezTo>
                  <a:pt x="100994" y="10472492"/>
                  <a:pt x="102102" y="10451210"/>
                  <a:pt x="94786" y="10440348"/>
                </a:cubicBezTo>
                <a:cubicBezTo>
                  <a:pt x="83926" y="10424166"/>
                  <a:pt x="88136" y="10409312"/>
                  <a:pt x="87915" y="10394240"/>
                </a:cubicBezTo>
                <a:cubicBezTo>
                  <a:pt x="86806" y="10340150"/>
                  <a:pt x="87471" y="10285840"/>
                  <a:pt x="87471" y="10231754"/>
                </a:cubicBezTo>
                <a:cubicBezTo>
                  <a:pt x="87471" y="10177000"/>
                  <a:pt x="69293" y="10123578"/>
                  <a:pt x="76610" y="10068380"/>
                </a:cubicBezTo>
                <a:cubicBezTo>
                  <a:pt x="77273" y="10063062"/>
                  <a:pt x="79048" y="10054858"/>
                  <a:pt x="76388" y="10052640"/>
                </a:cubicBezTo>
                <a:cubicBezTo>
                  <a:pt x="57766" y="10036460"/>
                  <a:pt x="64416" y="10014956"/>
                  <a:pt x="67076" y="9997224"/>
                </a:cubicBezTo>
                <a:cubicBezTo>
                  <a:pt x="70402" y="9974390"/>
                  <a:pt x="53556" y="9957764"/>
                  <a:pt x="55106" y="9936486"/>
                </a:cubicBezTo>
                <a:cubicBezTo>
                  <a:pt x="55773" y="9927618"/>
                  <a:pt x="52004" y="9914762"/>
                  <a:pt x="56658" y="9910550"/>
                </a:cubicBezTo>
                <a:cubicBezTo>
                  <a:pt x="71732" y="9896806"/>
                  <a:pt x="65526" y="9880402"/>
                  <a:pt x="65526" y="9865326"/>
                </a:cubicBezTo>
                <a:cubicBezTo>
                  <a:pt x="66191" y="9782202"/>
                  <a:pt x="65970" y="9699294"/>
                  <a:pt x="65746" y="9616168"/>
                </a:cubicBezTo>
                <a:cubicBezTo>
                  <a:pt x="65746" y="9605528"/>
                  <a:pt x="66633" y="9594442"/>
                  <a:pt x="64194" y="9584246"/>
                </a:cubicBezTo>
                <a:cubicBezTo>
                  <a:pt x="52889" y="9537696"/>
                  <a:pt x="53556" y="9537916"/>
                  <a:pt x="64194" y="9488926"/>
                </a:cubicBezTo>
                <a:cubicBezTo>
                  <a:pt x="67743" y="9472522"/>
                  <a:pt x="67300" y="9455896"/>
                  <a:pt x="60427" y="9437720"/>
                </a:cubicBezTo>
                <a:cubicBezTo>
                  <a:pt x="38480" y="9381416"/>
                  <a:pt x="40699" y="9366120"/>
                  <a:pt x="54219" y="9291638"/>
                </a:cubicBezTo>
                <a:cubicBezTo>
                  <a:pt x="57103" y="9276120"/>
                  <a:pt x="57545" y="9258830"/>
                  <a:pt x="48235" y="9240434"/>
                </a:cubicBezTo>
                <a:cubicBezTo>
                  <a:pt x="36263" y="9216936"/>
                  <a:pt x="31831" y="9188782"/>
                  <a:pt x="32939" y="9159964"/>
                </a:cubicBezTo>
                <a:cubicBezTo>
                  <a:pt x="35158" y="9102330"/>
                  <a:pt x="33604" y="9044474"/>
                  <a:pt x="33382" y="8986616"/>
                </a:cubicBezTo>
                <a:cubicBezTo>
                  <a:pt x="33382" y="8975976"/>
                  <a:pt x="33382" y="8965114"/>
                  <a:pt x="31165" y="8954918"/>
                </a:cubicBezTo>
                <a:cubicBezTo>
                  <a:pt x="25403" y="8930310"/>
                  <a:pt x="17202" y="8906372"/>
                  <a:pt x="12546" y="8881544"/>
                </a:cubicBezTo>
                <a:cubicBezTo>
                  <a:pt x="10329" y="8870018"/>
                  <a:pt x="10550" y="8855164"/>
                  <a:pt x="16093" y="8845634"/>
                </a:cubicBezTo>
                <a:cubicBezTo>
                  <a:pt x="28729" y="8823242"/>
                  <a:pt x="28285" y="8796644"/>
                  <a:pt x="20967" y="8778688"/>
                </a:cubicBezTo>
                <a:cubicBezTo>
                  <a:pt x="8555" y="8748540"/>
                  <a:pt x="15206" y="8719502"/>
                  <a:pt x="12103" y="8690240"/>
                </a:cubicBezTo>
                <a:cubicBezTo>
                  <a:pt x="10550" y="8676496"/>
                  <a:pt x="9220" y="8662532"/>
                  <a:pt x="7447" y="8648790"/>
                </a:cubicBezTo>
                <a:cubicBezTo>
                  <a:pt x="6338" y="8640584"/>
                  <a:pt x="16758" y="8611102"/>
                  <a:pt x="23631" y="8604676"/>
                </a:cubicBezTo>
                <a:cubicBezTo>
                  <a:pt x="26290" y="8602236"/>
                  <a:pt x="28505" y="8599354"/>
                  <a:pt x="30944" y="8596472"/>
                </a:cubicBezTo>
                <a:cubicBezTo>
                  <a:pt x="14539" y="8581842"/>
                  <a:pt x="31165" y="8558344"/>
                  <a:pt x="21856" y="8546598"/>
                </a:cubicBezTo>
                <a:cubicBezTo>
                  <a:pt x="5451" y="8526202"/>
                  <a:pt x="14763" y="8505366"/>
                  <a:pt x="12546" y="8485192"/>
                </a:cubicBezTo>
                <a:cubicBezTo>
                  <a:pt x="10329" y="8462806"/>
                  <a:pt x="-3417" y="8443520"/>
                  <a:pt x="797" y="8419136"/>
                </a:cubicBezTo>
                <a:cubicBezTo>
                  <a:pt x="6338" y="8386770"/>
                  <a:pt x="1462" y="8353963"/>
                  <a:pt x="10107" y="8320270"/>
                </a:cubicBezTo>
                <a:cubicBezTo>
                  <a:pt x="19638" y="8283029"/>
                  <a:pt x="11659" y="8241353"/>
                  <a:pt x="12546" y="8201673"/>
                </a:cubicBezTo>
                <a:cubicBezTo>
                  <a:pt x="12989" y="8181280"/>
                  <a:pt x="14983" y="8161550"/>
                  <a:pt x="20967" y="8140491"/>
                </a:cubicBezTo>
                <a:cubicBezTo>
                  <a:pt x="29615" y="8109678"/>
                  <a:pt x="41142" y="8076651"/>
                  <a:pt x="33824" y="8042734"/>
                </a:cubicBezTo>
                <a:cubicBezTo>
                  <a:pt x="30279" y="8026108"/>
                  <a:pt x="24073" y="8009703"/>
                  <a:pt x="23407" y="7993081"/>
                </a:cubicBezTo>
                <a:cubicBezTo>
                  <a:pt x="18087" y="7862736"/>
                  <a:pt x="32495" y="7732169"/>
                  <a:pt x="12989" y="7602048"/>
                </a:cubicBezTo>
                <a:cubicBezTo>
                  <a:pt x="8335" y="7570349"/>
                  <a:pt x="12989" y="7537097"/>
                  <a:pt x="12103" y="7504733"/>
                </a:cubicBezTo>
                <a:cubicBezTo>
                  <a:pt x="10994" y="7471261"/>
                  <a:pt x="28505" y="7440448"/>
                  <a:pt x="23631" y="7406089"/>
                </a:cubicBezTo>
                <a:cubicBezTo>
                  <a:pt x="18087" y="7367517"/>
                  <a:pt x="31389" y="7329389"/>
                  <a:pt x="36487" y="7291927"/>
                </a:cubicBezTo>
                <a:cubicBezTo>
                  <a:pt x="43359" y="7240720"/>
                  <a:pt x="57766" y="7190400"/>
                  <a:pt x="55106" y="7138086"/>
                </a:cubicBezTo>
                <a:cubicBezTo>
                  <a:pt x="54443" y="7123012"/>
                  <a:pt x="62422" y="7111929"/>
                  <a:pt x="65746" y="7099072"/>
                </a:cubicBezTo>
                <a:cubicBezTo>
                  <a:pt x="82372" y="7034121"/>
                  <a:pt x="99663" y="6969394"/>
                  <a:pt x="98555" y="6901341"/>
                </a:cubicBezTo>
                <a:cubicBezTo>
                  <a:pt x="98555" y="6890477"/>
                  <a:pt x="94344" y="6876957"/>
                  <a:pt x="99218" y="6869419"/>
                </a:cubicBezTo>
                <a:cubicBezTo>
                  <a:pt x="116288" y="6842818"/>
                  <a:pt x="104984" y="6814002"/>
                  <a:pt x="109640" y="6786734"/>
                </a:cubicBezTo>
                <a:cubicBezTo>
                  <a:pt x="114072" y="6759469"/>
                  <a:pt x="120057" y="6732868"/>
                  <a:pt x="121387" y="6704494"/>
                </a:cubicBezTo>
                <a:cubicBezTo>
                  <a:pt x="122717" y="6672130"/>
                  <a:pt x="109416" y="6642869"/>
                  <a:pt x="109416" y="6611392"/>
                </a:cubicBezTo>
                <a:cubicBezTo>
                  <a:pt x="109416" y="6593213"/>
                  <a:pt x="108086" y="6575037"/>
                  <a:pt x="109860" y="6557301"/>
                </a:cubicBezTo>
                <a:cubicBezTo>
                  <a:pt x="111632" y="6538683"/>
                  <a:pt x="120280" y="6520285"/>
                  <a:pt x="119613" y="6502109"/>
                </a:cubicBezTo>
                <a:cubicBezTo>
                  <a:pt x="117174" y="6445803"/>
                  <a:pt x="124712" y="6389719"/>
                  <a:pt x="111190" y="6332747"/>
                </a:cubicBezTo>
                <a:cubicBezTo>
                  <a:pt x="99885" y="6285312"/>
                  <a:pt x="112962" y="6234990"/>
                  <a:pt x="119170" y="6185780"/>
                </a:cubicBezTo>
                <a:cubicBezTo>
                  <a:pt x="124047" y="6148539"/>
                  <a:pt x="121609" y="6109968"/>
                  <a:pt x="119837" y="6072284"/>
                </a:cubicBezTo>
                <a:cubicBezTo>
                  <a:pt x="118061" y="6035707"/>
                  <a:pt x="111855" y="5999353"/>
                  <a:pt x="109640" y="5962997"/>
                </a:cubicBezTo>
                <a:cubicBezTo>
                  <a:pt x="105204" y="5888739"/>
                  <a:pt x="102324" y="5814258"/>
                  <a:pt x="98333" y="5739996"/>
                </a:cubicBezTo>
                <a:cubicBezTo>
                  <a:pt x="97888" y="5733568"/>
                  <a:pt x="93234" y="5727360"/>
                  <a:pt x="92347" y="5720931"/>
                </a:cubicBezTo>
                <a:cubicBezTo>
                  <a:pt x="91017" y="5711180"/>
                  <a:pt x="88358" y="5700096"/>
                  <a:pt x="91684" y="5691891"/>
                </a:cubicBezTo>
                <a:cubicBezTo>
                  <a:pt x="98998" y="5673715"/>
                  <a:pt x="109416" y="5656869"/>
                  <a:pt x="118061" y="5640464"/>
                </a:cubicBezTo>
                <a:cubicBezTo>
                  <a:pt x="86585" y="5594355"/>
                  <a:pt x="93899" y="5549578"/>
                  <a:pt x="120057" y="5505244"/>
                </a:cubicBezTo>
                <a:cubicBezTo>
                  <a:pt x="105723" y="5486181"/>
                  <a:pt x="98482" y="5463858"/>
                  <a:pt x="98333" y="5438300"/>
                </a:cubicBezTo>
                <a:cubicBezTo>
                  <a:pt x="98333" y="5371577"/>
                  <a:pt x="98998" y="5304631"/>
                  <a:pt x="97888" y="5237905"/>
                </a:cubicBezTo>
                <a:cubicBezTo>
                  <a:pt x="97668" y="5215738"/>
                  <a:pt x="103654" y="5193130"/>
                  <a:pt x="88578" y="5171182"/>
                </a:cubicBezTo>
                <a:cubicBezTo>
                  <a:pt x="82816" y="5162761"/>
                  <a:pt x="87248" y="5146135"/>
                  <a:pt x="95673" y="5131948"/>
                </a:cubicBezTo>
                <a:cubicBezTo>
                  <a:pt x="106756" y="5113326"/>
                  <a:pt x="120280" y="5090938"/>
                  <a:pt x="99442" y="5065225"/>
                </a:cubicBezTo>
                <a:cubicBezTo>
                  <a:pt x="91460" y="5055470"/>
                  <a:pt x="92569" y="5030643"/>
                  <a:pt x="99442" y="5018229"/>
                </a:cubicBezTo>
                <a:cubicBezTo>
                  <a:pt x="115401" y="4988968"/>
                  <a:pt x="108086" y="4959264"/>
                  <a:pt x="108752" y="4930003"/>
                </a:cubicBezTo>
                <a:cubicBezTo>
                  <a:pt x="110082" y="4863278"/>
                  <a:pt x="107643" y="4796336"/>
                  <a:pt x="109860" y="4729612"/>
                </a:cubicBezTo>
                <a:cubicBezTo>
                  <a:pt x="110969" y="4699242"/>
                  <a:pt x="118728" y="4668872"/>
                  <a:pt x="125378" y="4638725"/>
                </a:cubicBezTo>
                <a:cubicBezTo>
                  <a:pt x="132694" y="4605695"/>
                  <a:pt x="132470" y="4573553"/>
                  <a:pt x="125378" y="4540303"/>
                </a:cubicBezTo>
                <a:cubicBezTo>
                  <a:pt x="120722" y="4518136"/>
                  <a:pt x="113184" y="4490647"/>
                  <a:pt x="121830" y="4472913"/>
                </a:cubicBezTo>
                <a:cubicBezTo>
                  <a:pt x="135129" y="4446090"/>
                  <a:pt x="128258" y="4420821"/>
                  <a:pt x="129810" y="4395107"/>
                </a:cubicBezTo>
                <a:cubicBezTo>
                  <a:pt x="130697" y="4382471"/>
                  <a:pt x="120722" y="4369393"/>
                  <a:pt x="120280" y="4356312"/>
                </a:cubicBezTo>
                <a:cubicBezTo>
                  <a:pt x="116288" y="4269418"/>
                  <a:pt x="124712" y="4182301"/>
                  <a:pt x="110525" y="4095183"/>
                </a:cubicBezTo>
                <a:cubicBezTo>
                  <a:pt x="102544" y="4045973"/>
                  <a:pt x="108973" y="3994323"/>
                  <a:pt x="109195" y="3943780"/>
                </a:cubicBezTo>
                <a:cubicBezTo>
                  <a:pt x="109195" y="3934913"/>
                  <a:pt x="106091" y="3922723"/>
                  <a:pt x="110525" y="3917624"/>
                </a:cubicBezTo>
                <a:cubicBezTo>
                  <a:pt x="129145" y="3896788"/>
                  <a:pt x="124489" y="3869742"/>
                  <a:pt x="118061" y="3851344"/>
                </a:cubicBezTo>
                <a:cubicBezTo>
                  <a:pt x="104761" y="3812551"/>
                  <a:pt x="112299" y="3774203"/>
                  <a:pt x="108973" y="3736073"/>
                </a:cubicBezTo>
                <a:cubicBezTo>
                  <a:pt x="106976" y="3712135"/>
                  <a:pt x="112742" y="3687972"/>
                  <a:pt x="99218" y="3664254"/>
                </a:cubicBezTo>
                <a:cubicBezTo>
                  <a:pt x="89245" y="3646519"/>
                  <a:pt x="104541" y="3627455"/>
                  <a:pt x="113184" y="3611492"/>
                </a:cubicBezTo>
                <a:cubicBezTo>
                  <a:pt x="119392" y="3600189"/>
                  <a:pt x="133579" y="3593316"/>
                  <a:pt x="142667" y="3585779"/>
                </a:cubicBezTo>
                <a:cubicBezTo>
                  <a:pt x="136459" y="3576691"/>
                  <a:pt x="130918" y="3572479"/>
                  <a:pt x="130918" y="3568047"/>
                </a:cubicBezTo>
                <a:cubicBezTo>
                  <a:pt x="130475" y="3531691"/>
                  <a:pt x="130919" y="3496225"/>
                  <a:pt x="110970" y="3462086"/>
                </a:cubicBezTo>
                <a:cubicBezTo>
                  <a:pt x="103433" y="3449229"/>
                  <a:pt x="102768" y="3425288"/>
                  <a:pt x="118729" y="3407110"/>
                </a:cubicBezTo>
                <a:cubicBezTo>
                  <a:pt x="126042" y="3398909"/>
                  <a:pt x="130032" y="3383172"/>
                  <a:pt x="120281" y="3367875"/>
                </a:cubicBezTo>
                <a:cubicBezTo>
                  <a:pt x="104318" y="3343268"/>
                  <a:pt x="110304" y="3313786"/>
                  <a:pt x="108531" y="3286079"/>
                </a:cubicBezTo>
                <a:cubicBezTo>
                  <a:pt x="106757" y="3256817"/>
                  <a:pt x="116069" y="3226671"/>
                  <a:pt x="98999" y="3197851"/>
                </a:cubicBezTo>
                <a:cubicBezTo>
                  <a:pt x="93457" y="3188543"/>
                  <a:pt x="93235" y="3169478"/>
                  <a:pt x="98999" y="3161275"/>
                </a:cubicBezTo>
                <a:cubicBezTo>
                  <a:pt x="111191" y="3144872"/>
                  <a:pt x="105872" y="3127581"/>
                  <a:pt x="109196" y="3110955"/>
                </a:cubicBezTo>
                <a:cubicBezTo>
                  <a:pt x="113630" y="3087901"/>
                  <a:pt x="117399" y="3063297"/>
                  <a:pt x="128702" y="3043569"/>
                </a:cubicBezTo>
                <a:cubicBezTo>
                  <a:pt x="136240" y="3030490"/>
                  <a:pt x="141338" y="3019848"/>
                  <a:pt x="141116" y="3005218"/>
                </a:cubicBezTo>
                <a:cubicBezTo>
                  <a:pt x="140673" y="2949357"/>
                  <a:pt x="140896" y="2893273"/>
                  <a:pt x="141116" y="2837190"/>
                </a:cubicBezTo>
                <a:cubicBezTo>
                  <a:pt x="141116" y="2824776"/>
                  <a:pt x="139566" y="2811476"/>
                  <a:pt x="143113" y="2800171"/>
                </a:cubicBezTo>
                <a:cubicBezTo>
                  <a:pt x="155303" y="2760269"/>
                  <a:pt x="159959" y="2719261"/>
                  <a:pt x="161731" y="2678251"/>
                </a:cubicBezTo>
                <a:cubicBezTo>
                  <a:pt x="163063" y="2647439"/>
                  <a:pt x="151756" y="2616184"/>
                  <a:pt x="152643" y="2585371"/>
                </a:cubicBezTo>
                <a:cubicBezTo>
                  <a:pt x="155525" y="2492934"/>
                  <a:pt x="143555" y="2400274"/>
                  <a:pt x="161068" y="2307837"/>
                </a:cubicBezTo>
                <a:cubicBezTo>
                  <a:pt x="166387" y="2279017"/>
                  <a:pt x="171708" y="2245545"/>
                  <a:pt x="153310" y="2214290"/>
                </a:cubicBezTo>
                <a:cubicBezTo>
                  <a:pt x="145552" y="2201213"/>
                  <a:pt x="146215" y="2175053"/>
                  <a:pt x="154416" y="2162196"/>
                </a:cubicBezTo>
                <a:cubicBezTo>
                  <a:pt x="165722" y="2144463"/>
                  <a:pt x="162841" y="2127837"/>
                  <a:pt x="162398" y="2111211"/>
                </a:cubicBezTo>
                <a:cubicBezTo>
                  <a:pt x="160181" y="2042272"/>
                  <a:pt x="162841" y="1973552"/>
                  <a:pt x="154640" y="1904169"/>
                </a:cubicBezTo>
                <a:cubicBezTo>
                  <a:pt x="146437" y="1833012"/>
                  <a:pt x="149541" y="1759637"/>
                  <a:pt x="160624" y="1686485"/>
                </a:cubicBezTo>
                <a:cubicBezTo>
                  <a:pt x="168161" y="1637497"/>
                  <a:pt x="171265" y="1584517"/>
                  <a:pt x="153086" y="1533753"/>
                </a:cubicBezTo>
                <a:cubicBezTo>
                  <a:pt x="145772" y="1513360"/>
                  <a:pt x="161731" y="1488311"/>
                  <a:pt x="160844" y="1468359"/>
                </a:cubicBezTo>
                <a:cubicBezTo>
                  <a:pt x="157742" y="1398533"/>
                  <a:pt x="174147" y="1330702"/>
                  <a:pt x="173925" y="1261540"/>
                </a:cubicBezTo>
                <a:cubicBezTo>
                  <a:pt x="172816" y="1014153"/>
                  <a:pt x="173038" y="766764"/>
                  <a:pt x="173925" y="519379"/>
                </a:cubicBezTo>
                <a:cubicBezTo>
                  <a:pt x="173925" y="483024"/>
                  <a:pt x="164393" y="445120"/>
                  <a:pt x="183898" y="409872"/>
                </a:cubicBezTo>
                <a:cubicBezTo>
                  <a:pt x="186115" y="405660"/>
                  <a:pt x="186337" y="397902"/>
                  <a:pt x="183898" y="393913"/>
                </a:cubicBezTo>
                <a:cubicBezTo>
                  <a:pt x="162177" y="358001"/>
                  <a:pt x="178800" y="316105"/>
                  <a:pt x="164613" y="277312"/>
                </a:cubicBezTo>
                <a:cubicBezTo>
                  <a:pt x="154195" y="248716"/>
                  <a:pt x="163950" y="213027"/>
                  <a:pt x="162177" y="180663"/>
                </a:cubicBezTo>
                <a:cubicBezTo>
                  <a:pt x="160401" y="149630"/>
                  <a:pt x="157079" y="118373"/>
                  <a:pt x="151313" y="87781"/>
                </a:cubicBezTo>
                <a:cubicBezTo>
                  <a:pt x="145552" y="56748"/>
                  <a:pt x="163950" y="29925"/>
                  <a:pt x="162620" y="0"/>
                </a:cubicBezTo>
                <a:lnTo>
                  <a:pt x="163063" y="0"/>
                </a:lnTo>
                <a:lnTo>
                  <a:pt x="1093954" y="0"/>
                </a:lnTo>
                <a:lnTo>
                  <a:pt x="1094398" y="0"/>
                </a:lnTo>
                <a:lnTo>
                  <a:pt x="2962534" y="1"/>
                </a:lnTo>
                <a:close/>
              </a:path>
            </a:pathLst>
          </a:custGeom>
          <a:solidFill>
            <a:srgbClr val="91B2A8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B7FB3-0352-6689-5420-16C3056246DF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7DB0F-E7F7-C7B3-3C22-59C705111A2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E21BF57-0406-ECAE-8E15-84ECA02DA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864BA8D-FCD5-2ADC-06C6-6788C0ADD2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pic>
        <p:nvPicPr>
          <p:cNvPr id="23" name="Picture 22" descr="Shape&#10;&#10;Description automatically generated with medium confidence">
            <a:extLst>
              <a:ext uri="{FF2B5EF4-FFF2-40B4-BE49-F238E27FC236}">
                <a16:creationId xmlns:a16="http://schemas.microsoft.com/office/drawing/2014/main" id="{EF932027-6B09-6A51-9312-1EB38A0303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7561" y="402941"/>
            <a:ext cx="2199640" cy="1156585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DDDA145-B7AE-8F99-B7CB-D957518A8E9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37D8DA6-FD42-9F98-CD2C-94A17F0F3BD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AF1CAE-3F29-93A3-D7E2-A51B8ECBA9DA}"/>
              </a:ext>
            </a:extLst>
          </p:cNvPr>
          <p:cNvSpPr>
            <a:spLocks noGrp="1"/>
          </p:cNvSpPr>
          <p:nvPr>
            <p:ph sz="quarter" idx="60"/>
          </p:nvPr>
        </p:nvSpPr>
        <p:spPr>
          <a:xfrm>
            <a:off x="4415986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856C66E-82E8-3DB0-3E36-6C24F630610D}"/>
              </a:ext>
            </a:extLst>
          </p:cNvPr>
          <p:cNvSpPr>
            <a:spLocks noGrp="1"/>
          </p:cNvSpPr>
          <p:nvPr>
            <p:ph sz="quarter" idx="61"/>
          </p:nvPr>
        </p:nvSpPr>
        <p:spPr>
          <a:xfrm>
            <a:off x="8256239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82C5552-7963-7A49-7C26-897CCE1F7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733" y="3252487"/>
            <a:ext cx="3348000" cy="303560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4000"/>
              </a:lnSpc>
              <a:defRPr sz="2400" b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AU" dirty="0"/>
              <a:t>This is a text placeholder. </a:t>
            </a:r>
          </a:p>
        </p:txBody>
      </p:sp>
    </p:spTree>
    <p:extLst>
      <p:ext uri="{BB962C8B-B14F-4D97-AF65-F5344CB8AC3E}">
        <p14:creationId xmlns:p14="http://schemas.microsoft.com/office/powerpoint/2010/main" val="317447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479">
          <p15:clr>
            <a:srgbClr val="FBAE40"/>
          </p15:clr>
        </p15:guide>
        <p15:guide id="8" pos="2785">
          <p15:clr>
            <a:srgbClr val="FBAE40"/>
          </p15:clr>
        </p15:guide>
        <p15:guide id="9" pos="4911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62986F-AFFF-4F52-A6F1-261CACBB329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646292" y="2737571"/>
            <a:ext cx="1207943" cy="1207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A37CA24-0753-498A-9EF9-1B4D5B76BA0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82892" y="2737571"/>
            <a:ext cx="1207943" cy="1207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CD2C462-2A58-4BDB-8C59-1741E1DDB20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19492" y="2737571"/>
            <a:ext cx="1207943" cy="1207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B5660D-C3F2-42C1-BAEB-93A44EC2D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88E66D-9A8D-4774-938B-34BCD9E99E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449BBF-B9BF-4E33-AC47-03AF104C603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302C201-11FA-4CC4-8645-427D4B5BBE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4059329"/>
            <a:ext cx="3348000" cy="152754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4F2D9D-4B90-4919-BCE1-6047A145D4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863" y="4059329"/>
            <a:ext cx="3348000" cy="152754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Insert description. Indent for title formatting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4FB4446-AFCA-4EB3-9F53-45A31B18AF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9463" y="4059329"/>
            <a:ext cx="3348000" cy="152754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5DD3EE7-2B25-45B4-BEEF-5047D3C1952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915301" y="2975921"/>
            <a:ext cx="669924" cy="6699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F11154F5-4B51-4059-B6FE-DAFE7FB2C7F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751901" y="2975921"/>
            <a:ext cx="669924" cy="6699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8848E5E9-F95A-476C-ABBA-0390C7E3E15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588501" y="2975921"/>
            <a:ext cx="669924" cy="669922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D7C3C-CBC5-9EBF-41A6-CA9905A04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93FDA35-8C7C-4ACD-99C3-E4E8F49F02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5ACDB-4D8D-6A6E-3EF3-1575F750DDC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2737571"/>
            <a:ext cx="10800" cy="28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EA1A29-5719-9B72-FBC2-BD3327C809C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2737571"/>
            <a:ext cx="10800" cy="28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7757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32">
          <p15:clr>
            <a:srgbClr val="FBAE40"/>
          </p15:clr>
        </p15:guide>
        <p15:guide id="7" pos="2475">
          <p15:clr>
            <a:srgbClr val="FBAE40"/>
          </p15:clr>
        </p15:guide>
        <p15:guide id="8" pos="4892">
          <p15:clr>
            <a:srgbClr val="FBAE40"/>
          </p15:clr>
        </p15:guide>
        <p15:guide id="9" pos="2774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62986F-AFFF-4F52-A6F1-261CACBB329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646292" y="2133600"/>
            <a:ext cx="1207943" cy="1207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A37CA24-0753-498A-9EF9-1B4D5B76BA0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82892" y="2133600"/>
            <a:ext cx="1207943" cy="1207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CD2C462-2A58-4BDB-8C59-1741E1DDB20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19492" y="2133600"/>
            <a:ext cx="1207943" cy="1207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B5660D-C3F2-42C1-BAEB-93A44EC2D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88E66D-9A8D-4774-938B-34BCD9E99E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449BBF-B9BF-4E33-AC47-03AF104C603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302C201-11FA-4CC4-8645-427D4B5BBE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3409638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4F2D9D-4B90-4919-BCE1-6047A145D4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863" y="3409638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Insert description. Indent for title formatting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4FB4446-AFCA-4EB3-9F53-45A31B18AF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9463" y="3409638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5DD3EE7-2B25-45B4-BEEF-5047D3C1952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928776" y="2385425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F11154F5-4B51-4059-B6FE-DAFE7FB2C7F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765376" y="2385425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8848E5E9-F95A-476C-ABBA-0390C7E3E15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601976" y="2385425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D7C3C-CBC5-9EBF-41A6-CA9905A04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93FDA35-8C7C-4ACD-99C3-E4E8F49F02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5ACDB-4D8D-6A6E-3EF3-1575F750DDC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2133600"/>
            <a:ext cx="108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EA1A29-5719-9B72-FBC2-BD3327C809C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2133600"/>
            <a:ext cx="108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29067F18-0EF9-1E99-F4FD-984B3F993E7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1646292" y="4301842"/>
            <a:ext cx="1207943" cy="1207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FDB4B4B9-DF01-8A58-540F-77BB6F7984A8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482892" y="4301842"/>
            <a:ext cx="1207943" cy="1207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E9C14E1C-5CE6-EAC5-5D4E-BED5DA0D315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319492" y="4301842"/>
            <a:ext cx="1207943" cy="1207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DCC34E5-2DA7-3C5F-28B2-71CCF80AD6B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76263" y="5577880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A6CDE0-6C20-74A8-2F65-DFE9B1DF97C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863" y="5577880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Insert description. Indent for title formatting</a:t>
            </a:r>
            <a:endParaRPr lang="en-AU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AFF201B-9B9A-A2A2-7531-A61AB47560B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49463" y="5577880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9AB9BA4-80F2-AF81-CCC7-5841AE9FEEAA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1928776" y="4553667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B06B0AEB-3096-FB5C-5B8D-25CDAA37CA07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5765376" y="4553667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3944E3D2-CC5B-EDFC-BAC0-539274E2474E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9601976" y="4553667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9023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32">
          <p15:clr>
            <a:srgbClr val="FBAE40"/>
          </p15:clr>
        </p15:guide>
        <p15:guide id="7" pos="2475">
          <p15:clr>
            <a:srgbClr val="FBAE40"/>
          </p15:clr>
        </p15:guide>
        <p15:guide id="8" pos="4892">
          <p15:clr>
            <a:srgbClr val="FBAE40"/>
          </p15:clr>
        </p15:guide>
        <p15:guide id="9" pos="2774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C0F6E51-BE35-DF31-F152-A4C1B943DE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540"/>
            <a:ext cx="12192002" cy="6855460"/>
          </a:xfrm>
          <a:gradFill flip="none" rotWithShape="1">
            <a:gsLst>
              <a:gs pos="100000">
                <a:schemeClr val="tx1">
                  <a:alpha val="70000"/>
                </a:schemeClr>
              </a:gs>
              <a:gs pos="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16BD925-F99B-952D-0412-09F8CB93319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-1"/>
            <a:ext cx="12192001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6" name="Text Placeholder 80">
            <a:extLst>
              <a:ext uri="{FF2B5EF4-FFF2-40B4-BE49-F238E27FC236}">
                <a16:creationId xmlns:a16="http://schemas.microsoft.com/office/drawing/2014/main" id="{BD3AF583-792B-D655-176E-A7AAE8CF88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6168" y="60473"/>
            <a:ext cx="4745832" cy="6797527"/>
          </a:xfrm>
          <a:blipFill dpi="0" rotWithShape="1">
            <a:blip r:embed="rId2" cstate="screen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1" r="-62636" b="-28376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06A8A-76D1-6E3A-5F65-059477A73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26D07-54D6-C1BE-2F0B-0E5857292C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9DF3EF8-E586-C632-5714-B6C493A852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9723" y="2540423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A0EB411-72E0-D7A5-C542-2CBB734056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0800000">
            <a:off x="9876063" y="4893732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C7A8E2A-0136-F721-B18E-20E4F4505B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93566" y="1791123"/>
            <a:ext cx="3822701" cy="581237"/>
          </a:xfrm>
        </p:spPr>
        <p:txBody>
          <a:bodyPr/>
          <a:lstStyle>
            <a:lvl1pPr>
              <a:defRPr sz="37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</a:t>
            </a:r>
            <a:endParaRPr lang="en-AU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3FBDBFD-B70D-E860-8C03-C1E4B0B51E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93566" y="2468894"/>
            <a:ext cx="3822701" cy="2727945"/>
          </a:xfrm>
        </p:spPr>
        <p:txBody>
          <a:bodyPr/>
          <a:lstStyle>
            <a:lvl1pPr>
              <a:lnSpc>
                <a:spcPct val="130000"/>
              </a:lnSpc>
              <a:defRPr sz="1867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26428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E988931-25DB-17C0-0EF1-38C9A6F72527}"/>
              </a:ext>
            </a:extLst>
          </p:cNvPr>
          <p:cNvSpPr txBox="1">
            <a:spLocks/>
          </p:cNvSpPr>
          <p:nvPr userDrawn="1"/>
        </p:nvSpPr>
        <p:spPr>
          <a:xfrm>
            <a:off x="6663379" y="-1713"/>
            <a:ext cx="5528621" cy="6858000"/>
          </a:xfrm>
          <a:custGeom>
            <a:avLst/>
            <a:gdLst>
              <a:gd name="connsiteX0" fmla="*/ 68606 w 4146466"/>
              <a:gd name="connsiteY0" fmla="*/ 0 h 5143500"/>
              <a:gd name="connsiteX1" fmla="*/ 68793 w 4146466"/>
              <a:gd name="connsiteY1" fmla="*/ 0 h 5143500"/>
              <a:gd name="connsiteX2" fmla="*/ 4146466 w 4146466"/>
              <a:gd name="connsiteY2" fmla="*/ 0 h 5143500"/>
              <a:gd name="connsiteX3" fmla="*/ 4146466 w 4146466"/>
              <a:gd name="connsiteY3" fmla="*/ 5143500 h 5143500"/>
              <a:gd name="connsiteX4" fmla="*/ 173905 w 4146466"/>
              <a:gd name="connsiteY4" fmla="*/ 5143500 h 5143500"/>
              <a:gd name="connsiteX5" fmla="*/ 13243 w 4146466"/>
              <a:gd name="connsiteY5" fmla="*/ 5143500 h 5143500"/>
              <a:gd name="connsiteX6" fmla="*/ 18760 w 4146466"/>
              <a:gd name="connsiteY6" fmla="*/ 5057370 h 5143500"/>
              <a:gd name="connsiteX7" fmla="*/ 18760 w 4146466"/>
              <a:gd name="connsiteY7" fmla="*/ 5055125 h 5143500"/>
              <a:gd name="connsiteX8" fmla="*/ 23343 w 4146466"/>
              <a:gd name="connsiteY8" fmla="*/ 5031840 h 5143500"/>
              <a:gd name="connsiteX9" fmla="*/ 27645 w 4146466"/>
              <a:gd name="connsiteY9" fmla="*/ 5008554 h 5143500"/>
              <a:gd name="connsiteX10" fmla="*/ 27925 w 4146466"/>
              <a:gd name="connsiteY10" fmla="*/ 4981153 h 5143500"/>
              <a:gd name="connsiteX11" fmla="*/ 30076 w 4146466"/>
              <a:gd name="connsiteY11" fmla="*/ 4957119 h 5143500"/>
              <a:gd name="connsiteX12" fmla="*/ 27738 w 4146466"/>
              <a:gd name="connsiteY12" fmla="*/ 4932336 h 5143500"/>
              <a:gd name="connsiteX13" fmla="*/ 30731 w 4146466"/>
              <a:gd name="connsiteY13" fmla="*/ 4917747 h 5143500"/>
              <a:gd name="connsiteX14" fmla="*/ 33162 w 4146466"/>
              <a:gd name="connsiteY14" fmla="*/ 4887260 h 5143500"/>
              <a:gd name="connsiteX15" fmla="*/ 28767 w 4146466"/>
              <a:gd name="connsiteY15" fmla="*/ 4855651 h 5143500"/>
              <a:gd name="connsiteX16" fmla="*/ 32227 w 4146466"/>
              <a:gd name="connsiteY16" fmla="*/ 4820675 h 5143500"/>
              <a:gd name="connsiteX17" fmla="*/ 32040 w 4146466"/>
              <a:gd name="connsiteY17" fmla="*/ 4754465 h 5143500"/>
              <a:gd name="connsiteX18" fmla="*/ 45974 w 4146466"/>
              <a:gd name="connsiteY18" fmla="*/ 4734826 h 5143500"/>
              <a:gd name="connsiteX19" fmla="*/ 32882 w 4146466"/>
              <a:gd name="connsiteY19" fmla="*/ 4706677 h 5143500"/>
              <a:gd name="connsiteX20" fmla="*/ 28486 w 4146466"/>
              <a:gd name="connsiteY20" fmla="*/ 4674226 h 5143500"/>
              <a:gd name="connsiteX21" fmla="*/ 51585 w 4146466"/>
              <a:gd name="connsiteY21" fmla="*/ 4635977 h 5143500"/>
              <a:gd name="connsiteX22" fmla="*/ 59628 w 4146466"/>
              <a:gd name="connsiteY22" fmla="*/ 4621762 h 5143500"/>
              <a:gd name="connsiteX23" fmla="*/ 56635 w 4146466"/>
              <a:gd name="connsiteY23" fmla="*/ 4606986 h 5143500"/>
              <a:gd name="connsiteX24" fmla="*/ 45881 w 4146466"/>
              <a:gd name="connsiteY24" fmla="*/ 4545077 h 5143500"/>
              <a:gd name="connsiteX25" fmla="*/ 45881 w 4146466"/>
              <a:gd name="connsiteY25" fmla="*/ 4524503 h 5143500"/>
              <a:gd name="connsiteX26" fmla="*/ 44571 w 4146466"/>
              <a:gd name="connsiteY26" fmla="*/ 4513749 h 5143500"/>
              <a:gd name="connsiteX27" fmla="*/ 44104 w 4146466"/>
              <a:gd name="connsiteY27" fmla="*/ 4497851 h 5143500"/>
              <a:gd name="connsiteX28" fmla="*/ 42888 w 4146466"/>
              <a:gd name="connsiteY28" fmla="*/ 4470169 h 5143500"/>
              <a:gd name="connsiteX29" fmla="*/ 40363 w 4146466"/>
              <a:gd name="connsiteY29" fmla="*/ 4423878 h 5143500"/>
              <a:gd name="connsiteX30" fmla="*/ 39989 w 4146466"/>
              <a:gd name="connsiteY30" fmla="*/ 4404520 h 5143500"/>
              <a:gd name="connsiteX31" fmla="*/ 37090 w 4146466"/>
              <a:gd name="connsiteY31" fmla="*/ 4385068 h 5143500"/>
              <a:gd name="connsiteX32" fmla="*/ 36903 w 4146466"/>
              <a:gd name="connsiteY32" fmla="*/ 4316519 h 5143500"/>
              <a:gd name="connsiteX33" fmla="*/ 32320 w 4146466"/>
              <a:gd name="connsiteY33" fmla="*/ 4247596 h 5143500"/>
              <a:gd name="connsiteX34" fmla="*/ 32227 w 4146466"/>
              <a:gd name="connsiteY34" fmla="*/ 4240956 h 5143500"/>
              <a:gd name="connsiteX35" fmla="*/ 28299 w 4146466"/>
              <a:gd name="connsiteY35" fmla="*/ 4217577 h 5143500"/>
              <a:gd name="connsiteX36" fmla="*/ 23249 w 4146466"/>
              <a:gd name="connsiteY36" fmla="*/ 4191953 h 5143500"/>
              <a:gd name="connsiteX37" fmla="*/ 23904 w 4146466"/>
              <a:gd name="connsiteY37" fmla="*/ 4181011 h 5143500"/>
              <a:gd name="connsiteX38" fmla="*/ 27645 w 4146466"/>
              <a:gd name="connsiteY38" fmla="*/ 4161933 h 5143500"/>
              <a:gd name="connsiteX39" fmla="*/ 27738 w 4146466"/>
              <a:gd name="connsiteY39" fmla="*/ 4056819 h 5143500"/>
              <a:gd name="connsiteX40" fmla="*/ 27083 w 4146466"/>
              <a:gd name="connsiteY40" fmla="*/ 4043352 h 5143500"/>
              <a:gd name="connsiteX41" fmla="*/ 27083 w 4146466"/>
              <a:gd name="connsiteY41" fmla="*/ 4003139 h 5143500"/>
              <a:gd name="connsiteX42" fmla="*/ 25494 w 4146466"/>
              <a:gd name="connsiteY42" fmla="*/ 3981537 h 5143500"/>
              <a:gd name="connsiteX43" fmla="*/ 22875 w 4146466"/>
              <a:gd name="connsiteY43" fmla="*/ 3919908 h 5143500"/>
              <a:gd name="connsiteX44" fmla="*/ 20350 w 4146466"/>
              <a:gd name="connsiteY44" fmla="*/ 3898306 h 5143500"/>
              <a:gd name="connsiteX45" fmla="*/ 13897 w 4146466"/>
              <a:gd name="connsiteY45" fmla="*/ 3864358 h 5143500"/>
              <a:gd name="connsiteX46" fmla="*/ 14084 w 4146466"/>
              <a:gd name="connsiteY46" fmla="*/ 3791227 h 5143500"/>
              <a:gd name="connsiteX47" fmla="*/ 13149 w 4146466"/>
              <a:gd name="connsiteY47" fmla="*/ 3777854 h 5143500"/>
              <a:gd name="connsiteX48" fmla="*/ 5294 w 4146466"/>
              <a:gd name="connsiteY48" fmla="*/ 3746900 h 5143500"/>
              <a:gd name="connsiteX49" fmla="*/ 6790 w 4146466"/>
              <a:gd name="connsiteY49" fmla="*/ 3731750 h 5143500"/>
              <a:gd name="connsiteX50" fmla="*/ 8847 w 4146466"/>
              <a:gd name="connsiteY50" fmla="*/ 3703507 h 5143500"/>
              <a:gd name="connsiteX51" fmla="*/ 5107 w 4146466"/>
              <a:gd name="connsiteY51" fmla="*/ 3666193 h 5143500"/>
              <a:gd name="connsiteX52" fmla="*/ 3143 w 4146466"/>
              <a:gd name="connsiteY52" fmla="*/ 3648706 h 5143500"/>
              <a:gd name="connsiteX53" fmla="*/ 9970 w 4146466"/>
              <a:gd name="connsiteY53" fmla="*/ 3630096 h 5143500"/>
              <a:gd name="connsiteX54" fmla="*/ 13056 w 4146466"/>
              <a:gd name="connsiteY54" fmla="*/ 3626635 h 5143500"/>
              <a:gd name="connsiteX55" fmla="*/ 9222 w 4146466"/>
              <a:gd name="connsiteY55" fmla="*/ 3605594 h 5143500"/>
              <a:gd name="connsiteX56" fmla="*/ 5294 w 4146466"/>
              <a:gd name="connsiteY56" fmla="*/ 3579689 h 5143500"/>
              <a:gd name="connsiteX57" fmla="*/ 337 w 4146466"/>
              <a:gd name="connsiteY57" fmla="*/ 3551821 h 5143500"/>
              <a:gd name="connsiteX58" fmla="*/ 4265 w 4146466"/>
              <a:gd name="connsiteY58" fmla="*/ 3510112 h 5143500"/>
              <a:gd name="connsiteX59" fmla="*/ 5294 w 4146466"/>
              <a:gd name="connsiteY59" fmla="*/ 3460079 h 5143500"/>
              <a:gd name="connsiteX60" fmla="*/ 8847 w 4146466"/>
              <a:gd name="connsiteY60" fmla="*/ 3434268 h 5143500"/>
              <a:gd name="connsiteX61" fmla="*/ 14271 w 4146466"/>
              <a:gd name="connsiteY61" fmla="*/ 3393027 h 5143500"/>
              <a:gd name="connsiteX62" fmla="*/ 9876 w 4146466"/>
              <a:gd name="connsiteY62" fmla="*/ 3372079 h 5143500"/>
              <a:gd name="connsiteX63" fmla="*/ 5481 w 4146466"/>
              <a:gd name="connsiteY63" fmla="*/ 3207113 h 5143500"/>
              <a:gd name="connsiteX64" fmla="*/ 5107 w 4146466"/>
              <a:gd name="connsiteY64" fmla="*/ 3166058 h 5143500"/>
              <a:gd name="connsiteX65" fmla="*/ 9970 w 4146466"/>
              <a:gd name="connsiteY65" fmla="*/ 3124443 h 5143500"/>
              <a:gd name="connsiteX66" fmla="*/ 15394 w 4146466"/>
              <a:gd name="connsiteY66" fmla="*/ 3076281 h 5143500"/>
              <a:gd name="connsiteX67" fmla="*/ 23249 w 4146466"/>
              <a:gd name="connsiteY67" fmla="*/ 3011379 h 5143500"/>
              <a:gd name="connsiteX68" fmla="*/ 27738 w 4146466"/>
              <a:gd name="connsiteY68" fmla="*/ 2994920 h 5143500"/>
              <a:gd name="connsiteX69" fmla="*/ 41579 w 4146466"/>
              <a:gd name="connsiteY69" fmla="*/ 2911502 h 5143500"/>
              <a:gd name="connsiteX70" fmla="*/ 41859 w 4146466"/>
              <a:gd name="connsiteY70" fmla="*/ 2898035 h 5143500"/>
              <a:gd name="connsiteX71" fmla="*/ 46255 w 4146466"/>
              <a:gd name="connsiteY71" fmla="*/ 2863153 h 5143500"/>
              <a:gd name="connsiteX72" fmla="*/ 51211 w 4146466"/>
              <a:gd name="connsiteY72" fmla="*/ 2828458 h 5143500"/>
              <a:gd name="connsiteX73" fmla="*/ 46161 w 4146466"/>
              <a:gd name="connsiteY73" fmla="*/ 2789180 h 5143500"/>
              <a:gd name="connsiteX74" fmla="*/ 46348 w 4146466"/>
              <a:gd name="connsiteY74" fmla="*/ 2766361 h 5143500"/>
              <a:gd name="connsiteX75" fmla="*/ 50463 w 4146466"/>
              <a:gd name="connsiteY75" fmla="*/ 2743076 h 5143500"/>
              <a:gd name="connsiteX76" fmla="*/ 46909 w 4146466"/>
              <a:gd name="connsiteY76" fmla="*/ 2671627 h 5143500"/>
              <a:gd name="connsiteX77" fmla="*/ 50276 w 4146466"/>
              <a:gd name="connsiteY77" fmla="*/ 2609625 h 5143500"/>
              <a:gd name="connsiteX78" fmla="*/ 50557 w 4146466"/>
              <a:gd name="connsiteY78" fmla="*/ 2561744 h 5143500"/>
              <a:gd name="connsiteX79" fmla="*/ 46255 w 4146466"/>
              <a:gd name="connsiteY79" fmla="*/ 2515639 h 5143500"/>
              <a:gd name="connsiteX80" fmla="*/ 41485 w 4146466"/>
              <a:gd name="connsiteY80" fmla="*/ 2421560 h 5143500"/>
              <a:gd name="connsiteX81" fmla="*/ 38960 w 4146466"/>
              <a:gd name="connsiteY81" fmla="*/ 2413517 h 5143500"/>
              <a:gd name="connsiteX82" fmla="*/ 38680 w 4146466"/>
              <a:gd name="connsiteY82" fmla="*/ 2401266 h 5143500"/>
              <a:gd name="connsiteX83" fmla="*/ 49808 w 4146466"/>
              <a:gd name="connsiteY83" fmla="*/ 2379570 h 5143500"/>
              <a:gd name="connsiteX84" fmla="*/ 50650 w 4146466"/>
              <a:gd name="connsiteY84" fmla="*/ 2322524 h 5143500"/>
              <a:gd name="connsiteX85" fmla="*/ 41485 w 4146466"/>
              <a:gd name="connsiteY85" fmla="*/ 2294282 h 5143500"/>
              <a:gd name="connsiteX86" fmla="*/ 41298 w 4146466"/>
              <a:gd name="connsiteY86" fmla="*/ 2209741 h 5143500"/>
              <a:gd name="connsiteX87" fmla="*/ 37370 w 4146466"/>
              <a:gd name="connsiteY87" fmla="*/ 2181592 h 5143500"/>
              <a:gd name="connsiteX88" fmla="*/ 40363 w 4146466"/>
              <a:gd name="connsiteY88" fmla="*/ 2165040 h 5143500"/>
              <a:gd name="connsiteX89" fmla="*/ 41953 w 4146466"/>
              <a:gd name="connsiteY89" fmla="*/ 2136891 h 5143500"/>
              <a:gd name="connsiteX90" fmla="*/ 41953 w 4146466"/>
              <a:gd name="connsiteY90" fmla="*/ 2117065 h 5143500"/>
              <a:gd name="connsiteX91" fmla="*/ 45881 w 4146466"/>
              <a:gd name="connsiteY91" fmla="*/ 2079844 h 5143500"/>
              <a:gd name="connsiteX92" fmla="*/ 46348 w 4146466"/>
              <a:gd name="connsiteY92" fmla="*/ 1995304 h 5143500"/>
              <a:gd name="connsiteX93" fmla="*/ 52894 w 4146466"/>
              <a:gd name="connsiteY93" fmla="*/ 1956961 h 5143500"/>
              <a:gd name="connsiteX94" fmla="*/ 52894 w 4146466"/>
              <a:gd name="connsiteY94" fmla="*/ 1915440 h 5143500"/>
              <a:gd name="connsiteX95" fmla="*/ 51398 w 4146466"/>
              <a:gd name="connsiteY95" fmla="*/ 1887010 h 5143500"/>
              <a:gd name="connsiteX96" fmla="*/ 54765 w 4146466"/>
              <a:gd name="connsiteY96" fmla="*/ 1854185 h 5143500"/>
              <a:gd name="connsiteX97" fmla="*/ 50744 w 4146466"/>
              <a:gd name="connsiteY97" fmla="*/ 1837819 h 5143500"/>
              <a:gd name="connsiteX98" fmla="*/ 46629 w 4146466"/>
              <a:gd name="connsiteY98" fmla="*/ 1727655 h 5143500"/>
              <a:gd name="connsiteX99" fmla="*/ 46068 w 4146466"/>
              <a:gd name="connsiteY99" fmla="*/ 1663782 h 5143500"/>
              <a:gd name="connsiteX100" fmla="*/ 46629 w 4146466"/>
              <a:gd name="connsiteY100" fmla="*/ 1652747 h 5143500"/>
              <a:gd name="connsiteX101" fmla="*/ 49808 w 4146466"/>
              <a:gd name="connsiteY101" fmla="*/ 1624785 h 5143500"/>
              <a:gd name="connsiteX102" fmla="*/ 45974 w 4146466"/>
              <a:gd name="connsiteY102" fmla="*/ 1576155 h 5143500"/>
              <a:gd name="connsiteX103" fmla="*/ 41859 w 4146466"/>
              <a:gd name="connsiteY103" fmla="*/ 1545856 h 5143500"/>
              <a:gd name="connsiteX104" fmla="*/ 47751 w 4146466"/>
              <a:gd name="connsiteY104" fmla="*/ 1523598 h 5143500"/>
              <a:gd name="connsiteX105" fmla="*/ 60189 w 4146466"/>
              <a:gd name="connsiteY105" fmla="*/ 1512750 h 5143500"/>
              <a:gd name="connsiteX106" fmla="*/ 55232 w 4146466"/>
              <a:gd name="connsiteY106" fmla="*/ 1505269 h 5143500"/>
              <a:gd name="connsiteX107" fmla="*/ 46816 w 4146466"/>
              <a:gd name="connsiteY107" fmla="*/ 1460567 h 5143500"/>
              <a:gd name="connsiteX108" fmla="*/ 50089 w 4146466"/>
              <a:gd name="connsiteY108" fmla="*/ 1437374 h 5143500"/>
              <a:gd name="connsiteX109" fmla="*/ 50744 w 4146466"/>
              <a:gd name="connsiteY109" fmla="*/ 1420822 h 5143500"/>
              <a:gd name="connsiteX110" fmla="*/ 45787 w 4146466"/>
              <a:gd name="connsiteY110" fmla="*/ 1386314 h 5143500"/>
              <a:gd name="connsiteX111" fmla="*/ 41766 w 4146466"/>
              <a:gd name="connsiteY111" fmla="*/ 1349093 h 5143500"/>
              <a:gd name="connsiteX112" fmla="*/ 41766 w 4146466"/>
              <a:gd name="connsiteY112" fmla="*/ 1333663 h 5143500"/>
              <a:gd name="connsiteX113" fmla="*/ 46068 w 4146466"/>
              <a:gd name="connsiteY113" fmla="*/ 1312434 h 5143500"/>
              <a:gd name="connsiteX114" fmla="*/ 54297 w 4146466"/>
              <a:gd name="connsiteY114" fmla="*/ 1284005 h 5143500"/>
              <a:gd name="connsiteX115" fmla="*/ 59534 w 4146466"/>
              <a:gd name="connsiteY115" fmla="*/ 1267826 h 5143500"/>
              <a:gd name="connsiteX116" fmla="*/ 59534 w 4146466"/>
              <a:gd name="connsiteY116" fmla="*/ 1196939 h 5143500"/>
              <a:gd name="connsiteX117" fmla="*/ 60376 w 4146466"/>
              <a:gd name="connsiteY117" fmla="*/ 1181322 h 5143500"/>
              <a:gd name="connsiteX118" fmla="*/ 68231 w 4146466"/>
              <a:gd name="connsiteY118" fmla="*/ 1129887 h 5143500"/>
              <a:gd name="connsiteX119" fmla="*/ 64397 w 4146466"/>
              <a:gd name="connsiteY119" fmla="*/ 1090703 h 5143500"/>
              <a:gd name="connsiteX120" fmla="*/ 67951 w 4146466"/>
              <a:gd name="connsiteY120" fmla="*/ 973618 h 5143500"/>
              <a:gd name="connsiteX121" fmla="*/ 64678 w 4146466"/>
              <a:gd name="connsiteY121" fmla="*/ 934153 h 5143500"/>
              <a:gd name="connsiteX122" fmla="*/ 65145 w 4146466"/>
              <a:gd name="connsiteY122" fmla="*/ 912176 h 5143500"/>
              <a:gd name="connsiteX123" fmla="*/ 68512 w 4146466"/>
              <a:gd name="connsiteY123" fmla="*/ 890667 h 5143500"/>
              <a:gd name="connsiteX124" fmla="*/ 65239 w 4146466"/>
              <a:gd name="connsiteY124" fmla="*/ 803321 h 5143500"/>
              <a:gd name="connsiteX125" fmla="*/ 67764 w 4146466"/>
              <a:gd name="connsiteY125" fmla="*/ 711486 h 5143500"/>
              <a:gd name="connsiteX126" fmla="*/ 64584 w 4146466"/>
              <a:gd name="connsiteY126" fmla="*/ 647052 h 5143500"/>
              <a:gd name="connsiteX127" fmla="*/ 67857 w 4146466"/>
              <a:gd name="connsiteY127" fmla="*/ 619464 h 5143500"/>
              <a:gd name="connsiteX128" fmla="*/ 73375 w 4146466"/>
              <a:gd name="connsiteY128" fmla="*/ 532212 h 5143500"/>
              <a:gd name="connsiteX129" fmla="*/ 73375 w 4146466"/>
              <a:gd name="connsiteY129" fmla="*/ 219113 h 5143500"/>
              <a:gd name="connsiteX130" fmla="*/ 77583 w 4146466"/>
              <a:gd name="connsiteY130" fmla="*/ 172915 h 5143500"/>
              <a:gd name="connsiteX131" fmla="*/ 77583 w 4146466"/>
              <a:gd name="connsiteY131" fmla="*/ 166182 h 5143500"/>
              <a:gd name="connsiteX132" fmla="*/ 69447 w 4146466"/>
              <a:gd name="connsiteY132" fmla="*/ 116991 h 5143500"/>
              <a:gd name="connsiteX133" fmla="*/ 68419 w 4146466"/>
              <a:gd name="connsiteY133" fmla="*/ 76217 h 5143500"/>
              <a:gd name="connsiteX134" fmla="*/ 63836 w 4146466"/>
              <a:gd name="connsiteY134" fmla="*/ 37033 h 5143500"/>
              <a:gd name="connsiteX135" fmla="*/ 65520 w 4146466"/>
              <a:gd name="connsiteY135" fmla="*/ 18341 h 5143500"/>
              <a:gd name="connsiteX136" fmla="*/ 68390 w 4146466"/>
              <a:gd name="connsiteY136" fmla="*/ 12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146466" h="5143500">
                <a:moveTo>
                  <a:pt x="68606" y="0"/>
                </a:moveTo>
                <a:lnTo>
                  <a:pt x="68793" y="0"/>
                </a:lnTo>
                <a:lnTo>
                  <a:pt x="4146466" y="0"/>
                </a:lnTo>
                <a:lnTo>
                  <a:pt x="4146466" y="5143500"/>
                </a:lnTo>
                <a:lnTo>
                  <a:pt x="173905" y="5143500"/>
                </a:lnTo>
                <a:lnTo>
                  <a:pt x="13243" y="5143500"/>
                </a:lnTo>
                <a:cubicBezTo>
                  <a:pt x="15207" y="5113762"/>
                  <a:pt x="16984" y="5085519"/>
                  <a:pt x="18760" y="5057370"/>
                </a:cubicBezTo>
                <a:cubicBezTo>
                  <a:pt x="18760" y="5056622"/>
                  <a:pt x="18480" y="5055500"/>
                  <a:pt x="18760" y="5055125"/>
                </a:cubicBezTo>
                <a:cubicBezTo>
                  <a:pt x="25868" y="5048392"/>
                  <a:pt x="22221" y="5039695"/>
                  <a:pt x="23343" y="5031840"/>
                </a:cubicBezTo>
                <a:cubicBezTo>
                  <a:pt x="24465" y="5023984"/>
                  <a:pt x="26990" y="5016409"/>
                  <a:pt x="27645" y="5008554"/>
                </a:cubicBezTo>
                <a:cubicBezTo>
                  <a:pt x="28393" y="4999482"/>
                  <a:pt x="27645" y="4990317"/>
                  <a:pt x="27925" y="4981153"/>
                </a:cubicBezTo>
                <a:cubicBezTo>
                  <a:pt x="28206" y="4973017"/>
                  <a:pt x="25961" y="4962543"/>
                  <a:pt x="30076" y="4957119"/>
                </a:cubicBezTo>
                <a:cubicBezTo>
                  <a:pt x="38025" y="4946645"/>
                  <a:pt x="25400" y="4940753"/>
                  <a:pt x="27738" y="4932336"/>
                </a:cubicBezTo>
                <a:cubicBezTo>
                  <a:pt x="29047" y="4927567"/>
                  <a:pt x="29889" y="4922330"/>
                  <a:pt x="30731" y="4917747"/>
                </a:cubicBezTo>
                <a:cubicBezTo>
                  <a:pt x="32601" y="4908209"/>
                  <a:pt x="41392" y="4899511"/>
                  <a:pt x="33162" y="4887260"/>
                </a:cubicBezTo>
                <a:cubicBezTo>
                  <a:pt x="27738" y="4879124"/>
                  <a:pt x="25681" y="4864910"/>
                  <a:pt x="28767" y="4855651"/>
                </a:cubicBezTo>
                <a:cubicBezTo>
                  <a:pt x="32788" y="4843681"/>
                  <a:pt x="32040" y="4832271"/>
                  <a:pt x="32227" y="4820675"/>
                </a:cubicBezTo>
                <a:cubicBezTo>
                  <a:pt x="32695" y="4798605"/>
                  <a:pt x="33256" y="4776441"/>
                  <a:pt x="32040" y="4754465"/>
                </a:cubicBezTo>
                <a:cubicBezTo>
                  <a:pt x="31385" y="4743055"/>
                  <a:pt x="35874" y="4737257"/>
                  <a:pt x="45974" y="4734826"/>
                </a:cubicBezTo>
                <a:cubicBezTo>
                  <a:pt x="41018" y="4724539"/>
                  <a:pt x="34845" y="4716029"/>
                  <a:pt x="32882" y="4706677"/>
                </a:cubicBezTo>
                <a:cubicBezTo>
                  <a:pt x="30731" y="4696109"/>
                  <a:pt x="30544" y="4685168"/>
                  <a:pt x="28486" y="4674226"/>
                </a:cubicBezTo>
                <a:cubicBezTo>
                  <a:pt x="25120" y="4656364"/>
                  <a:pt x="36061" y="4643926"/>
                  <a:pt x="51585" y="4635977"/>
                </a:cubicBezTo>
                <a:cubicBezTo>
                  <a:pt x="57477" y="4632985"/>
                  <a:pt x="60844" y="4628776"/>
                  <a:pt x="59628" y="4621762"/>
                </a:cubicBezTo>
                <a:cubicBezTo>
                  <a:pt x="58786" y="4616806"/>
                  <a:pt x="58599" y="4612223"/>
                  <a:pt x="56635" y="4606986"/>
                </a:cubicBezTo>
                <a:cubicBezTo>
                  <a:pt x="48967" y="4587348"/>
                  <a:pt x="43075" y="4566961"/>
                  <a:pt x="45881" y="4545077"/>
                </a:cubicBezTo>
                <a:cubicBezTo>
                  <a:pt x="46722" y="4538344"/>
                  <a:pt x="46161" y="4531424"/>
                  <a:pt x="45881" y="4524503"/>
                </a:cubicBezTo>
                <a:cubicBezTo>
                  <a:pt x="45881" y="4520856"/>
                  <a:pt x="46442" y="4516180"/>
                  <a:pt x="44571" y="4513749"/>
                </a:cubicBezTo>
                <a:cubicBezTo>
                  <a:pt x="40176" y="4508044"/>
                  <a:pt x="41859" y="4503836"/>
                  <a:pt x="44104" y="4497851"/>
                </a:cubicBezTo>
                <a:cubicBezTo>
                  <a:pt x="47377" y="4489060"/>
                  <a:pt x="47938" y="4479615"/>
                  <a:pt x="42888" y="4470169"/>
                </a:cubicBezTo>
                <a:cubicBezTo>
                  <a:pt x="35033" y="4455394"/>
                  <a:pt x="34097" y="4440056"/>
                  <a:pt x="40363" y="4423878"/>
                </a:cubicBezTo>
                <a:cubicBezTo>
                  <a:pt x="42607" y="4418080"/>
                  <a:pt x="43075" y="4409102"/>
                  <a:pt x="39989" y="4404520"/>
                </a:cubicBezTo>
                <a:cubicBezTo>
                  <a:pt x="35407" y="4397693"/>
                  <a:pt x="37183" y="4391427"/>
                  <a:pt x="37090" y="4385068"/>
                </a:cubicBezTo>
                <a:cubicBezTo>
                  <a:pt x="36622" y="4362249"/>
                  <a:pt x="36903" y="4339337"/>
                  <a:pt x="36903" y="4316519"/>
                </a:cubicBezTo>
                <a:cubicBezTo>
                  <a:pt x="36903" y="4293420"/>
                  <a:pt x="29234" y="4270882"/>
                  <a:pt x="32320" y="4247596"/>
                </a:cubicBezTo>
                <a:cubicBezTo>
                  <a:pt x="32601" y="4245352"/>
                  <a:pt x="33349" y="4241891"/>
                  <a:pt x="32227" y="4240956"/>
                </a:cubicBezTo>
                <a:cubicBezTo>
                  <a:pt x="24371" y="4234130"/>
                  <a:pt x="27177" y="4225058"/>
                  <a:pt x="28299" y="4217577"/>
                </a:cubicBezTo>
                <a:cubicBezTo>
                  <a:pt x="29702" y="4207944"/>
                  <a:pt x="22595" y="4200930"/>
                  <a:pt x="23249" y="4191953"/>
                </a:cubicBezTo>
                <a:cubicBezTo>
                  <a:pt x="23530" y="4188212"/>
                  <a:pt x="21940" y="4182788"/>
                  <a:pt x="23904" y="4181011"/>
                </a:cubicBezTo>
                <a:cubicBezTo>
                  <a:pt x="30263" y="4175213"/>
                  <a:pt x="27645" y="4168293"/>
                  <a:pt x="27645" y="4161933"/>
                </a:cubicBezTo>
                <a:cubicBezTo>
                  <a:pt x="27925" y="4126864"/>
                  <a:pt x="27832" y="4091888"/>
                  <a:pt x="27738" y="4056819"/>
                </a:cubicBezTo>
                <a:cubicBezTo>
                  <a:pt x="27738" y="4052330"/>
                  <a:pt x="28112" y="4047654"/>
                  <a:pt x="27083" y="4043352"/>
                </a:cubicBezTo>
                <a:cubicBezTo>
                  <a:pt x="22314" y="4023714"/>
                  <a:pt x="22595" y="4023807"/>
                  <a:pt x="27083" y="4003139"/>
                </a:cubicBezTo>
                <a:cubicBezTo>
                  <a:pt x="28580" y="3996219"/>
                  <a:pt x="28393" y="3989205"/>
                  <a:pt x="25494" y="3981537"/>
                </a:cubicBezTo>
                <a:cubicBezTo>
                  <a:pt x="16235" y="3957783"/>
                  <a:pt x="17171" y="3951330"/>
                  <a:pt x="22875" y="3919908"/>
                </a:cubicBezTo>
                <a:cubicBezTo>
                  <a:pt x="24091" y="3913362"/>
                  <a:pt x="24278" y="3906067"/>
                  <a:pt x="20350" y="3898306"/>
                </a:cubicBezTo>
                <a:cubicBezTo>
                  <a:pt x="15300" y="3888393"/>
                  <a:pt x="13430" y="3876516"/>
                  <a:pt x="13897" y="3864358"/>
                </a:cubicBezTo>
                <a:cubicBezTo>
                  <a:pt x="14833" y="3840044"/>
                  <a:pt x="14178" y="3815636"/>
                  <a:pt x="14084" y="3791227"/>
                </a:cubicBezTo>
                <a:cubicBezTo>
                  <a:pt x="14084" y="3786738"/>
                  <a:pt x="14084" y="3782156"/>
                  <a:pt x="13149" y="3777854"/>
                </a:cubicBezTo>
                <a:cubicBezTo>
                  <a:pt x="10718" y="3767473"/>
                  <a:pt x="7258" y="3757374"/>
                  <a:pt x="5294" y="3746900"/>
                </a:cubicBezTo>
                <a:cubicBezTo>
                  <a:pt x="4359" y="3742037"/>
                  <a:pt x="4452" y="3735771"/>
                  <a:pt x="6790" y="3731750"/>
                </a:cubicBezTo>
                <a:cubicBezTo>
                  <a:pt x="12121" y="3722304"/>
                  <a:pt x="11934" y="3711082"/>
                  <a:pt x="8847" y="3703507"/>
                </a:cubicBezTo>
                <a:cubicBezTo>
                  <a:pt x="3610" y="3690789"/>
                  <a:pt x="6416" y="3678538"/>
                  <a:pt x="5107" y="3666193"/>
                </a:cubicBezTo>
                <a:cubicBezTo>
                  <a:pt x="4452" y="3660395"/>
                  <a:pt x="3891" y="3654504"/>
                  <a:pt x="3143" y="3648706"/>
                </a:cubicBezTo>
                <a:cubicBezTo>
                  <a:pt x="2675" y="3645245"/>
                  <a:pt x="7071" y="3632807"/>
                  <a:pt x="9970" y="3630096"/>
                </a:cubicBezTo>
                <a:cubicBezTo>
                  <a:pt x="11092" y="3629067"/>
                  <a:pt x="12027" y="3627851"/>
                  <a:pt x="13056" y="3626635"/>
                </a:cubicBezTo>
                <a:cubicBezTo>
                  <a:pt x="6135" y="3620463"/>
                  <a:pt x="13149" y="3610550"/>
                  <a:pt x="9222" y="3605594"/>
                </a:cubicBezTo>
                <a:cubicBezTo>
                  <a:pt x="2301" y="3596990"/>
                  <a:pt x="6229" y="3588199"/>
                  <a:pt x="5294" y="3579689"/>
                </a:cubicBezTo>
                <a:cubicBezTo>
                  <a:pt x="4359" y="3570244"/>
                  <a:pt x="-1440" y="3562108"/>
                  <a:pt x="337" y="3551821"/>
                </a:cubicBezTo>
                <a:cubicBezTo>
                  <a:pt x="2675" y="3538167"/>
                  <a:pt x="618" y="3524326"/>
                  <a:pt x="4265" y="3510112"/>
                </a:cubicBezTo>
                <a:cubicBezTo>
                  <a:pt x="8286" y="3494401"/>
                  <a:pt x="4920" y="3476819"/>
                  <a:pt x="5294" y="3460079"/>
                </a:cubicBezTo>
                <a:cubicBezTo>
                  <a:pt x="5481" y="3451476"/>
                  <a:pt x="6322" y="3443152"/>
                  <a:pt x="8847" y="3434268"/>
                </a:cubicBezTo>
                <a:cubicBezTo>
                  <a:pt x="12495" y="3421269"/>
                  <a:pt x="17358" y="3407335"/>
                  <a:pt x="14271" y="3393027"/>
                </a:cubicBezTo>
                <a:cubicBezTo>
                  <a:pt x="12775" y="3386013"/>
                  <a:pt x="10157" y="3379092"/>
                  <a:pt x="9876" y="3372079"/>
                </a:cubicBezTo>
                <a:cubicBezTo>
                  <a:pt x="7632" y="3317090"/>
                  <a:pt x="13710" y="3262008"/>
                  <a:pt x="5481" y="3207113"/>
                </a:cubicBezTo>
                <a:cubicBezTo>
                  <a:pt x="3517" y="3193740"/>
                  <a:pt x="5481" y="3179712"/>
                  <a:pt x="5107" y="3166058"/>
                </a:cubicBezTo>
                <a:cubicBezTo>
                  <a:pt x="4639" y="3151937"/>
                  <a:pt x="12027" y="3138938"/>
                  <a:pt x="9970" y="3124443"/>
                </a:cubicBezTo>
                <a:cubicBezTo>
                  <a:pt x="7632" y="3108170"/>
                  <a:pt x="13243" y="3092085"/>
                  <a:pt x="15394" y="3076281"/>
                </a:cubicBezTo>
                <a:cubicBezTo>
                  <a:pt x="18293" y="3054678"/>
                  <a:pt x="24371" y="3033449"/>
                  <a:pt x="23249" y="3011379"/>
                </a:cubicBezTo>
                <a:cubicBezTo>
                  <a:pt x="22969" y="3005020"/>
                  <a:pt x="26335" y="3000344"/>
                  <a:pt x="27738" y="2994920"/>
                </a:cubicBezTo>
                <a:cubicBezTo>
                  <a:pt x="34752" y="2967519"/>
                  <a:pt x="42046" y="2940212"/>
                  <a:pt x="41579" y="2911502"/>
                </a:cubicBezTo>
                <a:cubicBezTo>
                  <a:pt x="41579" y="2906919"/>
                  <a:pt x="39802" y="2901215"/>
                  <a:pt x="41859" y="2898035"/>
                </a:cubicBezTo>
                <a:cubicBezTo>
                  <a:pt x="49060" y="2886813"/>
                  <a:pt x="44291" y="2874656"/>
                  <a:pt x="46255" y="2863153"/>
                </a:cubicBezTo>
                <a:cubicBezTo>
                  <a:pt x="48125" y="2851650"/>
                  <a:pt x="50650" y="2840428"/>
                  <a:pt x="51211" y="2828458"/>
                </a:cubicBezTo>
                <a:cubicBezTo>
                  <a:pt x="51772" y="2814804"/>
                  <a:pt x="46161" y="2802460"/>
                  <a:pt x="46161" y="2789180"/>
                </a:cubicBezTo>
                <a:cubicBezTo>
                  <a:pt x="46161" y="2781511"/>
                  <a:pt x="45600" y="2773843"/>
                  <a:pt x="46348" y="2766361"/>
                </a:cubicBezTo>
                <a:cubicBezTo>
                  <a:pt x="47096" y="2758506"/>
                  <a:pt x="50744" y="2750744"/>
                  <a:pt x="50463" y="2743076"/>
                </a:cubicBezTo>
                <a:cubicBezTo>
                  <a:pt x="49434" y="2719322"/>
                  <a:pt x="52614" y="2695662"/>
                  <a:pt x="46909" y="2671627"/>
                </a:cubicBezTo>
                <a:cubicBezTo>
                  <a:pt x="42140" y="2651615"/>
                  <a:pt x="47657" y="2630386"/>
                  <a:pt x="50276" y="2609625"/>
                </a:cubicBezTo>
                <a:cubicBezTo>
                  <a:pt x="52333" y="2593914"/>
                  <a:pt x="51305" y="2577642"/>
                  <a:pt x="50557" y="2561744"/>
                </a:cubicBezTo>
                <a:cubicBezTo>
                  <a:pt x="49808" y="2546313"/>
                  <a:pt x="47190" y="2530976"/>
                  <a:pt x="46255" y="2515639"/>
                </a:cubicBezTo>
                <a:cubicBezTo>
                  <a:pt x="44384" y="2484311"/>
                  <a:pt x="43169" y="2452889"/>
                  <a:pt x="41485" y="2421560"/>
                </a:cubicBezTo>
                <a:cubicBezTo>
                  <a:pt x="41298" y="2418848"/>
                  <a:pt x="39334" y="2416229"/>
                  <a:pt x="38960" y="2413517"/>
                </a:cubicBezTo>
                <a:cubicBezTo>
                  <a:pt x="38399" y="2409403"/>
                  <a:pt x="37277" y="2404727"/>
                  <a:pt x="38680" y="2401266"/>
                </a:cubicBezTo>
                <a:cubicBezTo>
                  <a:pt x="41766" y="2393598"/>
                  <a:pt x="46161" y="2386491"/>
                  <a:pt x="49808" y="2379570"/>
                </a:cubicBezTo>
                <a:cubicBezTo>
                  <a:pt x="36529" y="2360118"/>
                  <a:pt x="39615" y="2341228"/>
                  <a:pt x="50650" y="2322524"/>
                </a:cubicBezTo>
                <a:cubicBezTo>
                  <a:pt x="44603" y="2314482"/>
                  <a:pt x="41548" y="2305064"/>
                  <a:pt x="41485" y="2294282"/>
                </a:cubicBezTo>
                <a:cubicBezTo>
                  <a:pt x="41485" y="2266133"/>
                  <a:pt x="41766" y="2237890"/>
                  <a:pt x="41298" y="2209741"/>
                </a:cubicBezTo>
                <a:cubicBezTo>
                  <a:pt x="41205" y="2200389"/>
                  <a:pt x="43730" y="2190851"/>
                  <a:pt x="37370" y="2181592"/>
                </a:cubicBezTo>
                <a:cubicBezTo>
                  <a:pt x="34939" y="2178039"/>
                  <a:pt x="36809" y="2171025"/>
                  <a:pt x="40363" y="2165040"/>
                </a:cubicBezTo>
                <a:cubicBezTo>
                  <a:pt x="45039" y="2157184"/>
                  <a:pt x="50744" y="2147739"/>
                  <a:pt x="41953" y="2136891"/>
                </a:cubicBezTo>
                <a:cubicBezTo>
                  <a:pt x="38586" y="2132776"/>
                  <a:pt x="39054" y="2122302"/>
                  <a:pt x="41953" y="2117065"/>
                </a:cubicBezTo>
                <a:cubicBezTo>
                  <a:pt x="48686" y="2104720"/>
                  <a:pt x="45600" y="2092189"/>
                  <a:pt x="45881" y="2079844"/>
                </a:cubicBezTo>
                <a:cubicBezTo>
                  <a:pt x="46442" y="2051695"/>
                  <a:pt x="45413" y="2023453"/>
                  <a:pt x="46348" y="1995304"/>
                </a:cubicBezTo>
                <a:cubicBezTo>
                  <a:pt x="46816" y="1982492"/>
                  <a:pt x="50089" y="1969680"/>
                  <a:pt x="52894" y="1956961"/>
                </a:cubicBezTo>
                <a:cubicBezTo>
                  <a:pt x="55981" y="1943027"/>
                  <a:pt x="55887" y="1929467"/>
                  <a:pt x="52894" y="1915440"/>
                </a:cubicBezTo>
                <a:cubicBezTo>
                  <a:pt x="50931" y="1906088"/>
                  <a:pt x="47751" y="1894491"/>
                  <a:pt x="51398" y="1887010"/>
                </a:cubicBezTo>
                <a:cubicBezTo>
                  <a:pt x="57009" y="1875694"/>
                  <a:pt x="54110" y="1865033"/>
                  <a:pt x="54765" y="1854185"/>
                </a:cubicBezTo>
                <a:cubicBezTo>
                  <a:pt x="55139" y="1848854"/>
                  <a:pt x="50931" y="1843337"/>
                  <a:pt x="50744" y="1837819"/>
                </a:cubicBezTo>
                <a:cubicBezTo>
                  <a:pt x="49060" y="1801160"/>
                  <a:pt x="52614" y="1764408"/>
                  <a:pt x="46629" y="1727655"/>
                </a:cubicBezTo>
                <a:cubicBezTo>
                  <a:pt x="43262" y="1706894"/>
                  <a:pt x="45974" y="1685104"/>
                  <a:pt x="46068" y="1663782"/>
                </a:cubicBezTo>
                <a:cubicBezTo>
                  <a:pt x="46068" y="1660041"/>
                  <a:pt x="44758" y="1654898"/>
                  <a:pt x="46629" y="1652747"/>
                </a:cubicBezTo>
                <a:cubicBezTo>
                  <a:pt x="54484" y="1643956"/>
                  <a:pt x="52520" y="1632547"/>
                  <a:pt x="49808" y="1624785"/>
                </a:cubicBezTo>
                <a:cubicBezTo>
                  <a:pt x="44197" y="1608419"/>
                  <a:pt x="47377" y="1592241"/>
                  <a:pt x="45974" y="1576155"/>
                </a:cubicBezTo>
                <a:cubicBezTo>
                  <a:pt x="45132" y="1566056"/>
                  <a:pt x="47564" y="1555862"/>
                  <a:pt x="41859" y="1545856"/>
                </a:cubicBezTo>
                <a:cubicBezTo>
                  <a:pt x="37651" y="1538374"/>
                  <a:pt x="44104" y="1530332"/>
                  <a:pt x="47751" y="1523598"/>
                </a:cubicBezTo>
                <a:cubicBezTo>
                  <a:pt x="50370" y="1518829"/>
                  <a:pt x="56355" y="1515930"/>
                  <a:pt x="60189" y="1512750"/>
                </a:cubicBezTo>
                <a:cubicBezTo>
                  <a:pt x="57570" y="1508916"/>
                  <a:pt x="55232" y="1507139"/>
                  <a:pt x="55232" y="1505269"/>
                </a:cubicBezTo>
                <a:cubicBezTo>
                  <a:pt x="55045" y="1489932"/>
                  <a:pt x="55232" y="1474969"/>
                  <a:pt x="46816" y="1460567"/>
                </a:cubicBezTo>
                <a:cubicBezTo>
                  <a:pt x="43636" y="1455143"/>
                  <a:pt x="43356" y="1445043"/>
                  <a:pt x="50089" y="1437374"/>
                </a:cubicBezTo>
                <a:cubicBezTo>
                  <a:pt x="53175" y="1433914"/>
                  <a:pt x="54858" y="1427275"/>
                  <a:pt x="50744" y="1420822"/>
                </a:cubicBezTo>
                <a:cubicBezTo>
                  <a:pt x="44010" y="1410441"/>
                  <a:pt x="46535" y="1398003"/>
                  <a:pt x="45787" y="1386314"/>
                </a:cubicBezTo>
                <a:cubicBezTo>
                  <a:pt x="45039" y="1373969"/>
                  <a:pt x="48967" y="1361251"/>
                  <a:pt x="41766" y="1349093"/>
                </a:cubicBezTo>
                <a:cubicBezTo>
                  <a:pt x="39428" y="1345166"/>
                  <a:pt x="39334" y="1337123"/>
                  <a:pt x="41766" y="1333663"/>
                </a:cubicBezTo>
                <a:cubicBezTo>
                  <a:pt x="46909" y="1326742"/>
                  <a:pt x="44665" y="1319448"/>
                  <a:pt x="46068" y="1312434"/>
                </a:cubicBezTo>
                <a:cubicBezTo>
                  <a:pt x="47938" y="1302708"/>
                  <a:pt x="49528" y="1292328"/>
                  <a:pt x="54297" y="1284005"/>
                </a:cubicBezTo>
                <a:cubicBezTo>
                  <a:pt x="57477" y="1278487"/>
                  <a:pt x="59628" y="1273998"/>
                  <a:pt x="59534" y="1267826"/>
                </a:cubicBezTo>
                <a:cubicBezTo>
                  <a:pt x="59347" y="1244260"/>
                  <a:pt x="59441" y="1220599"/>
                  <a:pt x="59534" y="1196939"/>
                </a:cubicBezTo>
                <a:cubicBezTo>
                  <a:pt x="59534" y="1191702"/>
                  <a:pt x="58880" y="1186091"/>
                  <a:pt x="60376" y="1181322"/>
                </a:cubicBezTo>
                <a:cubicBezTo>
                  <a:pt x="65519" y="1164488"/>
                  <a:pt x="67483" y="1147188"/>
                  <a:pt x="68231" y="1129887"/>
                </a:cubicBezTo>
                <a:cubicBezTo>
                  <a:pt x="68793" y="1116888"/>
                  <a:pt x="64023" y="1103702"/>
                  <a:pt x="64397" y="1090703"/>
                </a:cubicBezTo>
                <a:cubicBezTo>
                  <a:pt x="65613" y="1051706"/>
                  <a:pt x="60563" y="1012615"/>
                  <a:pt x="67951" y="973618"/>
                </a:cubicBezTo>
                <a:cubicBezTo>
                  <a:pt x="70195" y="961460"/>
                  <a:pt x="72440" y="947339"/>
                  <a:pt x="64678" y="934153"/>
                </a:cubicBezTo>
                <a:cubicBezTo>
                  <a:pt x="61405" y="928636"/>
                  <a:pt x="61685" y="917600"/>
                  <a:pt x="65145" y="912176"/>
                </a:cubicBezTo>
                <a:cubicBezTo>
                  <a:pt x="69915" y="904695"/>
                  <a:pt x="68699" y="897681"/>
                  <a:pt x="68512" y="890667"/>
                </a:cubicBezTo>
                <a:cubicBezTo>
                  <a:pt x="67577" y="861583"/>
                  <a:pt x="68699" y="832592"/>
                  <a:pt x="65239" y="803321"/>
                </a:cubicBezTo>
                <a:cubicBezTo>
                  <a:pt x="61779" y="773302"/>
                  <a:pt x="63088" y="742347"/>
                  <a:pt x="67764" y="711486"/>
                </a:cubicBezTo>
                <a:cubicBezTo>
                  <a:pt x="70944" y="690819"/>
                  <a:pt x="72253" y="668468"/>
                  <a:pt x="64584" y="647052"/>
                </a:cubicBezTo>
                <a:cubicBezTo>
                  <a:pt x="61498" y="638449"/>
                  <a:pt x="68231" y="627881"/>
                  <a:pt x="67857" y="619464"/>
                </a:cubicBezTo>
                <a:cubicBezTo>
                  <a:pt x="66548" y="590006"/>
                  <a:pt x="73468" y="561390"/>
                  <a:pt x="73375" y="532212"/>
                </a:cubicBezTo>
                <a:cubicBezTo>
                  <a:pt x="72907" y="427846"/>
                  <a:pt x="73001" y="323479"/>
                  <a:pt x="73375" y="219113"/>
                </a:cubicBezTo>
                <a:cubicBezTo>
                  <a:pt x="73375" y="203776"/>
                  <a:pt x="69354" y="187785"/>
                  <a:pt x="77583" y="172915"/>
                </a:cubicBezTo>
                <a:cubicBezTo>
                  <a:pt x="78518" y="171138"/>
                  <a:pt x="78612" y="167865"/>
                  <a:pt x="77583" y="166182"/>
                </a:cubicBezTo>
                <a:cubicBezTo>
                  <a:pt x="68419" y="151032"/>
                  <a:pt x="75432" y="133357"/>
                  <a:pt x="69447" y="116991"/>
                </a:cubicBezTo>
                <a:cubicBezTo>
                  <a:pt x="65052" y="104927"/>
                  <a:pt x="69167" y="89871"/>
                  <a:pt x="68419" y="76217"/>
                </a:cubicBezTo>
                <a:cubicBezTo>
                  <a:pt x="67670" y="63125"/>
                  <a:pt x="66268" y="49939"/>
                  <a:pt x="63836" y="37033"/>
                </a:cubicBezTo>
                <a:cubicBezTo>
                  <a:pt x="62621" y="30487"/>
                  <a:pt x="63953" y="24385"/>
                  <a:pt x="65520" y="18341"/>
                </a:cubicBezTo>
                <a:lnTo>
                  <a:pt x="68390" y="1284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b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1800"/>
              </a:spcAft>
              <a:buFont typeface="Arial"/>
              <a:buNone/>
              <a:defRPr sz="16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2pPr>
            <a:lvl3pPr marL="180975" indent="-180975" algn="l" defTabSz="457200" rtl="0" eaLnBrk="1" latinLnBrk="0" hangingPunct="1">
              <a:spcBef>
                <a:spcPts val="0"/>
              </a:spcBef>
              <a:buFont typeface="Arial"/>
              <a:buChar char="•"/>
              <a:tabLst>
                <a:tab pos="180975" algn="l"/>
              </a:tabLst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3pPr>
            <a:lvl4pPr marL="447675" indent="-266700" algn="l" defTabSz="457200" rtl="0" eaLnBrk="1" latinLnBrk="0" hangingPunct="1">
              <a:spcBef>
                <a:spcPts val="0"/>
              </a:spcBef>
              <a:buFont typeface="Arial"/>
              <a:buChar char="–"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4pPr>
            <a:lvl5pPr marL="0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400" i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06A8A-76D1-6E3A-5F65-059477A73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26D07-54D6-C1BE-2F0B-0E5857292C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9DF3EF8-E586-C632-5714-B6C493A852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9723" y="2540423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A0EB411-72E0-D7A5-C542-2CBB734056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10800000">
            <a:off x="9876063" y="4893732"/>
            <a:ext cx="261711" cy="364491"/>
          </a:xfrm>
          <a:custGeom>
            <a:avLst/>
            <a:gdLst>
              <a:gd name="connsiteX0" fmla="*/ 30357 w 196283"/>
              <a:gd name="connsiteY0" fmla="*/ 254318 h 273368"/>
              <a:gd name="connsiteX1" fmla="*/ 29405 w 196283"/>
              <a:gd name="connsiteY1" fmla="*/ 257175 h 273368"/>
              <a:gd name="connsiteX2" fmla="*/ 29500 w 196283"/>
              <a:gd name="connsiteY2" fmla="*/ 257175 h 273368"/>
              <a:gd name="connsiteX3" fmla="*/ 31310 w 196283"/>
              <a:gd name="connsiteY3" fmla="*/ 257651 h 273368"/>
              <a:gd name="connsiteX4" fmla="*/ 33215 w 196283"/>
              <a:gd name="connsiteY4" fmla="*/ 257175 h 273368"/>
              <a:gd name="connsiteX5" fmla="*/ 33215 w 196283"/>
              <a:gd name="connsiteY5" fmla="*/ 254318 h 273368"/>
              <a:gd name="connsiteX6" fmla="*/ 31310 w 196283"/>
              <a:gd name="connsiteY6" fmla="*/ 254794 h 273368"/>
              <a:gd name="connsiteX7" fmla="*/ 30357 w 196283"/>
              <a:gd name="connsiteY7" fmla="*/ 254318 h 273368"/>
              <a:gd name="connsiteX8" fmla="*/ 29214 w 196283"/>
              <a:gd name="connsiteY8" fmla="*/ 246793 h 273368"/>
              <a:gd name="connsiteX9" fmla="*/ 29214 w 196283"/>
              <a:gd name="connsiteY9" fmla="*/ 248698 h 273368"/>
              <a:gd name="connsiteX10" fmla="*/ 30262 w 196283"/>
              <a:gd name="connsiteY10" fmla="*/ 247745 h 273368"/>
              <a:gd name="connsiteX11" fmla="*/ 45407 w 196283"/>
              <a:gd name="connsiteY11" fmla="*/ 235458 h 273368"/>
              <a:gd name="connsiteX12" fmla="*/ 45407 w 196283"/>
              <a:gd name="connsiteY12" fmla="*/ 237363 h 273368"/>
              <a:gd name="connsiteX13" fmla="*/ 46359 w 196283"/>
              <a:gd name="connsiteY13" fmla="*/ 238316 h 273368"/>
              <a:gd name="connsiteX14" fmla="*/ 45407 w 196283"/>
              <a:gd name="connsiteY14" fmla="*/ 235458 h 273368"/>
              <a:gd name="connsiteX15" fmla="*/ 32262 w 196283"/>
              <a:gd name="connsiteY15" fmla="*/ 233458 h 273368"/>
              <a:gd name="connsiteX16" fmla="*/ 32524 w 196283"/>
              <a:gd name="connsiteY16" fmla="*/ 233981 h 273368"/>
              <a:gd name="connsiteX17" fmla="*/ 34167 w 196283"/>
              <a:gd name="connsiteY17" fmla="*/ 239173 h 273368"/>
              <a:gd name="connsiteX18" fmla="*/ 33691 w 196283"/>
              <a:gd name="connsiteY18" fmla="*/ 236315 h 273368"/>
              <a:gd name="connsiteX19" fmla="*/ 32524 w 196283"/>
              <a:gd name="connsiteY19" fmla="*/ 233981 h 273368"/>
              <a:gd name="connsiteX20" fmla="*/ 32358 w 196283"/>
              <a:gd name="connsiteY20" fmla="*/ 233458 h 273368"/>
              <a:gd name="connsiteX21" fmla="*/ 30357 w 196283"/>
              <a:gd name="connsiteY21" fmla="*/ 233458 h 273368"/>
              <a:gd name="connsiteX22" fmla="*/ 31786 w 196283"/>
              <a:gd name="connsiteY22" fmla="*/ 240125 h 273368"/>
              <a:gd name="connsiteX23" fmla="*/ 32358 w 196283"/>
              <a:gd name="connsiteY23" fmla="*/ 245840 h 273368"/>
              <a:gd name="connsiteX24" fmla="*/ 31786 w 196283"/>
              <a:gd name="connsiteY24" fmla="*/ 243935 h 273368"/>
              <a:gd name="connsiteX25" fmla="*/ 30357 w 196283"/>
              <a:gd name="connsiteY25" fmla="*/ 242983 h 273368"/>
              <a:gd name="connsiteX26" fmla="*/ 30357 w 196283"/>
              <a:gd name="connsiteY26" fmla="*/ 246793 h 273368"/>
              <a:gd name="connsiteX27" fmla="*/ 31310 w 196283"/>
              <a:gd name="connsiteY27" fmla="*/ 249650 h 273368"/>
              <a:gd name="connsiteX28" fmla="*/ 31310 w 196283"/>
              <a:gd name="connsiteY28" fmla="*/ 247745 h 273368"/>
              <a:gd name="connsiteX29" fmla="*/ 35120 w 196283"/>
              <a:gd name="connsiteY29" fmla="*/ 256318 h 273368"/>
              <a:gd name="connsiteX30" fmla="*/ 42740 w 196283"/>
              <a:gd name="connsiteY30" fmla="*/ 253460 h 273368"/>
              <a:gd name="connsiteX31" fmla="*/ 38930 w 196283"/>
              <a:gd name="connsiteY31" fmla="*/ 246793 h 273368"/>
              <a:gd name="connsiteX32" fmla="*/ 35025 w 196283"/>
              <a:gd name="connsiteY32" fmla="*/ 240125 h 273368"/>
              <a:gd name="connsiteX33" fmla="*/ 34072 w 196283"/>
              <a:gd name="connsiteY33" fmla="*/ 242030 h 273368"/>
              <a:gd name="connsiteX34" fmla="*/ 32262 w 196283"/>
              <a:gd name="connsiteY34" fmla="*/ 237744 h 273368"/>
              <a:gd name="connsiteX35" fmla="*/ 30357 w 196283"/>
              <a:gd name="connsiteY35" fmla="*/ 233458 h 273368"/>
              <a:gd name="connsiteX36" fmla="*/ 18642 w 196283"/>
              <a:gd name="connsiteY36" fmla="*/ 232601 h 273368"/>
              <a:gd name="connsiteX37" fmla="*/ 20547 w 196283"/>
              <a:gd name="connsiteY37" fmla="*/ 237363 h 273368"/>
              <a:gd name="connsiteX38" fmla="*/ 20642 w 196283"/>
              <a:gd name="connsiteY38" fmla="*/ 237363 h 273368"/>
              <a:gd name="connsiteX39" fmla="*/ 19689 w 196283"/>
              <a:gd name="connsiteY39" fmla="*/ 234982 h 273368"/>
              <a:gd name="connsiteX40" fmla="*/ 18642 w 196283"/>
              <a:gd name="connsiteY40" fmla="*/ 232601 h 273368"/>
              <a:gd name="connsiteX41" fmla="*/ 40835 w 196283"/>
              <a:gd name="connsiteY41" fmla="*/ 230600 h 273368"/>
              <a:gd name="connsiteX42" fmla="*/ 41311 w 196283"/>
              <a:gd name="connsiteY42" fmla="*/ 233934 h 273368"/>
              <a:gd name="connsiteX43" fmla="*/ 40843 w 196283"/>
              <a:gd name="connsiteY43" fmla="*/ 237217 h 273368"/>
              <a:gd name="connsiteX44" fmla="*/ 40813 w 196283"/>
              <a:gd name="connsiteY44" fmla="*/ 237232 h 273368"/>
              <a:gd name="connsiteX45" fmla="*/ 39406 w 196283"/>
              <a:gd name="connsiteY45" fmla="*/ 234887 h 273368"/>
              <a:gd name="connsiteX46" fmla="*/ 39216 w 196283"/>
              <a:gd name="connsiteY46" fmla="*/ 234887 h 273368"/>
              <a:gd name="connsiteX47" fmla="*/ 37787 w 196283"/>
              <a:gd name="connsiteY47" fmla="*/ 232505 h 273368"/>
              <a:gd name="connsiteX48" fmla="*/ 39216 w 196283"/>
              <a:gd name="connsiteY48" fmla="*/ 239649 h 273368"/>
              <a:gd name="connsiteX49" fmla="*/ 39692 w 196283"/>
              <a:gd name="connsiteY49" fmla="*/ 243935 h 273368"/>
              <a:gd name="connsiteX50" fmla="*/ 41597 w 196283"/>
              <a:gd name="connsiteY50" fmla="*/ 247269 h 273368"/>
              <a:gd name="connsiteX51" fmla="*/ 43502 w 196283"/>
              <a:gd name="connsiteY51" fmla="*/ 249650 h 273368"/>
              <a:gd name="connsiteX52" fmla="*/ 45407 w 196283"/>
              <a:gd name="connsiteY52" fmla="*/ 249174 h 273368"/>
              <a:gd name="connsiteX53" fmla="*/ 46359 w 196283"/>
              <a:gd name="connsiteY53" fmla="*/ 248698 h 273368"/>
              <a:gd name="connsiteX54" fmla="*/ 44931 w 196283"/>
              <a:gd name="connsiteY54" fmla="*/ 246317 h 273368"/>
              <a:gd name="connsiteX55" fmla="*/ 45502 w 196283"/>
              <a:gd name="connsiteY55" fmla="*/ 242983 h 273368"/>
              <a:gd name="connsiteX56" fmla="*/ 42645 w 196283"/>
              <a:gd name="connsiteY56" fmla="*/ 236315 h 273368"/>
              <a:gd name="connsiteX57" fmla="*/ 40740 w 196283"/>
              <a:gd name="connsiteY57" fmla="*/ 240125 h 273368"/>
              <a:gd name="connsiteX58" fmla="*/ 40740 w 196283"/>
              <a:gd name="connsiteY58" fmla="*/ 237268 h 273368"/>
              <a:gd name="connsiteX59" fmla="*/ 40813 w 196283"/>
              <a:gd name="connsiteY59" fmla="*/ 237232 h 273368"/>
              <a:gd name="connsiteX60" fmla="*/ 40835 w 196283"/>
              <a:gd name="connsiteY60" fmla="*/ 237268 h 273368"/>
              <a:gd name="connsiteX61" fmla="*/ 40843 w 196283"/>
              <a:gd name="connsiteY61" fmla="*/ 237217 h 273368"/>
              <a:gd name="connsiteX62" fmla="*/ 41692 w 196283"/>
              <a:gd name="connsiteY62" fmla="*/ 236792 h 273368"/>
              <a:gd name="connsiteX63" fmla="*/ 42740 w 196283"/>
              <a:gd name="connsiteY63" fmla="*/ 235363 h 273368"/>
              <a:gd name="connsiteX64" fmla="*/ 40835 w 196283"/>
              <a:gd name="connsiteY64" fmla="*/ 230600 h 273368"/>
              <a:gd name="connsiteX65" fmla="*/ 46359 w 196283"/>
              <a:gd name="connsiteY65" fmla="*/ 225076 h 273368"/>
              <a:gd name="connsiteX66" fmla="*/ 46836 w 196283"/>
              <a:gd name="connsiteY66" fmla="*/ 226981 h 273368"/>
              <a:gd name="connsiteX67" fmla="*/ 47312 w 196283"/>
              <a:gd name="connsiteY67" fmla="*/ 227933 h 273368"/>
              <a:gd name="connsiteX68" fmla="*/ 46359 w 196283"/>
              <a:gd name="connsiteY68" fmla="*/ 225076 h 273368"/>
              <a:gd name="connsiteX69" fmla="*/ 37025 w 196283"/>
              <a:gd name="connsiteY69" fmla="*/ 222028 h 273368"/>
              <a:gd name="connsiteX70" fmla="*/ 37025 w 196283"/>
              <a:gd name="connsiteY70" fmla="*/ 224885 h 273368"/>
              <a:gd name="connsiteX71" fmla="*/ 37977 w 196283"/>
              <a:gd name="connsiteY71" fmla="*/ 224885 h 273368"/>
              <a:gd name="connsiteX72" fmla="*/ 37977 w 196283"/>
              <a:gd name="connsiteY72" fmla="*/ 222028 h 273368"/>
              <a:gd name="connsiteX73" fmla="*/ 37025 w 196283"/>
              <a:gd name="connsiteY73" fmla="*/ 222028 h 273368"/>
              <a:gd name="connsiteX74" fmla="*/ 141133 w 196283"/>
              <a:gd name="connsiteY74" fmla="*/ 219837 h 273368"/>
              <a:gd name="connsiteX75" fmla="*/ 142181 w 196283"/>
              <a:gd name="connsiteY75" fmla="*/ 220790 h 273368"/>
              <a:gd name="connsiteX76" fmla="*/ 142943 w 196283"/>
              <a:gd name="connsiteY76" fmla="*/ 221552 h 273368"/>
              <a:gd name="connsiteX77" fmla="*/ 143019 w 196283"/>
              <a:gd name="connsiteY77" fmla="*/ 221780 h 273368"/>
              <a:gd name="connsiteX78" fmla="*/ 141705 w 196283"/>
              <a:gd name="connsiteY78" fmla="*/ 222218 h 273368"/>
              <a:gd name="connsiteX79" fmla="*/ 141133 w 196283"/>
              <a:gd name="connsiteY79" fmla="*/ 219837 h 273368"/>
              <a:gd name="connsiteX80" fmla="*/ 57789 w 196283"/>
              <a:gd name="connsiteY80" fmla="*/ 219456 h 273368"/>
              <a:gd name="connsiteX81" fmla="*/ 58742 w 196283"/>
              <a:gd name="connsiteY81" fmla="*/ 220885 h 273368"/>
              <a:gd name="connsiteX82" fmla="*/ 58742 w 196283"/>
              <a:gd name="connsiteY82" fmla="*/ 223266 h 273368"/>
              <a:gd name="connsiteX83" fmla="*/ 57789 w 196283"/>
              <a:gd name="connsiteY83" fmla="*/ 219456 h 273368"/>
              <a:gd name="connsiteX84" fmla="*/ 39692 w 196283"/>
              <a:gd name="connsiteY84" fmla="*/ 219266 h 273368"/>
              <a:gd name="connsiteX85" fmla="*/ 39692 w 196283"/>
              <a:gd name="connsiteY85" fmla="*/ 222599 h 273368"/>
              <a:gd name="connsiteX86" fmla="*/ 40644 w 196283"/>
              <a:gd name="connsiteY86" fmla="*/ 223076 h 273368"/>
              <a:gd name="connsiteX87" fmla="*/ 40644 w 196283"/>
              <a:gd name="connsiteY87" fmla="*/ 219742 h 273368"/>
              <a:gd name="connsiteX88" fmla="*/ 39692 w 196283"/>
              <a:gd name="connsiteY88" fmla="*/ 219266 h 273368"/>
              <a:gd name="connsiteX89" fmla="*/ 30357 w 196283"/>
              <a:gd name="connsiteY89" fmla="*/ 213455 h 273368"/>
              <a:gd name="connsiteX90" fmla="*/ 30357 w 196283"/>
              <a:gd name="connsiteY90" fmla="*/ 216313 h 273368"/>
              <a:gd name="connsiteX91" fmla="*/ 31310 w 196283"/>
              <a:gd name="connsiteY91" fmla="*/ 216313 h 273368"/>
              <a:gd name="connsiteX92" fmla="*/ 31310 w 196283"/>
              <a:gd name="connsiteY92" fmla="*/ 213455 h 273368"/>
              <a:gd name="connsiteX93" fmla="*/ 30357 w 196283"/>
              <a:gd name="connsiteY93" fmla="*/ 213455 h 273368"/>
              <a:gd name="connsiteX94" fmla="*/ 27786 w 196283"/>
              <a:gd name="connsiteY94" fmla="*/ 211646 h 273368"/>
              <a:gd name="connsiteX95" fmla="*/ 27309 w 196283"/>
              <a:gd name="connsiteY95" fmla="*/ 212598 h 273368"/>
              <a:gd name="connsiteX96" fmla="*/ 28262 w 196283"/>
              <a:gd name="connsiteY96" fmla="*/ 214503 h 273368"/>
              <a:gd name="connsiteX97" fmla="*/ 28262 w 196283"/>
              <a:gd name="connsiteY97" fmla="*/ 212598 h 273368"/>
              <a:gd name="connsiteX98" fmla="*/ 27786 w 196283"/>
              <a:gd name="connsiteY98" fmla="*/ 211646 h 273368"/>
              <a:gd name="connsiteX99" fmla="*/ 133513 w 196283"/>
              <a:gd name="connsiteY99" fmla="*/ 209360 h 273368"/>
              <a:gd name="connsiteX100" fmla="*/ 133037 w 196283"/>
              <a:gd name="connsiteY100" fmla="*/ 211265 h 273368"/>
              <a:gd name="connsiteX101" fmla="*/ 132561 w 196283"/>
              <a:gd name="connsiteY101" fmla="*/ 213169 h 273368"/>
              <a:gd name="connsiteX102" fmla="*/ 134466 w 196283"/>
              <a:gd name="connsiteY102" fmla="*/ 211741 h 273368"/>
              <a:gd name="connsiteX103" fmla="*/ 133513 w 196283"/>
              <a:gd name="connsiteY103" fmla="*/ 209360 h 273368"/>
              <a:gd name="connsiteX104" fmla="*/ 59694 w 196283"/>
              <a:gd name="connsiteY104" fmla="*/ 203264 h 273368"/>
              <a:gd name="connsiteX105" fmla="*/ 59694 w 196283"/>
              <a:gd name="connsiteY105" fmla="*/ 205169 h 273368"/>
              <a:gd name="connsiteX106" fmla="*/ 60647 w 196283"/>
              <a:gd name="connsiteY106" fmla="*/ 205169 h 273368"/>
              <a:gd name="connsiteX107" fmla="*/ 60647 w 196283"/>
              <a:gd name="connsiteY107" fmla="*/ 203264 h 273368"/>
              <a:gd name="connsiteX108" fmla="*/ 9021 w 196283"/>
              <a:gd name="connsiteY108" fmla="*/ 203168 h 273368"/>
              <a:gd name="connsiteX109" fmla="*/ 9021 w 196283"/>
              <a:gd name="connsiteY109" fmla="*/ 207931 h 273368"/>
              <a:gd name="connsiteX110" fmla="*/ 10069 w 196283"/>
              <a:gd name="connsiteY110" fmla="*/ 210312 h 273368"/>
              <a:gd name="connsiteX111" fmla="*/ 9021 w 196283"/>
              <a:gd name="connsiteY111" fmla="*/ 203168 h 273368"/>
              <a:gd name="connsiteX112" fmla="*/ 8069 w 196283"/>
              <a:gd name="connsiteY112" fmla="*/ 197453 h 273368"/>
              <a:gd name="connsiteX113" fmla="*/ 8069 w 196283"/>
              <a:gd name="connsiteY113" fmla="*/ 200311 h 273368"/>
              <a:gd name="connsiteX114" fmla="*/ 9021 w 196283"/>
              <a:gd name="connsiteY114" fmla="*/ 200311 h 273368"/>
              <a:gd name="connsiteX115" fmla="*/ 8069 w 196283"/>
              <a:gd name="connsiteY115" fmla="*/ 197453 h 273368"/>
              <a:gd name="connsiteX116" fmla="*/ 113130 w 196283"/>
              <a:gd name="connsiteY116" fmla="*/ 195739 h 273368"/>
              <a:gd name="connsiteX117" fmla="*/ 111320 w 196283"/>
              <a:gd name="connsiteY117" fmla="*/ 196215 h 273368"/>
              <a:gd name="connsiteX118" fmla="*/ 112272 w 196283"/>
              <a:gd name="connsiteY118" fmla="*/ 198120 h 273368"/>
              <a:gd name="connsiteX119" fmla="*/ 113225 w 196283"/>
              <a:gd name="connsiteY119" fmla="*/ 199073 h 273368"/>
              <a:gd name="connsiteX120" fmla="*/ 113225 w 196283"/>
              <a:gd name="connsiteY120" fmla="*/ 195739 h 273368"/>
              <a:gd name="connsiteX121" fmla="*/ 12069 w 196283"/>
              <a:gd name="connsiteY121" fmla="*/ 189929 h 273368"/>
              <a:gd name="connsiteX122" fmla="*/ 13974 w 196283"/>
              <a:gd name="connsiteY122" fmla="*/ 212217 h 273368"/>
              <a:gd name="connsiteX123" fmla="*/ 18642 w 196283"/>
              <a:gd name="connsiteY123" fmla="*/ 231648 h 273368"/>
              <a:gd name="connsiteX124" fmla="*/ 18737 w 196283"/>
              <a:gd name="connsiteY124" fmla="*/ 231648 h 273368"/>
              <a:gd name="connsiteX125" fmla="*/ 15403 w 196283"/>
              <a:gd name="connsiteY125" fmla="*/ 210788 h 273368"/>
              <a:gd name="connsiteX126" fmla="*/ 12069 w 196283"/>
              <a:gd name="connsiteY126" fmla="*/ 189929 h 273368"/>
              <a:gd name="connsiteX127" fmla="*/ 11974 w 196283"/>
              <a:gd name="connsiteY127" fmla="*/ 181356 h 273368"/>
              <a:gd name="connsiteX128" fmla="*/ 11498 w 196283"/>
              <a:gd name="connsiteY128" fmla="*/ 185642 h 273368"/>
              <a:gd name="connsiteX129" fmla="*/ 11974 w 196283"/>
              <a:gd name="connsiteY129" fmla="*/ 186119 h 273368"/>
              <a:gd name="connsiteX130" fmla="*/ 12450 w 196283"/>
              <a:gd name="connsiteY130" fmla="*/ 182785 h 273368"/>
              <a:gd name="connsiteX131" fmla="*/ 11974 w 196283"/>
              <a:gd name="connsiteY131" fmla="*/ 181356 h 273368"/>
              <a:gd name="connsiteX132" fmla="*/ 107415 w 196283"/>
              <a:gd name="connsiteY132" fmla="*/ 179261 h 273368"/>
              <a:gd name="connsiteX133" fmla="*/ 107891 w 196283"/>
              <a:gd name="connsiteY133" fmla="*/ 183071 h 273368"/>
              <a:gd name="connsiteX134" fmla="*/ 109320 w 196283"/>
              <a:gd name="connsiteY134" fmla="*/ 185928 h 273368"/>
              <a:gd name="connsiteX135" fmla="*/ 109320 w 196283"/>
              <a:gd name="connsiteY135" fmla="*/ 179261 h 273368"/>
              <a:gd name="connsiteX136" fmla="*/ 170852 w 196283"/>
              <a:gd name="connsiteY136" fmla="*/ 174688 h 273368"/>
              <a:gd name="connsiteX137" fmla="*/ 171804 w 196283"/>
              <a:gd name="connsiteY137" fmla="*/ 177546 h 273368"/>
              <a:gd name="connsiteX138" fmla="*/ 170851 w 196283"/>
              <a:gd name="connsiteY138" fmla="*/ 174689 h 273368"/>
              <a:gd name="connsiteX139" fmla="*/ 169899 w 196283"/>
              <a:gd name="connsiteY139" fmla="*/ 171831 h 273368"/>
              <a:gd name="connsiteX140" fmla="*/ 171804 w 196283"/>
              <a:gd name="connsiteY140" fmla="*/ 171831 h 273368"/>
              <a:gd name="connsiteX141" fmla="*/ 170852 w 196283"/>
              <a:gd name="connsiteY141" fmla="*/ 174688 h 273368"/>
              <a:gd name="connsiteX142" fmla="*/ 158767 w 196283"/>
              <a:gd name="connsiteY142" fmla="*/ 171387 h 273368"/>
              <a:gd name="connsiteX143" fmla="*/ 159231 w 196283"/>
              <a:gd name="connsiteY143" fmla="*/ 173831 h 273368"/>
              <a:gd name="connsiteX144" fmla="*/ 158754 w 196283"/>
              <a:gd name="connsiteY144" fmla="*/ 171450 h 273368"/>
              <a:gd name="connsiteX145" fmla="*/ 13022 w 196283"/>
              <a:gd name="connsiteY145" fmla="*/ 168021 h 273368"/>
              <a:gd name="connsiteX146" fmla="*/ 13498 w 196283"/>
              <a:gd name="connsiteY146" fmla="*/ 171355 h 273368"/>
              <a:gd name="connsiteX147" fmla="*/ 14726 w 196283"/>
              <a:gd name="connsiteY147" fmla="*/ 173401 h 273368"/>
              <a:gd name="connsiteX148" fmla="*/ 14832 w 196283"/>
              <a:gd name="connsiteY148" fmla="*/ 173736 h 273368"/>
              <a:gd name="connsiteX149" fmla="*/ 14927 w 196283"/>
              <a:gd name="connsiteY149" fmla="*/ 173736 h 273368"/>
              <a:gd name="connsiteX150" fmla="*/ 14726 w 196283"/>
              <a:gd name="connsiteY150" fmla="*/ 173401 h 273368"/>
              <a:gd name="connsiteX151" fmla="*/ 163644 w 196283"/>
              <a:gd name="connsiteY151" fmla="*/ 161459 h 273368"/>
              <a:gd name="connsiteX152" fmla="*/ 163819 w 196283"/>
              <a:gd name="connsiteY152" fmla="*/ 161598 h 273368"/>
              <a:gd name="connsiteX153" fmla="*/ 163771 w 196283"/>
              <a:gd name="connsiteY153" fmla="*/ 161793 h 273368"/>
              <a:gd name="connsiteX154" fmla="*/ 163451 w 196283"/>
              <a:gd name="connsiteY154" fmla="*/ 161878 h 273368"/>
              <a:gd name="connsiteX155" fmla="*/ 156373 w 196283"/>
              <a:gd name="connsiteY155" fmla="*/ 160020 h 273368"/>
              <a:gd name="connsiteX156" fmla="*/ 156849 w 196283"/>
              <a:gd name="connsiteY156" fmla="*/ 160496 h 273368"/>
              <a:gd name="connsiteX157" fmla="*/ 157094 w 196283"/>
              <a:gd name="connsiteY157" fmla="*/ 160741 h 273368"/>
              <a:gd name="connsiteX158" fmla="*/ 157133 w 196283"/>
              <a:gd name="connsiteY158" fmla="*/ 161166 h 273368"/>
              <a:gd name="connsiteX159" fmla="*/ 156373 w 196283"/>
              <a:gd name="connsiteY159" fmla="*/ 161925 h 273368"/>
              <a:gd name="connsiteX160" fmla="*/ 156373 w 196283"/>
              <a:gd name="connsiteY160" fmla="*/ 160020 h 273368"/>
              <a:gd name="connsiteX161" fmla="*/ 159231 w 196283"/>
              <a:gd name="connsiteY161" fmla="*/ 156305 h 273368"/>
              <a:gd name="connsiteX162" fmla="*/ 158754 w 196283"/>
              <a:gd name="connsiteY162" fmla="*/ 162020 h 273368"/>
              <a:gd name="connsiteX163" fmla="*/ 160183 w 196283"/>
              <a:gd name="connsiteY163" fmla="*/ 165830 h 273368"/>
              <a:gd name="connsiteX164" fmla="*/ 160183 w 196283"/>
              <a:gd name="connsiteY164" fmla="*/ 160115 h 273368"/>
              <a:gd name="connsiteX165" fmla="*/ 159231 w 196283"/>
              <a:gd name="connsiteY165" fmla="*/ 156305 h 273368"/>
              <a:gd name="connsiteX166" fmla="*/ 163993 w 196283"/>
              <a:gd name="connsiteY166" fmla="*/ 150876 h 273368"/>
              <a:gd name="connsiteX167" fmla="*/ 163993 w 196283"/>
              <a:gd name="connsiteY167" fmla="*/ 159449 h 273368"/>
              <a:gd name="connsiteX168" fmla="*/ 165041 w 196283"/>
              <a:gd name="connsiteY168" fmla="*/ 155162 h 273368"/>
              <a:gd name="connsiteX169" fmla="*/ 163993 w 196283"/>
              <a:gd name="connsiteY169" fmla="*/ 150876 h 273368"/>
              <a:gd name="connsiteX170" fmla="*/ 151611 w 196283"/>
              <a:gd name="connsiteY170" fmla="*/ 150495 h 273368"/>
              <a:gd name="connsiteX171" fmla="*/ 151611 w 196283"/>
              <a:gd name="connsiteY171" fmla="*/ 155258 h 273368"/>
              <a:gd name="connsiteX172" fmla="*/ 152563 w 196283"/>
              <a:gd name="connsiteY172" fmla="*/ 156210 h 273368"/>
              <a:gd name="connsiteX173" fmla="*/ 152563 w 196283"/>
              <a:gd name="connsiteY173" fmla="*/ 152400 h 273368"/>
              <a:gd name="connsiteX174" fmla="*/ 151611 w 196283"/>
              <a:gd name="connsiteY174" fmla="*/ 150495 h 273368"/>
              <a:gd name="connsiteX175" fmla="*/ 118178 w 196283"/>
              <a:gd name="connsiteY175" fmla="*/ 148685 h 273368"/>
              <a:gd name="connsiteX176" fmla="*/ 118654 w 196283"/>
              <a:gd name="connsiteY176" fmla="*/ 153448 h 273368"/>
              <a:gd name="connsiteX177" fmla="*/ 120083 w 196283"/>
              <a:gd name="connsiteY177" fmla="*/ 157258 h 273368"/>
              <a:gd name="connsiteX178" fmla="*/ 118178 w 196283"/>
              <a:gd name="connsiteY178" fmla="*/ 148685 h 273368"/>
              <a:gd name="connsiteX179" fmla="*/ 163231 w 196283"/>
              <a:gd name="connsiteY179" fmla="*/ 148114 h 273368"/>
              <a:gd name="connsiteX180" fmla="*/ 163231 w 196283"/>
              <a:gd name="connsiteY180" fmla="*/ 149066 h 273368"/>
              <a:gd name="connsiteX181" fmla="*/ 164184 w 196283"/>
              <a:gd name="connsiteY181" fmla="*/ 149066 h 273368"/>
              <a:gd name="connsiteX182" fmla="*/ 164184 w 196283"/>
              <a:gd name="connsiteY182" fmla="*/ 148114 h 273368"/>
              <a:gd name="connsiteX183" fmla="*/ 157326 w 196283"/>
              <a:gd name="connsiteY183" fmla="*/ 146780 h 273368"/>
              <a:gd name="connsiteX184" fmla="*/ 156849 w 196283"/>
              <a:gd name="connsiteY184" fmla="*/ 149162 h 273368"/>
              <a:gd name="connsiteX185" fmla="*/ 157326 w 196283"/>
              <a:gd name="connsiteY185" fmla="*/ 151543 h 273368"/>
              <a:gd name="connsiteX186" fmla="*/ 158373 w 196283"/>
              <a:gd name="connsiteY186" fmla="*/ 148685 h 273368"/>
              <a:gd name="connsiteX187" fmla="*/ 157326 w 196283"/>
              <a:gd name="connsiteY187" fmla="*/ 146780 h 273368"/>
              <a:gd name="connsiteX188" fmla="*/ 118178 w 196283"/>
              <a:gd name="connsiteY188" fmla="*/ 142970 h 273368"/>
              <a:gd name="connsiteX189" fmla="*/ 118178 w 196283"/>
              <a:gd name="connsiteY189" fmla="*/ 147733 h 273368"/>
              <a:gd name="connsiteX190" fmla="*/ 120083 w 196283"/>
              <a:gd name="connsiteY190" fmla="*/ 145352 h 273368"/>
              <a:gd name="connsiteX191" fmla="*/ 118178 w 196283"/>
              <a:gd name="connsiteY191" fmla="*/ 142970 h 273368"/>
              <a:gd name="connsiteX192" fmla="*/ 163041 w 196283"/>
              <a:gd name="connsiteY192" fmla="*/ 140399 h 273368"/>
              <a:gd name="connsiteX193" fmla="*/ 163993 w 196283"/>
              <a:gd name="connsiteY193" fmla="*/ 142304 h 273368"/>
              <a:gd name="connsiteX194" fmla="*/ 163041 w 196283"/>
              <a:gd name="connsiteY194" fmla="*/ 145161 h 273368"/>
              <a:gd name="connsiteX195" fmla="*/ 163993 w 196283"/>
              <a:gd name="connsiteY195" fmla="*/ 148019 h 273368"/>
              <a:gd name="connsiteX196" fmla="*/ 163993 w 196283"/>
              <a:gd name="connsiteY196" fmla="*/ 142304 h 273368"/>
              <a:gd name="connsiteX197" fmla="*/ 163517 w 196283"/>
              <a:gd name="connsiteY197" fmla="*/ 141351 h 273368"/>
              <a:gd name="connsiteX198" fmla="*/ 163041 w 196283"/>
              <a:gd name="connsiteY198" fmla="*/ 140399 h 273368"/>
              <a:gd name="connsiteX199" fmla="*/ 160183 w 196283"/>
              <a:gd name="connsiteY199" fmla="*/ 140208 h 273368"/>
              <a:gd name="connsiteX200" fmla="*/ 159231 w 196283"/>
              <a:gd name="connsiteY200" fmla="*/ 144494 h 273368"/>
              <a:gd name="connsiteX201" fmla="*/ 160183 w 196283"/>
              <a:gd name="connsiteY201" fmla="*/ 147828 h 273368"/>
              <a:gd name="connsiteX202" fmla="*/ 161136 w 196283"/>
              <a:gd name="connsiteY202" fmla="*/ 143542 h 273368"/>
              <a:gd name="connsiteX203" fmla="*/ 160183 w 196283"/>
              <a:gd name="connsiteY203" fmla="*/ 140208 h 273368"/>
              <a:gd name="connsiteX204" fmla="*/ 118178 w 196283"/>
              <a:gd name="connsiteY204" fmla="*/ 138208 h 273368"/>
              <a:gd name="connsiteX205" fmla="*/ 118178 w 196283"/>
              <a:gd name="connsiteY205" fmla="*/ 141065 h 273368"/>
              <a:gd name="connsiteX206" fmla="*/ 119130 w 196283"/>
              <a:gd name="connsiteY206" fmla="*/ 139637 h 273368"/>
              <a:gd name="connsiteX207" fmla="*/ 118178 w 196283"/>
              <a:gd name="connsiteY207" fmla="*/ 138208 h 273368"/>
              <a:gd name="connsiteX208" fmla="*/ 164088 w 196283"/>
              <a:gd name="connsiteY208" fmla="*/ 137636 h 273368"/>
              <a:gd name="connsiteX209" fmla="*/ 164088 w 196283"/>
              <a:gd name="connsiteY209" fmla="*/ 138113 h 273368"/>
              <a:gd name="connsiteX210" fmla="*/ 163136 w 196283"/>
              <a:gd name="connsiteY210" fmla="*/ 138589 h 273368"/>
              <a:gd name="connsiteX211" fmla="*/ 164088 w 196283"/>
              <a:gd name="connsiteY211" fmla="*/ 140018 h 273368"/>
              <a:gd name="connsiteX212" fmla="*/ 165993 w 196283"/>
              <a:gd name="connsiteY212" fmla="*/ 140494 h 273368"/>
              <a:gd name="connsiteX213" fmla="*/ 165041 w 196283"/>
              <a:gd name="connsiteY213" fmla="*/ 139065 h 273368"/>
              <a:gd name="connsiteX214" fmla="*/ 165136 w 196283"/>
              <a:gd name="connsiteY214" fmla="*/ 139065 h 273368"/>
              <a:gd name="connsiteX215" fmla="*/ 164088 w 196283"/>
              <a:gd name="connsiteY215" fmla="*/ 137636 h 273368"/>
              <a:gd name="connsiteX216" fmla="*/ 160183 w 196283"/>
              <a:gd name="connsiteY216" fmla="*/ 133636 h 273368"/>
              <a:gd name="connsiteX217" fmla="*/ 160183 w 196283"/>
              <a:gd name="connsiteY217" fmla="*/ 136493 h 273368"/>
              <a:gd name="connsiteX218" fmla="*/ 161136 w 196283"/>
              <a:gd name="connsiteY218" fmla="*/ 135541 h 273368"/>
              <a:gd name="connsiteX219" fmla="*/ 160183 w 196283"/>
              <a:gd name="connsiteY219" fmla="*/ 133636 h 273368"/>
              <a:gd name="connsiteX220" fmla="*/ 166184 w 196283"/>
              <a:gd name="connsiteY220" fmla="*/ 130969 h 273368"/>
              <a:gd name="connsiteX221" fmla="*/ 165708 w 196283"/>
              <a:gd name="connsiteY221" fmla="*/ 132874 h 273368"/>
              <a:gd name="connsiteX222" fmla="*/ 165231 w 196283"/>
              <a:gd name="connsiteY222" fmla="*/ 134779 h 273368"/>
              <a:gd name="connsiteX223" fmla="*/ 166184 w 196283"/>
              <a:gd name="connsiteY223" fmla="*/ 132874 h 273368"/>
              <a:gd name="connsiteX224" fmla="*/ 118178 w 196283"/>
              <a:gd name="connsiteY224" fmla="*/ 126778 h 273368"/>
              <a:gd name="connsiteX225" fmla="*/ 117606 w 196283"/>
              <a:gd name="connsiteY225" fmla="*/ 129635 h 273368"/>
              <a:gd name="connsiteX226" fmla="*/ 118178 w 196283"/>
              <a:gd name="connsiteY226" fmla="*/ 132493 h 273368"/>
              <a:gd name="connsiteX227" fmla="*/ 119130 w 196283"/>
              <a:gd name="connsiteY227" fmla="*/ 129635 h 273368"/>
              <a:gd name="connsiteX228" fmla="*/ 118178 w 196283"/>
              <a:gd name="connsiteY228" fmla="*/ 126778 h 273368"/>
              <a:gd name="connsiteX229" fmla="*/ 11022 w 196283"/>
              <a:gd name="connsiteY229" fmla="*/ 126206 h 273368"/>
              <a:gd name="connsiteX230" fmla="*/ 10069 w 196283"/>
              <a:gd name="connsiteY230" fmla="*/ 127159 h 273368"/>
              <a:gd name="connsiteX231" fmla="*/ 10069 w 196283"/>
              <a:gd name="connsiteY231" fmla="*/ 129064 h 273368"/>
              <a:gd name="connsiteX232" fmla="*/ 9021 w 196283"/>
              <a:gd name="connsiteY232" fmla="*/ 128588 h 273368"/>
              <a:gd name="connsiteX233" fmla="*/ 8069 w 196283"/>
              <a:gd name="connsiteY233" fmla="*/ 128111 h 273368"/>
              <a:gd name="connsiteX234" fmla="*/ 9021 w 196283"/>
              <a:gd name="connsiteY234" fmla="*/ 130016 h 273368"/>
              <a:gd name="connsiteX235" fmla="*/ 10069 w 196283"/>
              <a:gd name="connsiteY235" fmla="*/ 129064 h 273368"/>
              <a:gd name="connsiteX236" fmla="*/ 11974 w 196283"/>
              <a:gd name="connsiteY236" fmla="*/ 131921 h 273368"/>
              <a:gd name="connsiteX237" fmla="*/ 11974 w 196283"/>
              <a:gd name="connsiteY237" fmla="*/ 130016 h 273368"/>
              <a:gd name="connsiteX238" fmla="*/ 11022 w 196283"/>
              <a:gd name="connsiteY238" fmla="*/ 129540 h 273368"/>
              <a:gd name="connsiteX239" fmla="*/ 10069 w 196283"/>
              <a:gd name="connsiteY239" fmla="*/ 129064 h 273368"/>
              <a:gd name="connsiteX240" fmla="*/ 11498 w 196283"/>
              <a:gd name="connsiteY240" fmla="*/ 127159 h 273368"/>
              <a:gd name="connsiteX241" fmla="*/ 11022 w 196283"/>
              <a:gd name="connsiteY241" fmla="*/ 126206 h 273368"/>
              <a:gd name="connsiteX242" fmla="*/ 3306 w 196283"/>
              <a:gd name="connsiteY242" fmla="*/ 126111 h 273368"/>
              <a:gd name="connsiteX243" fmla="*/ 3306 w 196283"/>
              <a:gd name="connsiteY243" fmla="*/ 128969 h 273368"/>
              <a:gd name="connsiteX244" fmla="*/ 4735 w 196283"/>
              <a:gd name="connsiteY244" fmla="*/ 128016 h 273368"/>
              <a:gd name="connsiteX245" fmla="*/ 3306 w 196283"/>
              <a:gd name="connsiteY245" fmla="*/ 126111 h 273368"/>
              <a:gd name="connsiteX246" fmla="*/ 110272 w 196283"/>
              <a:gd name="connsiteY246" fmla="*/ 125063 h 273368"/>
              <a:gd name="connsiteX247" fmla="*/ 110272 w 196283"/>
              <a:gd name="connsiteY247" fmla="*/ 127921 h 273368"/>
              <a:gd name="connsiteX248" fmla="*/ 111320 w 196283"/>
              <a:gd name="connsiteY248" fmla="*/ 127921 h 273368"/>
              <a:gd name="connsiteX249" fmla="*/ 111320 w 196283"/>
              <a:gd name="connsiteY249" fmla="*/ 125063 h 273368"/>
              <a:gd name="connsiteX250" fmla="*/ 110272 w 196283"/>
              <a:gd name="connsiteY250" fmla="*/ 125063 h 273368"/>
              <a:gd name="connsiteX251" fmla="*/ 116178 w 196283"/>
              <a:gd name="connsiteY251" fmla="*/ 124968 h 273368"/>
              <a:gd name="connsiteX252" fmla="*/ 115701 w 196283"/>
              <a:gd name="connsiteY252" fmla="*/ 129254 h 273368"/>
              <a:gd name="connsiteX253" fmla="*/ 115225 w 196283"/>
              <a:gd name="connsiteY253" fmla="*/ 133541 h 273368"/>
              <a:gd name="connsiteX254" fmla="*/ 116178 w 196283"/>
              <a:gd name="connsiteY254" fmla="*/ 124968 h 273368"/>
              <a:gd name="connsiteX255" fmla="*/ 11498 w 196283"/>
              <a:gd name="connsiteY255" fmla="*/ 122492 h 273368"/>
              <a:gd name="connsiteX256" fmla="*/ 11022 w 196283"/>
              <a:gd name="connsiteY256" fmla="*/ 123444 h 273368"/>
              <a:gd name="connsiteX257" fmla="*/ 11974 w 196283"/>
              <a:gd name="connsiteY257" fmla="*/ 123444 h 273368"/>
              <a:gd name="connsiteX258" fmla="*/ 11498 w 196283"/>
              <a:gd name="connsiteY258" fmla="*/ 122492 h 273368"/>
              <a:gd name="connsiteX259" fmla="*/ 1493 w 196283"/>
              <a:gd name="connsiteY259" fmla="*/ 120899 h 273368"/>
              <a:gd name="connsiteX260" fmla="*/ 1477 w 196283"/>
              <a:gd name="connsiteY260" fmla="*/ 121025 h 273368"/>
              <a:gd name="connsiteX261" fmla="*/ 1401 w 196283"/>
              <a:gd name="connsiteY261" fmla="*/ 120968 h 273368"/>
              <a:gd name="connsiteX262" fmla="*/ 10069 w 196283"/>
              <a:gd name="connsiteY262" fmla="*/ 119634 h 273368"/>
              <a:gd name="connsiteX263" fmla="*/ 10069 w 196283"/>
              <a:gd name="connsiteY263" fmla="*/ 120587 h 273368"/>
              <a:gd name="connsiteX264" fmla="*/ 9021 w 196283"/>
              <a:gd name="connsiteY264" fmla="*/ 120587 h 273368"/>
              <a:gd name="connsiteX265" fmla="*/ 9021 w 196283"/>
              <a:gd name="connsiteY265" fmla="*/ 122492 h 273368"/>
              <a:gd name="connsiteX266" fmla="*/ 10069 w 196283"/>
              <a:gd name="connsiteY266" fmla="*/ 122492 h 273368"/>
              <a:gd name="connsiteX267" fmla="*/ 10069 w 196283"/>
              <a:gd name="connsiteY267" fmla="*/ 120587 h 273368"/>
              <a:gd name="connsiteX268" fmla="*/ 11974 w 196283"/>
              <a:gd name="connsiteY268" fmla="*/ 120587 h 273368"/>
              <a:gd name="connsiteX269" fmla="*/ 11974 w 196283"/>
              <a:gd name="connsiteY269" fmla="*/ 119634 h 273368"/>
              <a:gd name="connsiteX270" fmla="*/ 15308 w 196283"/>
              <a:gd name="connsiteY270" fmla="*/ 116777 h 273368"/>
              <a:gd name="connsiteX271" fmla="*/ 15766 w 196283"/>
              <a:gd name="connsiteY271" fmla="*/ 118612 h 273368"/>
              <a:gd name="connsiteX272" fmla="*/ 15689 w 196283"/>
              <a:gd name="connsiteY272" fmla="*/ 118682 h 273368"/>
              <a:gd name="connsiteX273" fmla="*/ 15784 w 196283"/>
              <a:gd name="connsiteY273" fmla="*/ 118682 h 273368"/>
              <a:gd name="connsiteX274" fmla="*/ 15766 w 196283"/>
              <a:gd name="connsiteY274" fmla="*/ 118612 h 273368"/>
              <a:gd name="connsiteX275" fmla="*/ 16737 w 196283"/>
              <a:gd name="connsiteY275" fmla="*/ 117729 h 273368"/>
              <a:gd name="connsiteX276" fmla="*/ 17689 w 196283"/>
              <a:gd name="connsiteY276" fmla="*/ 116777 h 273368"/>
              <a:gd name="connsiteX277" fmla="*/ 15308 w 196283"/>
              <a:gd name="connsiteY277" fmla="*/ 116777 h 273368"/>
              <a:gd name="connsiteX278" fmla="*/ 10069 w 196283"/>
              <a:gd name="connsiteY278" fmla="*/ 116777 h 273368"/>
              <a:gd name="connsiteX279" fmla="*/ 10069 w 196283"/>
              <a:gd name="connsiteY279" fmla="*/ 117729 h 273368"/>
              <a:gd name="connsiteX280" fmla="*/ 11974 w 196283"/>
              <a:gd name="connsiteY280" fmla="*/ 117729 h 273368"/>
              <a:gd name="connsiteX281" fmla="*/ 11974 w 196283"/>
              <a:gd name="connsiteY281" fmla="*/ 116777 h 273368"/>
              <a:gd name="connsiteX282" fmla="*/ 8164 w 196283"/>
              <a:gd name="connsiteY282" fmla="*/ 116681 h 273368"/>
              <a:gd name="connsiteX283" fmla="*/ 8164 w 196283"/>
              <a:gd name="connsiteY283" fmla="*/ 119539 h 273368"/>
              <a:gd name="connsiteX284" fmla="*/ 10069 w 196283"/>
              <a:gd name="connsiteY284" fmla="*/ 118110 h 273368"/>
              <a:gd name="connsiteX285" fmla="*/ 8164 w 196283"/>
              <a:gd name="connsiteY285" fmla="*/ 116681 h 273368"/>
              <a:gd name="connsiteX286" fmla="*/ 4259 w 196283"/>
              <a:gd name="connsiteY286" fmla="*/ 115729 h 273368"/>
              <a:gd name="connsiteX287" fmla="*/ 2354 w 196283"/>
              <a:gd name="connsiteY287" fmla="*/ 117158 h 273368"/>
              <a:gd name="connsiteX288" fmla="*/ 4259 w 196283"/>
              <a:gd name="connsiteY288" fmla="*/ 117634 h 273368"/>
              <a:gd name="connsiteX289" fmla="*/ 139228 w 196283"/>
              <a:gd name="connsiteY289" fmla="*/ 111633 h 273368"/>
              <a:gd name="connsiteX290" fmla="*/ 138276 w 196283"/>
              <a:gd name="connsiteY290" fmla="*/ 114967 h 273368"/>
              <a:gd name="connsiteX291" fmla="*/ 139228 w 196283"/>
              <a:gd name="connsiteY291" fmla="*/ 117348 h 273368"/>
              <a:gd name="connsiteX292" fmla="*/ 140181 w 196283"/>
              <a:gd name="connsiteY292" fmla="*/ 114967 h 273368"/>
              <a:gd name="connsiteX293" fmla="*/ 139228 w 196283"/>
              <a:gd name="connsiteY293" fmla="*/ 111633 h 273368"/>
              <a:gd name="connsiteX294" fmla="*/ 7212 w 196283"/>
              <a:gd name="connsiteY294" fmla="*/ 110966 h 273368"/>
              <a:gd name="connsiteX295" fmla="*/ 7212 w 196283"/>
              <a:gd name="connsiteY295" fmla="*/ 112871 h 273368"/>
              <a:gd name="connsiteX296" fmla="*/ 9021 w 196283"/>
              <a:gd name="connsiteY296" fmla="*/ 113824 h 273368"/>
              <a:gd name="connsiteX297" fmla="*/ 7212 w 196283"/>
              <a:gd name="connsiteY297" fmla="*/ 110966 h 273368"/>
              <a:gd name="connsiteX298" fmla="*/ 128655 w 196283"/>
              <a:gd name="connsiteY298" fmla="*/ 110490 h 273368"/>
              <a:gd name="connsiteX299" fmla="*/ 128655 w 196283"/>
              <a:gd name="connsiteY299" fmla="*/ 112871 h 273368"/>
              <a:gd name="connsiteX300" fmla="*/ 129608 w 196283"/>
              <a:gd name="connsiteY300" fmla="*/ 114300 h 273368"/>
              <a:gd name="connsiteX301" fmla="*/ 128655 w 196283"/>
              <a:gd name="connsiteY301" fmla="*/ 110490 h 273368"/>
              <a:gd name="connsiteX302" fmla="*/ 117225 w 196283"/>
              <a:gd name="connsiteY302" fmla="*/ 109728 h 273368"/>
              <a:gd name="connsiteX303" fmla="*/ 117225 w 196283"/>
              <a:gd name="connsiteY303" fmla="*/ 115443 h 273368"/>
              <a:gd name="connsiteX304" fmla="*/ 118178 w 196283"/>
              <a:gd name="connsiteY304" fmla="*/ 120206 h 273368"/>
              <a:gd name="connsiteX305" fmla="*/ 118178 w 196283"/>
              <a:gd name="connsiteY305" fmla="*/ 114491 h 273368"/>
              <a:gd name="connsiteX306" fmla="*/ 117225 w 196283"/>
              <a:gd name="connsiteY306" fmla="*/ 109728 h 273368"/>
              <a:gd name="connsiteX307" fmla="*/ 109320 w 196283"/>
              <a:gd name="connsiteY307" fmla="*/ 100394 h 273368"/>
              <a:gd name="connsiteX308" fmla="*/ 108843 w 196283"/>
              <a:gd name="connsiteY308" fmla="*/ 103727 h 273368"/>
              <a:gd name="connsiteX309" fmla="*/ 109320 w 196283"/>
              <a:gd name="connsiteY309" fmla="*/ 107061 h 273368"/>
              <a:gd name="connsiteX310" fmla="*/ 109796 w 196283"/>
              <a:gd name="connsiteY310" fmla="*/ 103727 h 273368"/>
              <a:gd name="connsiteX311" fmla="*/ 109320 w 196283"/>
              <a:gd name="connsiteY311" fmla="*/ 100394 h 273368"/>
              <a:gd name="connsiteX312" fmla="*/ 113130 w 196283"/>
              <a:gd name="connsiteY312" fmla="*/ 91726 h 273368"/>
              <a:gd name="connsiteX313" fmla="*/ 112653 w 196283"/>
              <a:gd name="connsiteY313" fmla="*/ 94107 h 273368"/>
              <a:gd name="connsiteX314" fmla="*/ 113130 w 196283"/>
              <a:gd name="connsiteY314" fmla="*/ 96488 h 273368"/>
              <a:gd name="connsiteX315" fmla="*/ 114082 w 196283"/>
              <a:gd name="connsiteY315" fmla="*/ 94583 h 273368"/>
              <a:gd name="connsiteX316" fmla="*/ 113130 w 196283"/>
              <a:gd name="connsiteY316" fmla="*/ 91726 h 273368"/>
              <a:gd name="connsiteX317" fmla="*/ 120940 w 196283"/>
              <a:gd name="connsiteY317" fmla="*/ 88868 h 273368"/>
              <a:gd name="connsiteX318" fmla="*/ 120940 w 196283"/>
              <a:gd name="connsiteY318" fmla="*/ 93631 h 273368"/>
              <a:gd name="connsiteX319" fmla="*/ 121512 w 196283"/>
              <a:gd name="connsiteY319" fmla="*/ 91250 h 273368"/>
              <a:gd name="connsiteX320" fmla="*/ 120940 w 196283"/>
              <a:gd name="connsiteY320" fmla="*/ 88868 h 273368"/>
              <a:gd name="connsiteX321" fmla="*/ 132561 w 196283"/>
              <a:gd name="connsiteY321" fmla="*/ 79343 h 273368"/>
              <a:gd name="connsiteX322" fmla="*/ 132561 w 196283"/>
              <a:gd name="connsiteY322" fmla="*/ 80296 h 273368"/>
              <a:gd name="connsiteX323" fmla="*/ 133513 w 196283"/>
              <a:gd name="connsiteY323" fmla="*/ 80296 h 273368"/>
              <a:gd name="connsiteX324" fmla="*/ 133513 w 196283"/>
              <a:gd name="connsiteY324" fmla="*/ 79343 h 273368"/>
              <a:gd name="connsiteX325" fmla="*/ 120940 w 196283"/>
              <a:gd name="connsiteY325" fmla="*/ 77438 h 273368"/>
              <a:gd name="connsiteX326" fmla="*/ 120940 w 196283"/>
              <a:gd name="connsiteY326" fmla="*/ 80772 h 273368"/>
              <a:gd name="connsiteX327" fmla="*/ 120940 w 196283"/>
              <a:gd name="connsiteY327" fmla="*/ 84106 h 273368"/>
              <a:gd name="connsiteX328" fmla="*/ 121988 w 196283"/>
              <a:gd name="connsiteY328" fmla="*/ 80296 h 273368"/>
              <a:gd name="connsiteX329" fmla="*/ 120940 w 196283"/>
              <a:gd name="connsiteY329" fmla="*/ 77438 h 273368"/>
              <a:gd name="connsiteX330" fmla="*/ 134466 w 196283"/>
              <a:gd name="connsiteY330" fmla="*/ 72676 h 273368"/>
              <a:gd name="connsiteX331" fmla="*/ 133513 w 196283"/>
              <a:gd name="connsiteY331" fmla="*/ 74581 h 273368"/>
              <a:gd name="connsiteX332" fmla="*/ 132561 w 196283"/>
              <a:gd name="connsiteY332" fmla="*/ 76486 h 273368"/>
              <a:gd name="connsiteX333" fmla="*/ 134466 w 196283"/>
              <a:gd name="connsiteY333" fmla="*/ 72676 h 273368"/>
              <a:gd name="connsiteX334" fmla="*/ 112272 w 196283"/>
              <a:gd name="connsiteY334" fmla="*/ 71819 h 273368"/>
              <a:gd name="connsiteX335" fmla="*/ 111320 w 196283"/>
              <a:gd name="connsiteY335" fmla="*/ 73724 h 273368"/>
              <a:gd name="connsiteX336" fmla="*/ 112272 w 196283"/>
              <a:gd name="connsiteY336" fmla="*/ 74676 h 273368"/>
              <a:gd name="connsiteX337" fmla="*/ 115130 w 196283"/>
              <a:gd name="connsiteY337" fmla="*/ 65151 h 273368"/>
              <a:gd name="connsiteX338" fmla="*/ 114082 w 196283"/>
              <a:gd name="connsiteY338" fmla="*/ 68961 h 273368"/>
              <a:gd name="connsiteX339" fmla="*/ 114177 w 196283"/>
              <a:gd name="connsiteY339" fmla="*/ 68961 h 273368"/>
              <a:gd name="connsiteX340" fmla="*/ 116559 w 196283"/>
              <a:gd name="connsiteY340" fmla="*/ 67056 h 273368"/>
              <a:gd name="connsiteX341" fmla="*/ 115130 w 196283"/>
              <a:gd name="connsiteY341" fmla="*/ 65151 h 273368"/>
              <a:gd name="connsiteX342" fmla="*/ 27309 w 196283"/>
              <a:gd name="connsiteY342" fmla="*/ 64484 h 273368"/>
              <a:gd name="connsiteX343" fmla="*/ 26357 w 196283"/>
              <a:gd name="connsiteY343" fmla="*/ 72104 h 273368"/>
              <a:gd name="connsiteX344" fmla="*/ 27309 w 196283"/>
              <a:gd name="connsiteY344" fmla="*/ 68294 h 273368"/>
              <a:gd name="connsiteX345" fmla="*/ 27309 w 196283"/>
              <a:gd name="connsiteY345" fmla="*/ 64484 h 273368"/>
              <a:gd name="connsiteX346" fmla="*/ 114082 w 196283"/>
              <a:gd name="connsiteY346" fmla="*/ 63246 h 273368"/>
              <a:gd name="connsiteX347" fmla="*/ 113130 w 196283"/>
              <a:gd name="connsiteY347" fmla="*/ 65151 h 273368"/>
              <a:gd name="connsiteX348" fmla="*/ 114082 w 196283"/>
              <a:gd name="connsiteY348" fmla="*/ 67056 h 273368"/>
              <a:gd name="connsiteX349" fmla="*/ 115130 w 196283"/>
              <a:gd name="connsiteY349" fmla="*/ 59436 h 273368"/>
              <a:gd name="connsiteX350" fmla="*/ 114082 w 196283"/>
              <a:gd name="connsiteY350" fmla="*/ 61341 h 273368"/>
              <a:gd name="connsiteX351" fmla="*/ 115130 w 196283"/>
              <a:gd name="connsiteY351" fmla="*/ 62294 h 273368"/>
              <a:gd name="connsiteX352" fmla="*/ 115606 w 196283"/>
              <a:gd name="connsiteY352" fmla="*/ 60865 h 273368"/>
              <a:gd name="connsiteX353" fmla="*/ 115130 w 196283"/>
              <a:gd name="connsiteY353" fmla="*/ 59436 h 273368"/>
              <a:gd name="connsiteX354" fmla="*/ 117130 w 196283"/>
              <a:gd name="connsiteY354" fmla="*/ 57531 h 273368"/>
              <a:gd name="connsiteX355" fmla="*/ 117130 w 196283"/>
              <a:gd name="connsiteY355" fmla="*/ 63246 h 273368"/>
              <a:gd name="connsiteX356" fmla="*/ 117606 w 196283"/>
              <a:gd name="connsiteY356" fmla="*/ 59912 h 273368"/>
              <a:gd name="connsiteX357" fmla="*/ 117130 w 196283"/>
              <a:gd name="connsiteY357" fmla="*/ 57531 h 273368"/>
              <a:gd name="connsiteX358" fmla="*/ 29214 w 196283"/>
              <a:gd name="connsiteY358" fmla="*/ 55912 h 273368"/>
              <a:gd name="connsiteX359" fmla="*/ 28262 w 196283"/>
              <a:gd name="connsiteY359" fmla="*/ 58293 h 273368"/>
              <a:gd name="connsiteX360" fmla="*/ 29214 w 196283"/>
              <a:gd name="connsiteY360" fmla="*/ 59722 h 273368"/>
              <a:gd name="connsiteX361" fmla="*/ 29214 w 196283"/>
              <a:gd name="connsiteY361" fmla="*/ 57817 h 273368"/>
              <a:gd name="connsiteX362" fmla="*/ 29214 w 196283"/>
              <a:gd name="connsiteY362" fmla="*/ 55912 h 273368"/>
              <a:gd name="connsiteX363" fmla="*/ 30262 w 196283"/>
              <a:gd name="connsiteY363" fmla="*/ 51245 h 273368"/>
              <a:gd name="connsiteX364" fmla="*/ 29214 w 196283"/>
              <a:gd name="connsiteY364" fmla="*/ 54102 h 273368"/>
              <a:gd name="connsiteX365" fmla="*/ 29310 w 196283"/>
              <a:gd name="connsiteY365" fmla="*/ 54102 h 273368"/>
              <a:gd name="connsiteX366" fmla="*/ 31215 w 196283"/>
              <a:gd name="connsiteY366" fmla="*/ 53150 h 273368"/>
              <a:gd name="connsiteX367" fmla="*/ 30262 w 196283"/>
              <a:gd name="connsiteY367" fmla="*/ 51245 h 273368"/>
              <a:gd name="connsiteX368" fmla="*/ 35120 w 196283"/>
              <a:gd name="connsiteY368" fmla="*/ 45434 h 273368"/>
              <a:gd name="connsiteX369" fmla="*/ 33691 w 196283"/>
              <a:gd name="connsiteY369" fmla="*/ 53531 h 273368"/>
              <a:gd name="connsiteX370" fmla="*/ 33215 w 196283"/>
              <a:gd name="connsiteY370" fmla="*/ 62579 h 273368"/>
              <a:gd name="connsiteX371" fmla="*/ 35120 w 196283"/>
              <a:gd name="connsiteY371" fmla="*/ 53531 h 273368"/>
              <a:gd name="connsiteX372" fmla="*/ 35120 w 196283"/>
              <a:gd name="connsiteY372" fmla="*/ 45434 h 273368"/>
              <a:gd name="connsiteX373" fmla="*/ 138276 w 196283"/>
              <a:gd name="connsiteY373" fmla="*/ 39434 h 273368"/>
              <a:gd name="connsiteX374" fmla="*/ 137704 w 196283"/>
              <a:gd name="connsiteY374" fmla="*/ 44672 h 273368"/>
              <a:gd name="connsiteX375" fmla="*/ 138276 w 196283"/>
              <a:gd name="connsiteY375" fmla="*/ 48959 h 273368"/>
              <a:gd name="connsiteX376" fmla="*/ 139228 w 196283"/>
              <a:gd name="connsiteY376" fmla="*/ 43244 h 273368"/>
              <a:gd name="connsiteX377" fmla="*/ 138276 w 196283"/>
              <a:gd name="connsiteY377" fmla="*/ 39434 h 273368"/>
              <a:gd name="connsiteX378" fmla="*/ 159421 w 196283"/>
              <a:gd name="connsiteY378" fmla="*/ 26480 h 273368"/>
              <a:gd name="connsiteX379" fmla="*/ 173137 w 196283"/>
              <a:gd name="connsiteY379" fmla="*/ 27908 h 273368"/>
              <a:gd name="connsiteX380" fmla="*/ 186948 w 196283"/>
              <a:gd name="connsiteY380" fmla="*/ 32195 h 273368"/>
              <a:gd name="connsiteX381" fmla="*/ 189234 w 196283"/>
              <a:gd name="connsiteY381" fmla="*/ 39338 h 273368"/>
              <a:gd name="connsiteX382" fmla="*/ 191616 w 196283"/>
              <a:gd name="connsiteY382" fmla="*/ 46482 h 273368"/>
              <a:gd name="connsiteX383" fmla="*/ 191616 w 196283"/>
              <a:gd name="connsiteY383" fmla="*/ 49340 h 273368"/>
              <a:gd name="connsiteX384" fmla="*/ 193521 w 196283"/>
              <a:gd name="connsiteY384" fmla="*/ 56007 h 273368"/>
              <a:gd name="connsiteX385" fmla="*/ 196283 w 196283"/>
              <a:gd name="connsiteY385" fmla="*/ 62675 h 273368"/>
              <a:gd name="connsiteX386" fmla="*/ 189615 w 196283"/>
              <a:gd name="connsiteY386" fmla="*/ 99251 h 273368"/>
              <a:gd name="connsiteX387" fmla="*/ 180186 w 196283"/>
              <a:gd name="connsiteY387" fmla="*/ 132017 h 273368"/>
              <a:gd name="connsiteX388" fmla="*/ 174947 w 196283"/>
              <a:gd name="connsiteY388" fmla="*/ 140113 h 273368"/>
              <a:gd name="connsiteX389" fmla="*/ 173518 w 196283"/>
              <a:gd name="connsiteY389" fmla="*/ 150971 h 273368"/>
              <a:gd name="connsiteX390" fmla="*/ 172089 w 196283"/>
              <a:gd name="connsiteY390" fmla="*/ 159068 h 273368"/>
              <a:gd name="connsiteX391" fmla="*/ 168756 w 196283"/>
              <a:gd name="connsiteY391" fmla="*/ 165259 h 273368"/>
              <a:gd name="connsiteX392" fmla="*/ 169708 w 196283"/>
              <a:gd name="connsiteY392" fmla="*/ 159068 h 273368"/>
              <a:gd name="connsiteX393" fmla="*/ 168756 w 196283"/>
              <a:gd name="connsiteY393" fmla="*/ 153829 h 273368"/>
              <a:gd name="connsiteX394" fmla="*/ 167803 w 196283"/>
              <a:gd name="connsiteY394" fmla="*/ 159544 h 273368"/>
              <a:gd name="connsiteX395" fmla="*/ 166851 w 196283"/>
              <a:gd name="connsiteY395" fmla="*/ 165259 h 273368"/>
              <a:gd name="connsiteX396" fmla="*/ 165898 w 196283"/>
              <a:gd name="connsiteY396" fmla="*/ 162401 h 273368"/>
              <a:gd name="connsiteX397" fmla="*/ 165898 w 196283"/>
              <a:gd name="connsiteY397" fmla="*/ 159544 h 273368"/>
              <a:gd name="connsiteX398" fmla="*/ 164469 w 196283"/>
              <a:gd name="connsiteY398" fmla="*/ 165259 h 273368"/>
              <a:gd name="connsiteX399" fmla="*/ 163041 w 196283"/>
              <a:gd name="connsiteY399" fmla="*/ 169069 h 273368"/>
              <a:gd name="connsiteX400" fmla="*/ 163041 w 196283"/>
              <a:gd name="connsiteY400" fmla="*/ 164783 h 273368"/>
              <a:gd name="connsiteX401" fmla="*/ 163771 w 196283"/>
              <a:gd name="connsiteY401" fmla="*/ 161793 h 273368"/>
              <a:gd name="connsiteX402" fmla="*/ 163993 w 196283"/>
              <a:gd name="connsiteY402" fmla="*/ 161735 h 273368"/>
              <a:gd name="connsiteX403" fmla="*/ 163819 w 196283"/>
              <a:gd name="connsiteY403" fmla="*/ 161598 h 273368"/>
              <a:gd name="connsiteX404" fmla="*/ 164088 w 196283"/>
              <a:gd name="connsiteY404" fmla="*/ 160496 h 273368"/>
              <a:gd name="connsiteX405" fmla="*/ 163644 w 196283"/>
              <a:gd name="connsiteY405" fmla="*/ 161459 h 273368"/>
              <a:gd name="connsiteX406" fmla="*/ 162183 w 196283"/>
              <a:gd name="connsiteY406" fmla="*/ 160306 h 273368"/>
              <a:gd name="connsiteX407" fmla="*/ 162183 w 196283"/>
              <a:gd name="connsiteY407" fmla="*/ 162211 h 273368"/>
              <a:gd name="connsiteX408" fmla="*/ 163451 w 196283"/>
              <a:gd name="connsiteY408" fmla="*/ 161878 h 273368"/>
              <a:gd name="connsiteX409" fmla="*/ 161231 w 196283"/>
              <a:gd name="connsiteY409" fmla="*/ 166688 h 273368"/>
              <a:gd name="connsiteX410" fmla="*/ 160183 w 196283"/>
              <a:gd name="connsiteY410" fmla="*/ 174784 h 273368"/>
              <a:gd name="connsiteX411" fmla="*/ 159707 w 196283"/>
              <a:gd name="connsiteY411" fmla="*/ 172403 h 273368"/>
              <a:gd name="connsiteX412" fmla="*/ 159231 w 196283"/>
              <a:gd name="connsiteY412" fmla="*/ 169069 h 273368"/>
              <a:gd name="connsiteX413" fmla="*/ 158767 w 196283"/>
              <a:gd name="connsiteY413" fmla="*/ 171387 h 273368"/>
              <a:gd name="connsiteX414" fmla="*/ 157421 w 196283"/>
              <a:gd name="connsiteY414" fmla="*/ 164306 h 273368"/>
              <a:gd name="connsiteX415" fmla="*/ 157133 w 196283"/>
              <a:gd name="connsiteY415" fmla="*/ 161166 h 273368"/>
              <a:gd name="connsiteX416" fmla="*/ 157326 w 196283"/>
              <a:gd name="connsiteY416" fmla="*/ 160973 h 273368"/>
              <a:gd name="connsiteX417" fmla="*/ 157094 w 196283"/>
              <a:gd name="connsiteY417" fmla="*/ 160741 h 273368"/>
              <a:gd name="connsiteX418" fmla="*/ 156373 w 196283"/>
              <a:gd name="connsiteY418" fmla="*/ 152876 h 273368"/>
              <a:gd name="connsiteX419" fmla="*/ 154944 w 196283"/>
              <a:gd name="connsiteY419" fmla="*/ 157639 h 273368"/>
              <a:gd name="connsiteX420" fmla="*/ 154468 w 196283"/>
              <a:gd name="connsiteY420" fmla="*/ 164306 h 273368"/>
              <a:gd name="connsiteX421" fmla="*/ 156278 w 196283"/>
              <a:gd name="connsiteY421" fmla="*/ 164783 h 273368"/>
              <a:gd name="connsiteX422" fmla="*/ 156278 w 196283"/>
              <a:gd name="connsiteY422" fmla="*/ 169069 h 273368"/>
              <a:gd name="connsiteX423" fmla="*/ 155802 w 196283"/>
              <a:gd name="connsiteY423" fmla="*/ 185261 h 273368"/>
              <a:gd name="connsiteX424" fmla="*/ 156278 w 196283"/>
              <a:gd name="connsiteY424" fmla="*/ 200406 h 273368"/>
              <a:gd name="connsiteX425" fmla="*/ 153992 w 196283"/>
              <a:gd name="connsiteY425" fmla="*/ 186690 h 273368"/>
              <a:gd name="connsiteX426" fmla="*/ 152563 w 196283"/>
              <a:gd name="connsiteY426" fmla="*/ 172974 h 273368"/>
              <a:gd name="connsiteX427" fmla="*/ 153039 w 196283"/>
              <a:gd name="connsiteY427" fmla="*/ 192881 h 273368"/>
              <a:gd name="connsiteX428" fmla="*/ 156373 w 196283"/>
              <a:gd name="connsiteY428" fmla="*/ 214694 h 273368"/>
              <a:gd name="connsiteX429" fmla="*/ 154563 w 196283"/>
              <a:gd name="connsiteY429" fmla="*/ 207550 h 273368"/>
              <a:gd name="connsiteX430" fmla="*/ 152658 w 196283"/>
              <a:gd name="connsiteY430" fmla="*/ 200406 h 273368"/>
              <a:gd name="connsiteX431" fmla="*/ 152182 w 196283"/>
              <a:gd name="connsiteY431" fmla="*/ 202787 h 273368"/>
              <a:gd name="connsiteX432" fmla="*/ 151706 w 196283"/>
              <a:gd name="connsiteY432" fmla="*/ 206121 h 273368"/>
              <a:gd name="connsiteX433" fmla="*/ 149325 w 196283"/>
              <a:gd name="connsiteY433" fmla="*/ 198977 h 273368"/>
              <a:gd name="connsiteX434" fmla="*/ 147896 w 196283"/>
              <a:gd name="connsiteY434" fmla="*/ 190024 h 273368"/>
              <a:gd name="connsiteX435" fmla="*/ 148372 w 196283"/>
              <a:gd name="connsiteY435" fmla="*/ 203264 h 273368"/>
              <a:gd name="connsiteX436" fmla="*/ 149801 w 196283"/>
              <a:gd name="connsiteY436" fmla="*/ 218408 h 273368"/>
              <a:gd name="connsiteX437" fmla="*/ 147991 w 196283"/>
              <a:gd name="connsiteY437" fmla="*/ 215551 h 273368"/>
              <a:gd name="connsiteX438" fmla="*/ 146086 w 196283"/>
              <a:gd name="connsiteY438" fmla="*/ 211741 h 273368"/>
              <a:gd name="connsiteX439" fmla="*/ 145610 w 196283"/>
              <a:gd name="connsiteY439" fmla="*/ 215551 h 273368"/>
              <a:gd name="connsiteX440" fmla="*/ 145134 w 196283"/>
              <a:gd name="connsiteY440" fmla="*/ 216503 h 273368"/>
              <a:gd name="connsiteX441" fmla="*/ 145419 w 196283"/>
              <a:gd name="connsiteY441" fmla="*/ 216313 h 273368"/>
              <a:gd name="connsiteX442" fmla="*/ 144467 w 196283"/>
              <a:gd name="connsiteY442" fmla="*/ 219170 h 273368"/>
              <a:gd name="connsiteX443" fmla="*/ 143419 w 196283"/>
              <a:gd name="connsiteY443" fmla="*/ 222980 h 273368"/>
              <a:gd name="connsiteX444" fmla="*/ 143019 w 196283"/>
              <a:gd name="connsiteY444" fmla="*/ 221780 h 273368"/>
              <a:gd name="connsiteX445" fmla="*/ 143133 w 196283"/>
              <a:gd name="connsiteY445" fmla="*/ 221742 h 273368"/>
              <a:gd name="connsiteX446" fmla="*/ 142943 w 196283"/>
              <a:gd name="connsiteY446" fmla="*/ 221552 h 273368"/>
              <a:gd name="connsiteX447" fmla="*/ 142467 w 196283"/>
              <a:gd name="connsiteY447" fmla="*/ 220123 h 273368"/>
              <a:gd name="connsiteX448" fmla="*/ 141514 w 196283"/>
              <a:gd name="connsiteY448" fmla="*/ 216313 h 273368"/>
              <a:gd name="connsiteX449" fmla="*/ 140466 w 196283"/>
              <a:gd name="connsiteY449" fmla="*/ 218694 h 273368"/>
              <a:gd name="connsiteX450" fmla="*/ 139514 w 196283"/>
              <a:gd name="connsiteY450" fmla="*/ 221075 h 273368"/>
              <a:gd name="connsiteX451" fmla="*/ 137609 w 196283"/>
              <a:gd name="connsiteY451" fmla="*/ 217265 h 273368"/>
              <a:gd name="connsiteX452" fmla="*/ 136656 w 196283"/>
              <a:gd name="connsiteY452" fmla="*/ 216789 h 273368"/>
              <a:gd name="connsiteX453" fmla="*/ 134847 w 196283"/>
              <a:gd name="connsiteY453" fmla="*/ 217265 h 273368"/>
              <a:gd name="connsiteX454" fmla="*/ 133799 w 196283"/>
              <a:gd name="connsiteY454" fmla="*/ 216313 h 273368"/>
              <a:gd name="connsiteX455" fmla="*/ 135704 w 196283"/>
              <a:gd name="connsiteY455" fmla="*/ 224885 h 273368"/>
              <a:gd name="connsiteX456" fmla="*/ 134275 w 196283"/>
              <a:gd name="connsiteY456" fmla="*/ 222028 h 273368"/>
              <a:gd name="connsiteX457" fmla="*/ 133704 w 196283"/>
              <a:gd name="connsiteY457" fmla="*/ 218218 h 273368"/>
              <a:gd name="connsiteX458" fmla="*/ 132313 w 196283"/>
              <a:gd name="connsiteY458" fmla="*/ 220999 h 273368"/>
              <a:gd name="connsiteX459" fmla="*/ 132275 w 196283"/>
              <a:gd name="connsiteY459" fmla="*/ 221075 h 273368"/>
              <a:gd name="connsiteX460" fmla="*/ 132751 w 196283"/>
              <a:gd name="connsiteY460" fmla="*/ 224885 h 273368"/>
              <a:gd name="connsiteX461" fmla="*/ 130370 w 196283"/>
              <a:gd name="connsiteY461" fmla="*/ 222980 h 273368"/>
              <a:gd name="connsiteX462" fmla="*/ 128084 w 196283"/>
              <a:gd name="connsiteY462" fmla="*/ 221075 h 273368"/>
              <a:gd name="connsiteX463" fmla="*/ 127036 w 196283"/>
              <a:gd name="connsiteY463" fmla="*/ 218218 h 273368"/>
              <a:gd name="connsiteX464" fmla="*/ 126560 w 196283"/>
              <a:gd name="connsiteY464" fmla="*/ 219647 h 273368"/>
              <a:gd name="connsiteX465" fmla="*/ 127989 w 196283"/>
              <a:gd name="connsiteY465" fmla="*/ 221075 h 273368"/>
              <a:gd name="connsiteX466" fmla="*/ 129417 w 196283"/>
              <a:gd name="connsiteY466" fmla="*/ 225362 h 273368"/>
              <a:gd name="connsiteX467" fmla="*/ 129894 w 196283"/>
              <a:gd name="connsiteY467" fmla="*/ 229648 h 273368"/>
              <a:gd name="connsiteX468" fmla="*/ 127608 w 196283"/>
              <a:gd name="connsiteY468" fmla="*/ 225838 h 273368"/>
              <a:gd name="connsiteX469" fmla="*/ 126179 w 196283"/>
              <a:gd name="connsiteY469" fmla="*/ 221075 h 273368"/>
              <a:gd name="connsiteX470" fmla="*/ 125226 w 196283"/>
              <a:gd name="connsiteY470" fmla="*/ 223933 h 273368"/>
              <a:gd name="connsiteX471" fmla="*/ 125703 w 196283"/>
              <a:gd name="connsiteY471" fmla="*/ 235839 h 273368"/>
              <a:gd name="connsiteX472" fmla="*/ 130941 w 196283"/>
              <a:gd name="connsiteY472" fmla="*/ 245840 h 273368"/>
              <a:gd name="connsiteX473" fmla="*/ 119988 w 196283"/>
              <a:gd name="connsiteY473" fmla="*/ 229743 h 273368"/>
              <a:gd name="connsiteX474" fmla="*/ 109986 w 196283"/>
              <a:gd name="connsiteY474" fmla="*/ 210788 h 273368"/>
              <a:gd name="connsiteX475" fmla="*/ 101509 w 196283"/>
              <a:gd name="connsiteY475" fmla="*/ 188881 h 273368"/>
              <a:gd name="connsiteX476" fmla="*/ 97699 w 196283"/>
              <a:gd name="connsiteY476" fmla="*/ 163259 h 273368"/>
              <a:gd name="connsiteX477" fmla="*/ 97699 w 196283"/>
              <a:gd name="connsiteY477" fmla="*/ 136684 h 273368"/>
              <a:gd name="connsiteX478" fmla="*/ 100557 w 196283"/>
              <a:gd name="connsiteY478" fmla="*/ 109157 h 273368"/>
              <a:gd name="connsiteX479" fmla="*/ 107700 w 196283"/>
              <a:gd name="connsiteY479" fmla="*/ 72104 h 273368"/>
              <a:gd name="connsiteX480" fmla="*/ 120559 w 196283"/>
              <a:gd name="connsiteY480" fmla="*/ 41720 h 273368"/>
              <a:gd name="connsiteX481" fmla="*/ 119130 w 196283"/>
              <a:gd name="connsiteY481" fmla="*/ 48387 h 273368"/>
              <a:gd name="connsiteX482" fmla="*/ 117702 w 196283"/>
              <a:gd name="connsiteY482" fmla="*/ 56007 h 273368"/>
              <a:gd name="connsiteX483" fmla="*/ 120464 w 196283"/>
              <a:gd name="connsiteY483" fmla="*/ 47911 h 273368"/>
              <a:gd name="connsiteX484" fmla="*/ 123321 w 196283"/>
              <a:gd name="connsiteY484" fmla="*/ 38862 h 273368"/>
              <a:gd name="connsiteX485" fmla="*/ 127131 w 196283"/>
              <a:gd name="connsiteY485" fmla="*/ 34100 h 273368"/>
              <a:gd name="connsiteX486" fmla="*/ 132846 w 196283"/>
              <a:gd name="connsiteY486" fmla="*/ 31242 h 273368"/>
              <a:gd name="connsiteX487" fmla="*/ 142371 w 196283"/>
              <a:gd name="connsiteY487" fmla="*/ 29337 h 273368"/>
              <a:gd name="connsiteX488" fmla="*/ 151896 w 196283"/>
              <a:gd name="connsiteY488" fmla="*/ 27432 h 273368"/>
              <a:gd name="connsiteX489" fmla="*/ 154278 w 196283"/>
              <a:gd name="connsiteY489" fmla="*/ 28385 h 273368"/>
              <a:gd name="connsiteX490" fmla="*/ 155706 w 196283"/>
              <a:gd name="connsiteY490" fmla="*/ 29337 h 273368"/>
              <a:gd name="connsiteX491" fmla="*/ 157611 w 196283"/>
              <a:gd name="connsiteY491" fmla="*/ 28385 h 273368"/>
              <a:gd name="connsiteX492" fmla="*/ 159421 w 196283"/>
              <a:gd name="connsiteY492" fmla="*/ 26480 h 273368"/>
              <a:gd name="connsiteX493" fmla="*/ 62171 w 196283"/>
              <a:gd name="connsiteY493" fmla="*/ 0 h 273368"/>
              <a:gd name="connsiteX494" fmla="*/ 65981 w 196283"/>
              <a:gd name="connsiteY494" fmla="*/ 476 h 273368"/>
              <a:gd name="connsiteX495" fmla="*/ 71601 w 196283"/>
              <a:gd name="connsiteY495" fmla="*/ 953 h 273368"/>
              <a:gd name="connsiteX496" fmla="*/ 88174 w 196283"/>
              <a:gd name="connsiteY496" fmla="*/ 17145 h 273368"/>
              <a:gd name="connsiteX497" fmla="*/ 91508 w 196283"/>
              <a:gd name="connsiteY497" fmla="*/ 43720 h 273368"/>
              <a:gd name="connsiteX498" fmla="*/ 92079 w 196283"/>
              <a:gd name="connsiteY498" fmla="*/ 88297 h 273368"/>
              <a:gd name="connsiteX499" fmla="*/ 90651 w 196283"/>
              <a:gd name="connsiteY499" fmla="*/ 132017 h 273368"/>
              <a:gd name="connsiteX500" fmla="*/ 88841 w 196283"/>
              <a:gd name="connsiteY500" fmla="*/ 139637 h 273368"/>
              <a:gd name="connsiteX501" fmla="*/ 84936 w 196283"/>
              <a:gd name="connsiteY501" fmla="*/ 146304 h 273368"/>
              <a:gd name="connsiteX502" fmla="*/ 81126 w 196283"/>
              <a:gd name="connsiteY502" fmla="*/ 154877 h 273368"/>
              <a:gd name="connsiteX503" fmla="*/ 72648 w 196283"/>
              <a:gd name="connsiteY503" fmla="*/ 180499 h 273368"/>
              <a:gd name="connsiteX504" fmla="*/ 69791 w 196283"/>
              <a:gd name="connsiteY504" fmla="*/ 190881 h 273368"/>
              <a:gd name="connsiteX505" fmla="*/ 69791 w 196283"/>
              <a:gd name="connsiteY505" fmla="*/ 194691 h 273368"/>
              <a:gd name="connsiteX506" fmla="*/ 70267 w 196283"/>
              <a:gd name="connsiteY506" fmla="*/ 197549 h 273368"/>
              <a:gd name="connsiteX507" fmla="*/ 69791 w 196283"/>
              <a:gd name="connsiteY507" fmla="*/ 196596 h 273368"/>
              <a:gd name="connsiteX508" fmla="*/ 69315 w 196283"/>
              <a:gd name="connsiteY508" fmla="*/ 190405 h 273368"/>
              <a:gd name="connsiteX509" fmla="*/ 69791 w 196283"/>
              <a:gd name="connsiteY509" fmla="*/ 185166 h 273368"/>
              <a:gd name="connsiteX510" fmla="*/ 71601 w 196283"/>
              <a:gd name="connsiteY510" fmla="*/ 179927 h 273368"/>
              <a:gd name="connsiteX511" fmla="*/ 72648 w 196283"/>
              <a:gd name="connsiteY511" fmla="*/ 174689 h 273368"/>
              <a:gd name="connsiteX512" fmla="*/ 69315 w 196283"/>
              <a:gd name="connsiteY512" fmla="*/ 180785 h 273368"/>
              <a:gd name="connsiteX513" fmla="*/ 65981 w 196283"/>
              <a:gd name="connsiteY513" fmla="*/ 186023 h 273368"/>
              <a:gd name="connsiteX514" fmla="*/ 62647 w 196283"/>
              <a:gd name="connsiteY514" fmla="*/ 199739 h 273368"/>
              <a:gd name="connsiteX515" fmla="*/ 60266 w 196283"/>
              <a:gd name="connsiteY515" fmla="*/ 214408 h 273368"/>
              <a:gd name="connsiteX516" fmla="*/ 59313 w 196283"/>
              <a:gd name="connsiteY516" fmla="*/ 211550 h 273368"/>
              <a:gd name="connsiteX517" fmla="*/ 59313 w 196283"/>
              <a:gd name="connsiteY517" fmla="*/ 207740 h 273368"/>
              <a:gd name="connsiteX518" fmla="*/ 56932 w 196283"/>
              <a:gd name="connsiteY518" fmla="*/ 224314 h 273368"/>
              <a:gd name="connsiteX519" fmla="*/ 58361 w 196283"/>
              <a:gd name="connsiteY519" fmla="*/ 242792 h 273368"/>
              <a:gd name="connsiteX520" fmla="*/ 58361 w 196283"/>
              <a:gd name="connsiteY520" fmla="*/ 242983 h 273368"/>
              <a:gd name="connsiteX521" fmla="*/ 54551 w 196283"/>
              <a:gd name="connsiteY521" fmla="*/ 236315 h 273368"/>
              <a:gd name="connsiteX522" fmla="*/ 52741 w 196283"/>
              <a:gd name="connsiteY522" fmla="*/ 226790 h 273368"/>
              <a:gd name="connsiteX523" fmla="*/ 54551 w 196283"/>
              <a:gd name="connsiteY523" fmla="*/ 244793 h 273368"/>
              <a:gd name="connsiteX524" fmla="*/ 50265 w 196283"/>
              <a:gd name="connsiteY524" fmla="*/ 237173 h 273368"/>
              <a:gd name="connsiteX525" fmla="*/ 47883 w 196283"/>
              <a:gd name="connsiteY525" fmla="*/ 228600 h 273368"/>
              <a:gd name="connsiteX526" fmla="*/ 47883 w 196283"/>
              <a:gd name="connsiteY526" fmla="*/ 234315 h 273368"/>
              <a:gd name="connsiteX527" fmla="*/ 48836 w 196283"/>
              <a:gd name="connsiteY527" fmla="*/ 240030 h 273368"/>
              <a:gd name="connsiteX528" fmla="*/ 47883 w 196283"/>
              <a:gd name="connsiteY528" fmla="*/ 239554 h 273368"/>
              <a:gd name="connsiteX529" fmla="*/ 46931 w 196283"/>
              <a:gd name="connsiteY529" fmla="*/ 239078 h 273368"/>
              <a:gd name="connsiteX530" fmla="*/ 49788 w 196283"/>
              <a:gd name="connsiteY530" fmla="*/ 246698 h 273368"/>
              <a:gd name="connsiteX531" fmla="*/ 50741 w 196283"/>
              <a:gd name="connsiteY531" fmla="*/ 254318 h 273368"/>
              <a:gd name="connsiteX532" fmla="*/ 45026 w 196283"/>
              <a:gd name="connsiteY532" fmla="*/ 262414 h 273368"/>
              <a:gd name="connsiteX533" fmla="*/ 41216 w 196283"/>
              <a:gd name="connsiteY533" fmla="*/ 271463 h 273368"/>
              <a:gd name="connsiteX534" fmla="*/ 37406 w 196283"/>
              <a:gd name="connsiteY534" fmla="*/ 273368 h 273368"/>
              <a:gd name="connsiteX535" fmla="*/ 19880 w 196283"/>
              <a:gd name="connsiteY535" fmla="*/ 264795 h 273368"/>
              <a:gd name="connsiteX536" fmla="*/ 9879 w 196283"/>
              <a:gd name="connsiteY536" fmla="*/ 247745 h 273368"/>
              <a:gd name="connsiteX537" fmla="*/ 2259 w 196283"/>
              <a:gd name="connsiteY537" fmla="*/ 195548 h 273368"/>
              <a:gd name="connsiteX538" fmla="*/ 354 w 196283"/>
              <a:gd name="connsiteY538" fmla="*/ 142399 h 273368"/>
              <a:gd name="connsiteX539" fmla="*/ 1782 w 196283"/>
              <a:gd name="connsiteY539" fmla="*/ 141923 h 273368"/>
              <a:gd name="connsiteX540" fmla="*/ 2259 w 196283"/>
              <a:gd name="connsiteY540" fmla="*/ 140494 h 273368"/>
              <a:gd name="connsiteX541" fmla="*/ 830 w 196283"/>
              <a:gd name="connsiteY541" fmla="*/ 138589 h 273368"/>
              <a:gd name="connsiteX542" fmla="*/ 354 w 196283"/>
              <a:gd name="connsiteY542" fmla="*/ 135731 h 273368"/>
              <a:gd name="connsiteX543" fmla="*/ 3211 w 196283"/>
              <a:gd name="connsiteY543" fmla="*/ 134779 h 273368"/>
              <a:gd name="connsiteX544" fmla="*/ 830 w 196283"/>
              <a:gd name="connsiteY544" fmla="*/ 133826 h 273368"/>
              <a:gd name="connsiteX545" fmla="*/ 354 w 196283"/>
              <a:gd name="connsiteY545" fmla="*/ 131921 h 273368"/>
              <a:gd name="connsiteX546" fmla="*/ 1782 w 196283"/>
              <a:gd name="connsiteY546" fmla="*/ 132398 h 273368"/>
              <a:gd name="connsiteX547" fmla="*/ 4164 w 196283"/>
              <a:gd name="connsiteY547" fmla="*/ 131921 h 273368"/>
              <a:gd name="connsiteX548" fmla="*/ 1782 w 196283"/>
              <a:gd name="connsiteY548" fmla="*/ 129064 h 273368"/>
              <a:gd name="connsiteX549" fmla="*/ 354 w 196283"/>
              <a:gd name="connsiteY549" fmla="*/ 126206 h 273368"/>
              <a:gd name="connsiteX550" fmla="*/ 2735 w 196283"/>
              <a:gd name="connsiteY550" fmla="*/ 124778 h 273368"/>
              <a:gd name="connsiteX551" fmla="*/ 4164 w 196283"/>
              <a:gd name="connsiteY551" fmla="*/ 124301 h 273368"/>
              <a:gd name="connsiteX552" fmla="*/ 2735 w 196283"/>
              <a:gd name="connsiteY552" fmla="*/ 122873 h 273368"/>
              <a:gd name="connsiteX553" fmla="*/ 1306 w 196283"/>
              <a:gd name="connsiteY553" fmla="*/ 122396 h 273368"/>
              <a:gd name="connsiteX554" fmla="*/ 1477 w 196283"/>
              <a:gd name="connsiteY554" fmla="*/ 121025 h 273368"/>
              <a:gd name="connsiteX555" fmla="*/ 3306 w 196283"/>
              <a:gd name="connsiteY555" fmla="*/ 122396 h 273368"/>
              <a:gd name="connsiteX556" fmla="*/ 3306 w 196283"/>
              <a:gd name="connsiteY556" fmla="*/ 119539 h 273368"/>
              <a:gd name="connsiteX557" fmla="*/ 1493 w 196283"/>
              <a:gd name="connsiteY557" fmla="*/ 120899 h 273368"/>
              <a:gd name="connsiteX558" fmla="*/ 1782 w 196283"/>
              <a:gd name="connsiteY558" fmla="*/ 118586 h 273368"/>
              <a:gd name="connsiteX559" fmla="*/ 1306 w 196283"/>
              <a:gd name="connsiteY559" fmla="*/ 114776 h 273368"/>
              <a:gd name="connsiteX560" fmla="*/ 5116 w 196283"/>
              <a:gd name="connsiteY560" fmla="*/ 114776 h 273368"/>
              <a:gd name="connsiteX561" fmla="*/ 3687 w 196283"/>
              <a:gd name="connsiteY561" fmla="*/ 111919 h 273368"/>
              <a:gd name="connsiteX562" fmla="*/ 4164 w 196283"/>
              <a:gd name="connsiteY562" fmla="*/ 108109 h 273368"/>
              <a:gd name="connsiteX563" fmla="*/ 7021 w 196283"/>
              <a:gd name="connsiteY563" fmla="*/ 107156 h 273368"/>
              <a:gd name="connsiteX564" fmla="*/ 11307 w 196283"/>
              <a:gd name="connsiteY564" fmla="*/ 86297 h 273368"/>
              <a:gd name="connsiteX565" fmla="*/ 14641 w 196283"/>
              <a:gd name="connsiteY565" fmla="*/ 66389 h 273368"/>
              <a:gd name="connsiteX566" fmla="*/ 23214 w 196283"/>
              <a:gd name="connsiteY566" fmla="*/ 38862 h 273368"/>
              <a:gd name="connsiteX567" fmla="*/ 37406 w 196283"/>
              <a:gd name="connsiteY567" fmla="*/ 17050 h 273368"/>
              <a:gd name="connsiteX568" fmla="*/ 46931 w 196283"/>
              <a:gd name="connsiteY568" fmla="*/ 5239 h 273368"/>
              <a:gd name="connsiteX569" fmla="*/ 62171 w 196283"/>
              <a:gd name="connsiteY569" fmla="*/ 0 h 2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</a:cxnLst>
            <a:rect l="l" t="t" r="r" b="b"/>
            <a:pathLst>
              <a:path w="196283" h="273368">
                <a:moveTo>
                  <a:pt x="30357" y="254318"/>
                </a:moveTo>
                <a:cubicBezTo>
                  <a:pt x="29691" y="254984"/>
                  <a:pt x="29405" y="255937"/>
                  <a:pt x="29405" y="257175"/>
                </a:cubicBezTo>
                <a:lnTo>
                  <a:pt x="29500" y="257175"/>
                </a:lnTo>
                <a:cubicBezTo>
                  <a:pt x="30738" y="257175"/>
                  <a:pt x="31310" y="257366"/>
                  <a:pt x="31310" y="257651"/>
                </a:cubicBezTo>
                <a:cubicBezTo>
                  <a:pt x="31310" y="258032"/>
                  <a:pt x="31881" y="257842"/>
                  <a:pt x="33215" y="257175"/>
                </a:cubicBezTo>
                <a:lnTo>
                  <a:pt x="33215" y="254318"/>
                </a:lnTo>
                <a:cubicBezTo>
                  <a:pt x="31881" y="254984"/>
                  <a:pt x="31310" y="255080"/>
                  <a:pt x="31310" y="254794"/>
                </a:cubicBezTo>
                <a:cubicBezTo>
                  <a:pt x="31310" y="254508"/>
                  <a:pt x="31024" y="254318"/>
                  <a:pt x="30357" y="254318"/>
                </a:cubicBezTo>
                <a:close/>
                <a:moveTo>
                  <a:pt x="29214" y="246793"/>
                </a:moveTo>
                <a:cubicBezTo>
                  <a:pt x="28643" y="247460"/>
                  <a:pt x="28643" y="248031"/>
                  <a:pt x="29214" y="248698"/>
                </a:cubicBezTo>
                <a:cubicBezTo>
                  <a:pt x="29881" y="249365"/>
                  <a:pt x="30262" y="248984"/>
                  <a:pt x="30262" y="247745"/>
                </a:cubicBezTo>
                <a:close/>
                <a:moveTo>
                  <a:pt x="45407" y="235458"/>
                </a:moveTo>
                <a:lnTo>
                  <a:pt x="45407" y="237363"/>
                </a:lnTo>
                <a:cubicBezTo>
                  <a:pt x="45407" y="238030"/>
                  <a:pt x="45693" y="238316"/>
                  <a:pt x="46359" y="238316"/>
                </a:cubicBezTo>
                <a:cubicBezTo>
                  <a:pt x="46359" y="237077"/>
                  <a:pt x="46074" y="236125"/>
                  <a:pt x="45407" y="235458"/>
                </a:cubicBezTo>
                <a:close/>
                <a:moveTo>
                  <a:pt x="32262" y="233458"/>
                </a:moveTo>
                <a:lnTo>
                  <a:pt x="32524" y="233981"/>
                </a:lnTo>
                <a:lnTo>
                  <a:pt x="34167" y="239173"/>
                </a:lnTo>
                <a:cubicBezTo>
                  <a:pt x="33501" y="238601"/>
                  <a:pt x="33405" y="237554"/>
                  <a:pt x="33691" y="236315"/>
                </a:cubicBezTo>
                <a:lnTo>
                  <a:pt x="32524" y="233981"/>
                </a:lnTo>
                <a:lnTo>
                  <a:pt x="32358" y="233458"/>
                </a:lnTo>
                <a:close/>
                <a:moveTo>
                  <a:pt x="30357" y="233458"/>
                </a:moveTo>
                <a:cubicBezTo>
                  <a:pt x="30357" y="236030"/>
                  <a:pt x="30834" y="238220"/>
                  <a:pt x="31786" y="240125"/>
                </a:cubicBezTo>
                <a:cubicBezTo>
                  <a:pt x="32834" y="242030"/>
                  <a:pt x="32929" y="243935"/>
                  <a:pt x="32358" y="245840"/>
                </a:cubicBezTo>
                <a:cubicBezTo>
                  <a:pt x="31691" y="245174"/>
                  <a:pt x="31500" y="244602"/>
                  <a:pt x="31786" y="243935"/>
                </a:cubicBezTo>
                <a:cubicBezTo>
                  <a:pt x="32072" y="243269"/>
                  <a:pt x="31596" y="242983"/>
                  <a:pt x="30357" y="242983"/>
                </a:cubicBezTo>
                <a:cubicBezTo>
                  <a:pt x="31024" y="244888"/>
                  <a:pt x="31024" y="246126"/>
                  <a:pt x="30357" y="246793"/>
                </a:cubicBezTo>
                <a:cubicBezTo>
                  <a:pt x="29691" y="247460"/>
                  <a:pt x="30072" y="248412"/>
                  <a:pt x="31310" y="249650"/>
                </a:cubicBezTo>
                <a:lnTo>
                  <a:pt x="31310" y="247745"/>
                </a:lnTo>
                <a:cubicBezTo>
                  <a:pt x="31310" y="251555"/>
                  <a:pt x="32643" y="254413"/>
                  <a:pt x="35120" y="256318"/>
                </a:cubicBezTo>
                <a:cubicBezTo>
                  <a:pt x="37692" y="254413"/>
                  <a:pt x="40168" y="253460"/>
                  <a:pt x="42740" y="253460"/>
                </a:cubicBezTo>
                <a:cubicBezTo>
                  <a:pt x="41406" y="250317"/>
                  <a:pt x="40168" y="248126"/>
                  <a:pt x="38930" y="246793"/>
                </a:cubicBezTo>
                <a:cubicBezTo>
                  <a:pt x="37596" y="245555"/>
                  <a:pt x="36358" y="243364"/>
                  <a:pt x="35025" y="240125"/>
                </a:cubicBezTo>
                <a:cubicBezTo>
                  <a:pt x="35025" y="242030"/>
                  <a:pt x="34739" y="242697"/>
                  <a:pt x="34072" y="242030"/>
                </a:cubicBezTo>
                <a:cubicBezTo>
                  <a:pt x="32834" y="240792"/>
                  <a:pt x="32262" y="239363"/>
                  <a:pt x="32262" y="237744"/>
                </a:cubicBezTo>
                <a:cubicBezTo>
                  <a:pt x="32262" y="236125"/>
                  <a:pt x="31596" y="234696"/>
                  <a:pt x="30357" y="233458"/>
                </a:cubicBezTo>
                <a:close/>
                <a:moveTo>
                  <a:pt x="18642" y="232601"/>
                </a:moveTo>
                <a:cubicBezTo>
                  <a:pt x="18642" y="235744"/>
                  <a:pt x="19308" y="237363"/>
                  <a:pt x="20547" y="237363"/>
                </a:cubicBezTo>
                <a:lnTo>
                  <a:pt x="20642" y="237363"/>
                </a:lnTo>
                <a:cubicBezTo>
                  <a:pt x="20070" y="236696"/>
                  <a:pt x="19689" y="235934"/>
                  <a:pt x="19689" y="234982"/>
                </a:cubicBezTo>
                <a:cubicBezTo>
                  <a:pt x="19689" y="234029"/>
                  <a:pt x="19308" y="233267"/>
                  <a:pt x="18642" y="232601"/>
                </a:cubicBezTo>
                <a:close/>
                <a:moveTo>
                  <a:pt x="40835" y="230600"/>
                </a:moveTo>
                <a:cubicBezTo>
                  <a:pt x="41502" y="231839"/>
                  <a:pt x="41597" y="232981"/>
                  <a:pt x="41311" y="233934"/>
                </a:cubicBezTo>
                <a:lnTo>
                  <a:pt x="40843" y="237217"/>
                </a:lnTo>
                <a:lnTo>
                  <a:pt x="40813" y="237232"/>
                </a:lnTo>
                <a:lnTo>
                  <a:pt x="39406" y="234887"/>
                </a:lnTo>
                <a:lnTo>
                  <a:pt x="39216" y="234887"/>
                </a:lnTo>
                <a:cubicBezTo>
                  <a:pt x="39501" y="233934"/>
                  <a:pt x="39025" y="233172"/>
                  <a:pt x="37787" y="232505"/>
                </a:cubicBezTo>
                <a:cubicBezTo>
                  <a:pt x="37120" y="234982"/>
                  <a:pt x="37596" y="237458"/>
                  <a:pt x="39216" y="239649"/>
                </a:cubicBezTo>
                <a:cubicBezTo>
                  <a:pt x="40740" y="241935"/>
                  <a:pt x="40930" y="243269"/>
                  <a:pt x="39692" y="243935"/>
                </a:cubicBezTo>
                <a:cubicBezTo>
                  <a:pt x="39692" y="245840"/>
                  <a:pt x="40359" y="246983"/>
                  <a:pt x="41597" y="247269"/>
                </a:cubicBezTo>
                <a:cubicBezTo>
                  <a:pt x="42930" y="247555"/>
                  <a:pt x="43502" y="248412"/>
                  <a:pt x="43502" y="249650"/>
                </a:cubicBezTo>
                <a:cubicBezTo>
                  <a:pt x="44740" y="249650"/>
                  <a:pt x="45407" y="249460"/>
                  <a:pt x="45407" y="249174"/>
                </a:cubicBezTo>
                <a:cubicBezTo>
                  <a:pt x="45407" y="248888"/>
                  <a:pt x="45693" y="248698"/>
                  <a:pt x="46359" y="248698"/>
                </a:cubicBezTo>
                <a:cubicBezTo>
                  <a:pt x="46359" y="248031"/>
                  <a:pt x="45883" y="247269"/>
                  <a:pt x="44931" y="246317"/>
                </a:cubicBezTo>
                <a:cubicBezTo>
                  <a:pt x="43978" y="245364"/>
                  <a:pt x="44169" y="244221"/>
                  <a:pt x="45502" y="242983"/>
                </a:cubicBezTo>
                <a:cubicBezTo>
                  <a:pt x="45502" y="240506"/>
                  <a:pt x="44454" y="238220"/>
                  <a:pt x="42645" y="236315"/>
                </a:cubicBezTo>
                <a:cubicBezTo>
                  <a:pt x="43311" y="237554"/>
                  <a:pt x="42645" y="238887"/>
                  <a:pt x="40740" y="240125"/>
                </a:cubicBezTo>
                <a:lnTo>
                  <a:pt x="40740" y="237268"/>
                </a:lnTo>
                <a:lnTo>
                  <a:pt x="40813" y="237232"/>
                </a:lnTo>
                <a:lnTo>
                  <a:pt x="40835" y="237268"/>
                </a:lnTo>
                <a:lnTo>
                  <a:pt x="40843" y="237217"/>
                </a:lnTo>
                <a:lnTo>
                  <a:pt x="41692" y="236792"/>
                </a:lnTo>
                <a:cubicBezTo>
                  <a:pt x="41025" y="235839"/>
                  <a:pt x="41406" y="235363"/>
                  <a:pt x="42740" y="235363"/>
                </a:cubicBezTo>
                <a:cubicBezTo>
                  <a:pt x="42740" y="232791"/>
                  <a:pt x="42073" y="231267"/>
                  <a:pt x="40835" y="230600"/>
                </a:cubicBezTo>
                <a:close/>
                <a:moveTo>
                  <a:pt x="46359" y="225076"/>
                </a:moveTo>
                <a:cubicBezTo>
                  <a:pt x="46931" y="225743"/>
                  <a:pt x="47121" y="226314"/>
                  <a:pt x="46836" y="226981"/>
                </a:cubicBezTo>
                <a:cubicBezTo>
                  <a:pt x="46550" y="227648"/>
                  <a:pt x="46645" y="227933"/>
                  <a:pt x="47312" y="227933"/>
                </a:cubicBezTo>
                <a:cubicBezTo>
                  <a:pt x="49217" y="226028"/>
                  <a:pt x="48931" y="225076"/>
                  <a:pt x="46359" y="225076"/>
                </a:cubicBezTo>
                <a:close/>
                <a:moveTo>
                  <a:pt x="37025" y="222028"/>
                </a:moveTo>
                <a:lnTo>
                  <a:pt x="37025" y="224885"/>
                </a:lnTo>
                <a:cubicBezTo>
                  <a:pt x="37025" y="226124"/>
                  <a:pt x="37311" y="226124"/>
                  <a:pt x="37977" y="224885"/>
                </a:cubicBezTo>
                <a:lnTo>
                  <a:pt x="37977" y="222028"/>
                </a:lnTo>
                <a:cubicBezTo>
                  <a:pt x="37977" y="220790"/>
                  <a:pt x="37692" y="220790"/>
                  <a:pt x="37025" y="222028"/>
                </a:cubicBezTo>
                <a:close/>
                <a:moveTo>
                  <a:pt x="141133" y="219837"/>
                </a:moveTo>
                <a:cubicBezTo>
                  <a:pt x="141800" y="219837"/>
                  <a:pt x="142181" y="220218"/>
                  <a:pt x="142181" y="220790"/>
                </a:cubicBezTo>
                <a:lnTo>
                  <a:pt x="142943" y="221552"/>
                </a:lnTo>
                <a:lnTo>
                  <a:pt x="143019" y="221780"/>
                </a:lnTo>
                <a:lnTo>
                  <a:pt x="141705" y="222218"/>
                </a:lnTo>
                <a:cubicBezTo>
                  <a:pt x="141324" y="221266"/>
                  <a:pt x="141133" y="220504"/>
                  <a:pt x="141133" y="219837"/>
                </a:cubicBezTo>
                <a:close/>
                <a:moveTo>
                  <a:pt x="57789" y="219456"/>
                </a:moveTo>
                <a:cubicBezTo>
                  <a:pt x="59123" y="220123"/>
                  <a:pt x="59409" y="220599"/>
                  <a:pt x="58742" y="220885"/>
                </a:cubicBezTo>
                <a:cubicBezTo>
                  <a:pt x="58075" y="221171"/>
                  <a:pt x="58075" y="221933"/>
                  <a:pt x="58742" y="223266"/>
                </a:cubicBezTo>
                <a:cubicBezTo>
                  <a:pt x="56837" y="222028"/>
                  <a:pt x="56551" y="220790"/>
                  <a:pt x="57789" y="219456"/>
                </a:cubicBezTo>
                <a:close/>
                <a:moveTo>
                  <a:pt x="39692" y="219266"/>
                </a:moveTo>
                <a:lnTo>
                  <a:pt x="39692" y="222599"/>
                </a:lnTo>
                <a:cubicBezTo>
                  <a:pt x="39692" y="224219"/>
                  <a:pt x="39978" y="224314"/>
                  <a:pt x="40644" y="223076"/>
                </a:cubicBezTo>
                <a:lnTo>
                  <a:pt x="40644" y="219742"/>
                </a:lnTo>
                <a:cubicBezTo>
                  <a:pt x="40644" y="218123"/>
                  <a:pt x="40359" y="218027"/>
                  <a:pt x="39692" y="219266"/>
                </a:cubicBezTo>
                <a:close/>
                <a:moveTo>
                  <a:pt x="30357" y="213455"/>
                </a:moveTo>
                <a:lnTo>
                  <a:pt x="30357" y="216313"/>
                </a:lnTo>
                <a:cubicBezTo>
                  <a:pt x="30357" y="217551"/>
                  <a:pt x="30643" y="217551"/>
                  <a:pt x="31310" y="216313"/>
                </a:cubicBezTo>
                <a:lnTo>
                  <a:pt x="31310" y="213455"/>
                </a:lnTo>
                <a:cubicBezTo>
                  <a:pt x="31310" y="212217"/>
                  <a:pt x="31024" y="212217"/>
                  <a:pt x="30357" y="213455"/>
                </a:cubicBezTo>
                <a:close/>
                <a:moveTo>
                  <a:pt x="27786" y="211646"/>
                </a:moveTo>
                <a:cubicBezTo>
                  <a:pt x="27500" y="211646"/>
                  <a:pt x="27309" y="212027"/>
                  <a:pt x="27309" y="212598"/>
                </a:cubicBezTo>
                <a:cubicBezTo>
                  <a:pt x="27309" y="215075"/>
                  <a:pt x="27595" y="215741"/>
                  <a:pt x="28262" y="214503"/>
                </a:cubicBezTo>
                <a:lnTo>
                  <a:pt x="28262" y="212598"/>
                </a:lnTo>
                <a:cubicBezTo>
                  <a:pt x="28262" y="211931"/>
                  <a:pt x="28071" y="211646"/>
                  <a:pt x="27786" y="211646"/>
                </a:cubicBezTo>
                <a:close/>
                <a:moveTo>
                  <a:pt x="133513" y="209360"/>
                </a:moveTo>
                <a:cubicBezTo>
                  <a:pt x="133513" y="210598"/>
                  <a:pt x="133323" y="211265"/>
                  <a:pt x="133037" y="211265"/>
                </a:cubicBezTo>
                <a:cubicBezTo>
                  <a:pt x="132751" y="211265"/>
                  <a:pt x="132561" y="211931"/>
                  <a:pt x="132561" y="213169"/>
                </a:cubicBezTo>
                <a:cubicBezTo>
                  <a:pt x="133799" y="213836"/>
                  <a:pt x="134466" y="213360"/>
                  <a:pt x="134466" y="211741"/>
                </a:cubicBezTo>
                <a:cubicBezTo>
                  <a:pt x="134466" y="210122"/>
                  <a:pt x="134180" y="209360"/>
                  <a:pt x="133513" y="209360"/>
                </a:cubicBezTo>
                <a:close/>
                <a:moveTo>
                  <a:pt x="59694" y="203264"/>
                </a:moveTo>
                <a:lnTo>
                  <a:pt x="59694" y="205169"/>
                </a:lnTo>
                <a:lnTo>
                  <a:pt x="60647" y="205169"/>
                </a:lnTo>
                <a:lnTo>
                  <a:pt x="60647" y="203264"/>
                </a:lnTo>
                <a:close/>
                <a:moveTo>
                  <a:pt x="9021" y="203168"/>
                </a:moveTo>
                <a:lnTo>
                  <a:pt x="9021" y="207931"/>
                </a:lnTo>
                <a:cubicBezTo>
                  <a:pt x="9688" y="212979"/>
                  <a:pt x="10069" y="213836"/>
                  <a:pt x="10069" y="210312"/>
                </a:cubicBezTo>
                <a:cubicBezTo>
                  <a:pt x="10069" y="206788"/>
                  <a:pt x="9688" y="204502"/>
                  <a:pt x="9021" y="203168"/>
                </a:cubicBezTo>
                <a:close/>
                <a:moveTo>
                  <a:pt x="8069" y="197453"/>
                </a:moveTo>
                <a:lnTo>
                  <a:pt x="8069" y="200311"/>
                </a:lnTo>
                <a:cubicBezTo>
                  <a:pt x="8069" y="201549"/>
                  <a:pt x="8355" y="201549"/>
                  <a:pt x="9021" y="200311"/>
                </a:cubicBezTo>
                <a:cubicBezTo>
                  <a:pt x="9021" y="197834"/>
                  <a:pt x="8736" y="196882"/>
                  <a:pt x="8069" y="197453"/>
                </a:cubicBezTo>
                <a:close/>
                <a:moveTo>
                  <a:pt x="113130" y="195739"/>
                </a:moveTo>
                <a:cubicBezTo>
                  <a:pt x="112558" y="194786"/>
                  <a:pt x="111891" y="194881"/>
                  <a:pt x="111320" y="196215"/>
                </a:cubicBezTo>
                <a:cubicBezTo>
                  <a:pt x="112558" y="196215"/>
                  <a:pt x="112844" y="196882"/>
                  <a:pt x="112272" y="198120"/>
                </a:cubicBezTo>
                <a:cubicBezTo>
                  <a:pt x="111606" y="199358"/>
                  <a:pt x="111987" y="199739"/>
                  <a:pt x="113225" y="199073"/>
                </a:cubicBezTo>
                <a:cubicBezTo>
                  <a:pt x="113796" y="197834"/>
                  <a:pt x="113796" y="196691"/>
                  <a:pt x="113225" y="195739"/>
                </a:cubicBezTo>
                <a:close/>
                <a:moveTo>
                  <a:pt x="12069" y="189929"/>
                </a:moveTo>
                <a:cubicBezTo>
                  <a:pt x="12736" y="197453"/>
                  <a:pt x="13403" y="204978"/>
                  <a:pt x="13974" y="212217"/>
                </a:cubicBezTo>
                <a:cubicBezTo>
                  <a:pt x="14641" y="219551"/>
                  <a:pt x="16165" y="226028"/>
                  <a:pt x="18642" y="231648"/>
                </a:cubicBezTo>
                <a:lnTo>
                  <a:pt x="18737" y="231648"/>
                </a:lnTo>
                <a:cubicBezTo>
                  <a:pt x="17499" y="224695"/>
                  <a:pt x="16451" y="217742"/>
                  <a:pt x="15403" y="210788"/>
                </a:cubicBezTo>
                <a:cubicBezTo>
                  <a:pt x="14451" y="203835"/>
                  <a:pt x="13403" y="196882"/>
                  <a:pt x="12069" y="189929"/>
                </a:cubicBezTo>
                <a:close/>
                <a:moveTo>
                  <a:pt x="11974" y="181356"/>
                </a:moveTo>
                <a:cubicBezTo>
                  <a:pt x="11974" y="182594"/>
                  <a:pt x="11784" y="184023"/>
                  <a:pt x="11498" y="185642"/>
                </a:cubicBezTo>
                <a:cubicBezTo>
                  <a:pt x="11212" y="187262"/>
                  <a:pt x="11307" y="187452"/>
                  <a:pt x="11974" y="186119"/>
                </a:cubicBezTo>
                <a:cubicBezTo>
                  <a:pt x="11974" y="185452"/>
                  <a:pt x="12165" y="184404"/>
                  <a:pt x="12450" y="182785"/>
                </a:cubicBezTo>
                <a:cubicBezTo>
                  <a:pt x="12736" y="181166"/>
                  <a:pt x="12641" y="180689"/>
                  <a:pt x="11974" y="181356"/>
                </a:cubicBezTo>
                <a:close/>
                <a:moveTo>
                  <a:pt x="107415" y="179261"/>
                </a:moveTo>
                <a:cubicBezTo>
                  <a:pt x="108081" y="180499"/>
                  <a:pt x="108272" y="181737"/>
                  <a:pt x="107891" y="183071"/>
                </a:cubicBezTo>
                <a:cubicBezTo>
                  <a:pt x="107605" y="184309"/>
                  <a:pt x="108081" y="185261"/>
                  <a:pt x="109320" y="185928"/>
                </a:cubicBezTo>
                <a:lnTo>
                  <a:pt x="109320" y="179261"/>
                </a:lnTo>
                <a:close/>
                <a:moveTo>
                  <a:pt x="170852" y="174688"/>
                </a:moveTo>
                <a:lnTo>
                  <a:pt x="171804" y="177546"/>
                </a:lnTo>
                <a:cubicBezTo>
                  <a:pt x="171804" y="176308"/>
                  <a:pt x="171518" y="175260"/>
                  <a:pt x="170851" y="174689"/>
                </a:cubicBezTo>
                <a:close/>
                <a:moveTo>
                  <a:pt x="169899" y="171831"/>
                </a:moveTo>
                <a:lnTo>
                  <a:pt x="171804" y="171831"/>
                </a:lnTo>
                <a:lnTo>
                  <a:pt x="170852" y="174688"/>
                </a:lnTo>
                <a:close/>
                <a:moveTo>
                  <a:pt x="158767" y="171387"/>
                </a:moveTo>
                <a:lnTo>
                  <a:pt x="159231" y="173831"/>
                </a:lnTo>
                <a:cubicBezTo>
                  <a:pt x="159231" y="173165"/>
                  <a:pt x="159040" y="172403"/>
                  <a:pt x="158754" y="171450"/>
                </a:cubicBezTo>
                <a:close/>
                <a:moveTo>
                  <a:pt x="13022" y="168021"/>
                </a:moveTo>
                <a:cubicBezTo>
                  <a:pt x="13689" y="169259"/>
                  <a:pt x="13784" y="170402"/>
                  <a:pt x="13498" y="171355"/>
                </a:cubicBezTo>
                <a:lnTo>
                  <a:pt x="14726" y="173401"/>
                </a:lnTo>
                <a:lnTo>
                  <a:pt x="14832" y="173736"/>
                </a:lnTo>
                <a:lnTo>
                  <a:pt x="14927" y="173736"/>
                </a:lnTo>
                <a:lnTo>
                  <a:pt x="14726" y="173401"/>
                </a:lnTo>
                <a:close/>
                <a:moveTo>
                  <a:pt x="163644" y="161459"/>
                </a:moveTo>
                <a:lnTo>
                  <a:pt x="163819" y="161598"/>
                </a:lnTo>
                <a:lnTo>
                  <a:pt x="163771" y="161793"/>
                </a:lnTo>
                <a:lnTo>
                  <a:pt x="163451" y="161878"/>
                </a:lnTo>
                <a:close/>
                <a:moveTo>
                  <a:pt x="156373" y="160020"/>
                </a:moveTo>
                <a:cubicBezTo>
                  <a:pt x="157040" y="160020"/>
                  <a:pt x="157135" y="160211"/>
                  <a:pt x="156849" y="160496"/>
                </a:cubicBezTo>
                <a:lnTo>
                  <a:pt x="157094" y="160741"/>
                </a:lnTo>
                <a:lnTo>
                  <a:pt x="157133" y="161166"/>
                </a:lnTo>
                <a:lnTo>
                  <a:pt x="156373" y="161925"/>
                </a:lnTo>
                <a:cubicBezTo>
                  <a:pt x="155802" y="161354"/>
                  <a:pt x="155802" y="160687"/>
                  <a:pt x="156373" y="160020"/>
                </a:cubicBezTo>
                <a:close/>
                <a:moveTo>
                  <a:pt x="159231" y="156305"/>
                </a:moveTo>
                <a:cubicBezTo>
                  <a:pt x="159231" y="158782"/>
                  <a:pt x="159040" y="160782"/>
                  <a:pt x="158754" y="162020"/>
                </a:cubicBezTo>
                <a:cubicBezTo>
                  <a:pt x="158469" y="163259"/>
                  <a:pt x="158945" y="164592"/>
                  <a:pt x="160183" y="165830"/>
                </a:cubicBezTo>
                <a:cubicBezTo>
                  <a:pt x="159516" y="163354"/>
                  <a:pt x="159516" y="161449"/>
                  <a:pt x="160183" y="160115"/>
                </a:cubicBezTo>
                <a:cubicBezTo>
                  <a:pt x="160850" y="158877"/>
                  <a:pt x="160469" y="157639"/>
                  <a:pt x="159231" y="156305"/>
                </a:cubicBezTo>
                <a:close/>
                <a:moveTo>
                  <a:pt x="163993" y="150876"/>
                </a:moveTo>
                <a:cubicBezTo>
                  <a:pt x="162755" y="154019"/>
                  <a:pt x="162755" y="156877"/>
                  <a:pt x="163993" y="159449"/>
                </a:cubicBezTo>
                <a:cubicBezTo>
                  <a:pt x="163993" y="158210"/>
                  <a:pt x="164279" y="156781"/>
                  <a:pt x="165041" y="155162"/>
                </a:cubicBezTo>
                <a:cubicBezTo>
                  <a:pt x="165612" y="153543"/>
                  <a:pt x="165327" y="152114"/>
                  <a:pt x="163993" y="150876"/>
                </a:cubicBezTo>
                <a:close/>
                <a:moveTo>
                  <a:pt x="151611" y="150495"/>
                </a:moveTo>
                <a:lnTo>
                  <a:pt x="151611" y="155258"/>
                </a:lnTo>
                <a:cubicBezTo>
                  <a:pt x="151611" y="157163"/>
                  <a:pt x="151896" y="157448"/>
                  <a:pt x="152563" y="156210"/>
                </a:cubicBezTo>
                <a:lnTo>
                  <a:pt x="152563" y="152400"/>
                </a:lnTo>
                <a:cubicBezTo>
                  <a:pt x="152563" y="150495"/>
                  <a:pt x="152277" y="149924"/>
                  <a:pt x="151611" y="150495"/>
                </a:cubicBezTo>
                <a:close/>
                <a:moveTo>
                  <a:pt x="118178" y="148685"/>
                </a:moveTo>
                <a:cubicBezTo>
                  <a:pt x="118845" y="149924"/>
                  <a:pt x="118940" y="151543"/>
                  <a:pt x="118654" y="153448"/>
                </a:cubicBezTo>
                <a:cubicBezTo>
                  <a:pt x="118273" y="155353"/>
                  <a:pt x="118845" y="156591"/>
                  <a:pt x="120083" y="157258"/>
                </a:cubicBezTo>
                <a:cubicBezTo>
                  <a:pt x="120083" y="152876"/>
                  <a:pt x="119416" y="150019"/>
                  <a:pt x="118178" y="148685"/>
                </a:cubicBezTo>
                <a:close/>
                <a:moveTo>
                  <a:pt x="163231" y="148114"/>
                </a:moveTo>
                <a:lnTo>
                  <a:pt x="163231" y="149066"/>
                </a:lnTo>
                <a:lnTo>
                  <a:pt x="164184" y="149066"/>
                </a:lnTo>
                <a:lnTo>
                  <a:pt x="164184" y="148114"/>
                </a:lnTo>
                <a:close/>
                <a:moveTo>
                  <a:pt x="157326" y="146780"/>
                </a:moveTo>
                <a:cubicBezTo>
                  <a:pt x="157326" y="147352"/>
                  <a:pt x="157135" y="148209"/>
                  <a:pt x="156849" y="149162"/>
                </a:cubicBezTo>
                <a:cubicBezTo>
                  <a:pt x="156564" y="150114"/>
                  <a:pt x="156659" y="150971"/>
                  <a:pt x="157326" y="151543"/>
                </a:cubicBezTo>
                <a:cubicBezTo>
                  <a:pt x="157326" y="150305"/>
                  <a:pt x="157611" y="149352"/>
                  <a:pt x="158373" y="148685"/>
                </a:cubicBezTo>
                <a:cubicBezTo>
                  <a:pt x="158945" y="148114"/>
                  <a:pt x="158659" y="147447"/>
                  <a:pt x="157326" y="146780"/>
                </a:cubicBezTo>
                <a:close/>
                <a:moveTo>
                  <a:pt x="118178" y="142970"/>
                </a:moveTo>
                <a:lnTo>
                  <a:pt x="118178" y="147733"/>
                </a:lnTo>
                <a:cubicBezTo>
                  <a:pt x="119416" y="147733"/>
                  <a:pt x="120083" y="146876"/>
                  <a:pt x="120083" y="145352"/>
                </a:cubicBezTo>
                <a:cubicBezTo>
                  <a:pt x="120083" y="143828"/>
                  <a:pt x="119416" y="142970"/>
                  <a:pt x="118178" y="142970"/>
                </a:cubicBezTo>
                <a:close/>
                <a:moveTo>
                  <a:pt x="163041" y="140399"/>
                </a:moveTo>
                <a:cubicBezTo>
                  <a:pt x="163041" y="141637"/>
                  <a:pt x="163326" y="142304"/>
                  <a:pt x="163993" y="142304"/>
                </a:cubicBezTo>
                <a:cubicBezTo>
                  <a:pt x="163993" y="142970"/>
                  <a:pt x="163707" y="143923"/>
                  <a:pt x="163041" y="145161"/>
                </a:cubicBezTo>
                <a:cubicBezTo>
                  <a:pt x="162469" y="146399"/>
                  <a:pt x="162755" y="147352"/>
                  <a:pt x="163993" y="148019"/>
                </a:cubicBezTo>
                <a:cubicBezTo>
                  <a:pt x="165327" y="144875"/>
                  <a:pt x="165327" y="142970"/>
                  <a:pt x="163993" y="142304"/>
                </a:cubicBezTo>
                <a:cubicBezTo>
                  <a:pt x="163993" y="141732"/>
                  <a:pt x="163803" y="141351"/>
                  <a:pt x="163517" y="141351"/>
                </a:cubicBezTo>
                <a:cubicBezTo>
                  <a:pt x="163231" y="141351"/>
                  <a:pt x="163041" y="140970"/>
                  <a:pt x="163041" y="140399"/>
                </a:cubicBezTo>
                <a:close/>
                <a:moveTo>
                  <a:pt x="160183" y="140208"/>
                </a:moveTo>
                <a:cubicBezTo>
                  <a:pt x="160183" y="141446"/>
                  <a:pt x="159897" y="142875"/>
                  <a:pt x="159231" y="144494"/>
                </a:cubicBezTo>
                <a:cubicBezTo>
                  <a:pt x="158659" y="146114"/>
                  <a:pt x="158945" y="147161"/>
                  <a:pt x="160183" y="147828"/>
                </a:cubicBezTo>
                <a:cubicBezTo>
                  <a:pt x="160183" y="145923"/>
                  <a:pt x="160469" y="144494"/>
                  <a:pt x="161136" y="143542"/>
                </a:cubicBezTo>
                <a:cubicBezTo>
                  <a:pt x="161802" y="142589"/>
                  <a:pt x="161517" y="141446"/>
                  <a:pt x="160183" y="140208"/>
                </a:cubicBezTo>
                <a:close/>
                <a:moveTo>
                  <a:pt x="118178" y="138208"/>
                </a:moveTo>
                <a:lnTo>
                  <a:pt x="118178" y="141065"/>
                </a:lnTo>
                <a:cubicBezTo>
                  <a:pt x="118845" y="141065"/>
                  <a:pt x="119130" y="140589"/>
                  <a:pt x="119130" y="139637"/>
                </a:cubicBezTo>
                <a:cubicBezTo>
                  <a:pt x="119130" y="138684"/>
                  <a:pt x="118845" y="138208"/>
                  <a:pt x="118178" y="138208"/>
                </a:cubicBezTo>
                <a:close/>
                <a:moveTo>
                  <a:pt x="164088" y="137636"/>
                </a:moveTo>
                <a:cubicBezTo>
                  <a:pt x="164755" y="138875"/>
                  <a:pt x="164755" y="139065"/>
                  <a:pt x="164088" y="138113"/>
                </a:cubicBezTo>
                <a:cubicBezTo>
                  <a:pt x="163422" y="137160"/>
                  <a:pt x="163136" y="137351"/>
                  <a:pt x="163136" y="138589"/>
                </a:cubicBezTo>
                <a:cubicBezTo>
                  <a:pt x="163803" y="138589"/>
                  <a:pt x="164088" y="139065"/>
                  <a:pt x="164088" y="140018"/>
                </a:cubicBezTo>
                <a:cubicBezTo>
                  <a:pt x="164088" y="140970"/>
                  <a:pt x="164755" y="141065"/>
                  <a:pt x="165993" y="140494"/>
                </a:cubicBezTo>
                <a:cubicBezTo>
                  <a:pt x="165327" y="139922"/>
                  <a:pt x="165041" y="139446"/>
                  <a:pt x="165041" y="139065"/>
                </a:cubicBezTo>
                <a:lnTo>
                  <a:pt x="165136" y="139065"/>
                </a:lnTo>
                <a:cubicBezTo>
                  <a:pt x="165136" y="139065"/>
                  <a:pt x="164755" y="138303"/>
                  <a:pt x="164088" y="137636"/>
                </a:cubicBezTo>
                <a:close/>
                <a:moveTo>
                  <a:pt x="160183" y="133636"/>
                </a:moveTo>
                <a:lnTo>
                  <a:pt x="160183" y="136493"/>
                </a:lnTo>
                <a:cubicBezTo>
                  <a:pt x="160850" y="137160"/>
                  <a:pt x="161136" y="136779"/>
                  <a:pt x="161136" y="135541"/>
                </a:cubicBezTo>
                <a:cubicBezTo>
                  <a:pt x="161136" y="134303"/>
                  <a:pt x="160850" y="133636"/>
                  <a:pt x="160183" y="133636"/>
                </a:cubicBezTo>
                <a:close/>
                <a:moveTo>
                  <a:pt x="166184" y="130969"/>
                </a:moveTo>
                <a:cubicBezTo>
                  <a:pt x="165517" y="131636"/>
                  <a:pt x="165422" y="132207"/>
                  <a:pt x="165708" y="132874"/>
                </a:cubicBezTo>
                <a:cubicBezTo>
                  <a:pt x="165993" y="133541"/>
                  <a:pt x="165898" y="134112"/>
                  <a:pt x="165231" y="134779"/>
                </a:cubicBezTo>
                <a:cubicBezTo>
                  <a:pt x="165803" y="135446"/>
                  <a:pt x="166184" y="134779"/>
                  <a:pt x="166184" y="132874"/>
                </a:cubicBezTo>
                <a:close/>
                <a:moveTo>
                  <a:pt x="118178" y="126778"/>
                </a:moveTo>
                <a:cubicBezTo>
                  <a:pt x="118178" y="127445"/>
                  <a:pt x="117987" y="128397"/>
                  <a:pt x="117606" y="129635"/>
                </a:cubicBezTo>
                <a:cubicBezTo>
                  <a:pt x="117321" y="130874"/>
                  <a:pt x="117416" y="131826"/>
                  <a:pt x="118178" y="132493"/>
                </a:cubicBezTo>
                <a:cubicBezTo>
                  <a:pt x="118178" y="131255"/>
                  <a:pt x="118464" y="130302"/>
                  <a:pt x="119130" y="129635"/>
                </a:cubicBezTo>
                <a:cubicBezTo>
                  <a:pt x="119702" y="128969"/>
                  <a:pt x="119416" y="128016"/>
                  <a:pt x="118178" y="126778"/>
                </a:cubicBezTo>
                <a:close/>
                <a:moveTo>
                  <a:pt x="11022" y="126206"/>
                </a:moveTo>
                <a:cubicBezTo>
                  <a:pt x="11022" y="126873"/>
                  <a:pt x="10736" y="127159"/>
                  <a:pt x="10069" y="127159"/>
                </a:cubicBezTo>
                <a:cubicBezTo>
                  <a:pt x="9402" y="127159"/>
                  <a:pt x="9402" y="127826"/>
                  <a:pt x="10069" y="129064"/>
                </a:cubicBezTo>
                <a:cubicBezTo>
                  <a:pt x="9402" y="129064"/>
                  <a:pt x="9021" y="128873"/>
                  <a:pt x="9021" y="128588"/>
                </a:cubicBezTo>
                <a:cubicBezTo>
                  <a:pt x="9021" y="128302"/>
                  <a:pt x="8736" y="128111"/>
                  <a:pt x="8069" y="128111"/>
                </a:cubicBezTo>
                <a:cubicBezTo>
                  <a:pt x="8069" y="129350"/>
                  <a:pt x="8355" y="130016"/>
                  <a:pt x="9021" y="130016"/>
                </a:cubicBezTo>
                <a:lnTo>
                  <a:pt x="10069" y="129064"/>
                </a:lnTo>
                <a:cubicBezTo>
                  <a:pt x="10069" y="129731"/>
                  <a:pt x="10736" y="130683"/>
                  <a:pt x="11974" y="131921"/>
                </a:cubicBezTo>
                <a:lnTo>
                  <a:pt x="11974" y="130016"/>
                </a:lnTo>
                <a:cubicBezTo>
                  <a:pt x="11307" y="130016"/>
                  <a:pt x="11022" y="129826"/>
                  <a:pt x="11022" y="129540"/>
                </a:cubicBezTo>
                <a:cubicBezTo>
                  <a:pt x="11022" y="129254"/>
                  <a:pt x="10736" y="129064"/>
                  <a:pt x="10069" y="129064"/>
                </a:cubicBezTo>
                <a:cubicBezTo>
                  <a:pt x="10069" y="127826"/>
                  <a:pt x="10545" y="127159"/>
                  <a:pt x="11498" y="127159"/>
                </a:cubicBezTo>
                <a:cubicBezTo>
                  <a:pt x="12450" y="127159"/>
                  <a:pt x="12260" y="126873"/>
                  <a:pt x="11022" y="126206"/>
                </a:cubicBezTo>
                <a:close/>
                <a:moveTo>
                  <a:pt x="3306" y="126111"/>
                </a:moveTo>
                <a:lnTo>
                  <a:pt x="3306" y="128969"/>
                </a:lnTo>
                <a:cubicBezTo>
                  <a:pt x="3878" y="128969"/>
                  <a:pt x="4354" y="128683"/>
                  <a:pt x="4735" y="128016"/>
                </a:cubicBezTo>
                <a:cubicBezTo>
                  <a:pt x="5021" y="127349"/>
                  <a:pt x="4545" y="126778"/>
                  <a:pt x="3306" y="126111"/>
                </a:cubicBezTo>
                <a:close/>
                <a:moveTo>
                  <a:pt x="110272" y="125063"/>
                </a:moveTo>
                <a:lnTo>
                  <a:pt x="110272" y="127921"/>
                </a:lnTo>
                <a:cubicBezTo>
                  <a:pt x="110272" y="129159"/>
                  <a:pt x="110558" y="129159"/>
                  <a:pt x="111320" y="127921"/>
                </a:cubicBezTo>
                <a:lnTo>
                  <a:pt x="111320" y="125063"/>
                </a:lnTo>
                <a:cubicBezTo>
                  <a:pt x="111320" y="123825"/>
                  <a:pt x="110939" y="123825"/>
                  <a:pt x="110272" y="125063"/>
                </a:cubicBezTo>
                <a:close/>
                <a:moveTo>
                  <a:pt x="116178" y="124968"/>
                </a:moveTo>
                <a:cubicBezTo>
                  <a:pt x="116178" y="126206"/>
                  <a:pt x="115987" y="127635"/>
                  <a:pt x="115701" y="129254"/>
                </a:cubicBezTo>
                <a:cubicBezTo>
                  <a:pt x="115416" y="130874"/>
                  <a:pt x="115225" y="132302"/>
                  <a:pt x="115225" y="133541"/>
                </a:cubicBezTo>
                <a:cubicBezTo>
                  <a:pt x="116463" y="129064"/>
                  <a:pt x="116749" y="126302"/>
                  <a:pt x="116178" y="124968"/>
                </a:cubicBezTo>
                <a:close/>
                <a:moveTo>
                  <a:pt x="11498" y="122492"/>
                </a:moveTo>
                <a:cubicBezTo>
                  <a:pt x="11498" y="122492"/>
                  <a:pt x="11022" y="122777"/>
                  <a:pt x="11022" y="123444"/>
                </a:cubicBezTo>
                <a:lnTo>
                  <a:pt x="11974" y="123444"/>
                </a:lnTo>
                <a:cubicBezTo>
                  <a:pt x="11974" y="122777"/>
                  <a:pt x="11784" y="122492"/>
                  <a:pt x="11498" y="122492"/>
                </a:cubicBezTo>
                <a:close/>
                <a:moveTo>
                  <a:pt x="1493" y="120899"/>
                </a:moveTo>
                <a:lnTo>
                  <a:pt x="1477" y="121025"/>
                </a:lnTo>
                <a:lnTo>
                  <a:pt x="1401" y="120968"/>
                </a:lnTo>
                <a:close/>
                <a:moveTo>
                  <a:pt x="10069" y="119634"/>
                </a:moveTo>
                <a:lnTo>
                  <a:pt x="10069" y="120587"/>
                </a:lnTo>
                <a:lnTo>
                  <a:pt x="9021" y="120587"/>
                </a:lnTo>
                <a:lnTo>
                  <a:pt x="9021" y="122492"/>
                </a:lnTo>
                <a:lnTo>
                  <a:pt x="10069" y="122492"/>
                </a:lnTo>
                <a:lnTo>
                  <a:pt x="10069" y="120587"/>
                </a:lnTo>
                <a:lnTo>
                  <a:pt x="11974" y="120587"/>
                </a:lnTo>
                <a:lnTo>
                  <a:pt x="11974" y="119634"/>
                </a:lnTo>
                <a:close/>
                <a:moveTo>
                  <a:pt x="15308" y="116777"/>
                </a:moveTo>
                <a:lnTo>
                  <a:pt x="15766" y="118612"/>
                </a:lnTo>
                <a:lnTo>
                  <a:pt x="15689" y="118682"/>
                </a:lnTo>
                <a:lnTo>
                  <a:pt x="15784" y="118682"/>
                </a:lnTo>
                <a:lnTo>
                  <a:pt x="15766" y="118612"/>
                </a:lnTo>
                <a:lnTo>
                  <a:pt x="16737" y="117729"/>
                </a:lnTo>
                <a:cubicBezTo>
                  <a:pt x="17403" y="118396"/>
                  <a:pt x="17689" y="118110"/>
                  <a:pt x="17689" y="116777"/>
                </a:cubicBezTo>
                <a:cubicBezTo>
                  <a:pt x="17022" y="116110"/>
                  <a:pt x="16260" y="116110"/>
                  <a:pt x="15308" y="116777"/>
                </a:cubicBezTo>
                <a:close/>
                <a:moveTo>
                  <a:pt x="10069" y="116777"/>
                </a:moveTo>
                <a:lnTo>
                  <a:pt x="10069" y="117729"/>
                </a:lnTo>
                <a:lnTo>
                  <a:pt x="11974" y="117729"/>
                </a:lnTo>
                <a:lnTo>
                  <a:pt x="11974" y="116777"/>
                </a:lnTo>
                <a:close/>
                <a:moveTo>
                  <a:pt x="8164" y="116681"/>
                </a:moveTo>
                <a:lnTo>
                  <a:pt x="8164" y="119539"/>
                </a:lnTo>
                <a:cubicBezTo>
                  <a:pt x="9402" y="119539"/>
                  <a:pt x="10069" y="119063"/>
                  <a:pt x="10069" y="118110"/>
                </a:cubicBezTo>
                <a:cubicBezTo>
                  <a:pt x="10069" y="117158"/>
                  <a:pt x="9402" y="116681"/>
                  <a:pt x="8164" y="116681"/>
                </a:cubicBezTo>
                <a:close/>
                <a:moveTo>
                  <a:pt x="4259" y="115729"/>
                </a:moveTo>
                <a:cubicBezTo>
                  <a:pt x="2925" y="115729"/>
                  <a:pt x="2354" y="116205"/>
                  <a:pt x="2354" y="117158"/>
                </a:cubicBezTo>
                <a:cubicBezTo>
                  <a:pt x="2354" y="118110"/>
                  <a:pt x="3021" y="118301"/>
                  <a:pt x="4259" y="117634"/>
                </a:cubicBezTo>
                <a:close/>
                <a:moveTo>
                  <a:pt x="139228" y="111633"/>
                </a:moveTo>
                <a:cubicBezTo>
                  <a:pt x="139228" y="112871"/>
                  <a:pt x="138942" y="114014"/>
                  <a:pt x="138276" y="114967"/>
                </a:cubicBezTo>
                <a:cubicBezTo>
                  <a:pt x="137609" y="115919"/>
                  <a:pt x="137895" y="116681"/>
                  <a:pt x="139228" y="117348"/>
                </a:cubicBezTo>
                <a:cubicBezTo>
                  <a:pt x="139228" y="116777"/>
                  <a:pt x="139514" y="115919"/>
                  <a:pt x="140181" y="114967"/>
                </a:cubicBezTo>
                <a:cubicBezTo>
                  <a:pt x="140752" y="114014"/>
                  <a:pt x="140466" y="112871"/>
                  <a:pt x="139228" y="111633"/>
                </a:cubicBezTo>
                <a:close/>
                <a:moveTo>
                  <a:pt x="7212" y="110966"/>
                </a:moveTo>
                <a:lnTo>
                  <a:pt x="7212" y="112871"/>
                </a:lnTo>
                <a:cubicBezTo>
                  <a:pt x="7783" y="112871"/>
                  <a:pt x="8450" y="113252"/>
                  <a:pt x="9021" y="113824"/>
                </a:cubicBezTo>
                <a:cubicBezTo>
                  <a:pt x="9021" y="111919"/>
                  <a:pt x="8355" y="110966"/>
                  <a:pt x="7212" y="110966"/>
                </a:cubicBezTo>
                <a:close/>
                <a:moveTo>
                  <a:pt x="128655" y="110490"/>
                </a:moveTo>
                <a:cubicBezTo>
                  <a:pt x="129227" y="111157"/>
                  <a:pt x="129227" y="111919"/>
                  <a:pt x="128655" y="112871"/>
                </a:cubicBezTo>
                <a:cubicBezTo>
                  <a:pt x="127989" y="113824"/>
                  <a:pt x="128274" y="114300"/>
                  <a:pt x="129608" y="114300"/>
                </a:cubicBezTo>
                <a:cubicBezTo>
                  <a:pt x="129608" y="112395"/>
                  <a:pt x="129322" y="111157"/>
                  <a:pt x="128655" y="110490"/>
                </a:cubicBezTo>
                <a:close/>
                <a:moveTo>
                  <a:pt x="117225" y="109728"/>
                </a:moveTo>
                <a:cubicBezTo>
                  <a:pt x="117797" y="111633"/>
                  <a:pt x="117797" y="113538"/>
                  <a:pt x="117225" y="115443"/>
                </a:cubicBezTo>
                <a:cubicBezTo>
                  <a:pt x="116654" y="117348"/>
                  <a:pt x="116940" y="118872"/>
                  <a:pt x="118178" y="120206"/>
                </a:cubicBezTo>
                <a:cubicBezTo>
                  <a:pt x="117511" y="118301"/>
                  <a:pt x="117511" y="116396"/>
                  <a:pt x="118178" y="114491"/>
                </a:cubicBezTo>
                <a:cubicBezTo>
                  <a:pt x="118845" y="112586"/>
                  <a:pt x="118464" y="111062"/>
                  <a:pt x="117225" y="109728"/>
                </a:cubicBezTo>
                <a:close/>
                <a:moveTo>
                  <a:pt x="109320" y="100394"/>
                </a:moveTo>
                <a:cubicBezTo>
                  <a:pt x="109986" y="101632"/>
                  <a:pt x="109796" y="102775"/>
                  <a:pt x="108843" y="103727"/>
                </a:cubicBezTo>
                <a:cubicBezTo>
                  <a:pt x="107796" y="104680"/>
                  <a:pt x="107986" y="105823"/>
                  <a:pt x="109320" y="107061"/>
                </a:cubicBezTo>
                <a:cubicBezTo>
                  <a:pt x="108748" y="105823"/>
                  <a:pt x="108843" y="104680"/>
                  <a:pt x="109796" y="103727"/>
                </a:cubicBezTo>
                <a:cubicBezTo>
                  <a:pt x="110748" y="102775"/>
                  <a:pt x="110558" y="101632"/>
                  <a:pt x="109320" y="100394"/>
                </a:cubicBezTo>
                <a:close/>
                <a:moveTo>
                  <a:pt x="113130" y="91726"/>
                </a:moveTo>
                <a:cubicBezTo>
                  <a:pt x="113130" y="92964"/>
                  <a:pt x="112939" y="93726"/>
                  <a:pt x="112653" y="94107"/>
                </a:cubicBezTo>
                <a:cubicBezTo>
                  <a:pt x="112368" y="94393"/>
                  <a:pt x="112463" y="95250"/>
                  <a:pt x="113130" y="96488"/>
                </a:cubicBezTo>
                <a:cubicBezTo>
                  <a:pt x="113701" y="96488"/>
                  <a:pt x="114082" y="95822"/>
                  <a:pt x="114082" y="94583"/>
                </a:cubicBezTo>
                <a:cubicBezTo>
                  <a:pt x="114082" y="93345"/>
                  <a:pt x="113796" y="92393"/>
                  <a:pt x="113130" y="91726"/>
                </a:cubicBezTo>
                <a:close/>
                <a:moveTo>
                  <a:pt x="120940" y="88868"/>
                </a:moveTo>
                <a:cubicBezTo>
                  <a:pt x="119130" y="92012"/>
                  <a:pt x="119130" y="93631"/>
                  <a:pt x="120940" y="93631"/>
                </a:cubicBezTo>
                <a:cubicBezTo>
                  <a:pt x="120940" y="92393"/>
                  <a:pt x="121131" y="91535"/>
                  <a:pt x="121512" y="91250"/>
                </a:cubicBezTo>
                <a:cubicBezTo>
                  <a:pt x="121512" y="91250"/>
                  <a:pt x="121512" y="90202"/>
                  <a:pt x="120940" y="88868"/>
                </a:cubicBezTo>
                <a:close/>
                <a:moveTo>
                  <a:pt x="132561" y="79343"/>
                </a:moveTo>
                <a:lnTo>
                  <a:pt x="132561" y="80296"/>
                </a:lnTo>
                <a:lnTo>
                  <a:pt x="133513" y="80296"/>
                </a:lnTo>
                <a:lnTo>
                  <a:pt x="133513" y="79343"/>
                </a:lnTo>
                <a:close/>
                <a:moveTo>
                  <a:pt x="120940" y="77438"/>
                </a:moveTo>
                <a:cubicBezTo>
                  <a:pt x="121512" y="78677"/>
                  <a:pt x="121512" y="79820"/>
                  <a:pt x="120940" y="80772"/>
                </a:cubicBezTo>
                <a:cubicBezTo>
                  <a:pt x="120369" y="81725"/>
                  <a:pt x="120369" y="82868"/>
                  <a:pt x="120940" y="84106"/>
                </a:cubicBezTo>
                <a:cubicBezTo>
                  <a:pt x="120940" y="82868"/>
                  <a:pt x="121226" y="81629"/>
                  <a:pt x="121988" y="80296"/>
                </a:cubicBezTo>
                <a:cubicBezTo>
                  <a:pt x="122559" y="79058"/>
                  <a:pt x="122274" y="78010"/>
                  <a:pt x="120940" y="77438"/>
                </a:cubicBezTo>
                <a:close/>
                <a:moveTo>
                  <a:pt x="134466" y="72676"/>
                </a:moveTo>
                <a:cubicBezTo>
                  <a:pt x="133799" y="73343"/>
                  <a:pt x="133513" y="73914"/>
                  <a:pt x="133513" y="74581"/>
                </a:cubicBezTo>
                <a:cubicBezTo>
                  <a:pt x="133513" y="75248"/>
                  <a:pt x="133227" y="75819"/>
                  <a:pt x="132561" y="76486"/>
                </a:cubicBezTo>
                <a:cubicBezTo>
                  <a:pt x="133799" y="76486"/>
                  <a:pt x="134466" y="75248"/>
                  <a:pt x="134466" y="72676"/>
                </a:cubicBezTo>
                <a:close/>
                <a:moveTo>
                  <a:pt x="112272" y="71819"/>
                </a:moveTo>
                <a:cubicBezTo>
                  <a:pt x="112272" y="72485"/>
                  <a:pt x="111987" y="73057"/>
                  <a:pt x="111320" y="73724"/>
                </a:cubicBezTo>
                <a:cubicBezTo>
                  <a:pt x="110653" y="74390"/>
                  <a:pt x="110939" y="74676"/>
                  <a:pt x="112272" y="74676"/>
                </a:cubicBezTo>
                <a:close/>
                <a:moveTo>
                  <a:pt x="115130" y="65151"/>
                </a:moveTo>
                <a:cubicBezTo>
                  <a:pt x="115130" y="67056"/>
                  <a:pt x="114749" y="68390"/>
                  <a:pt x="114082" y="68961"/>
                </a:cubicBezTo>
                <a:lnTo>
                  <a:pt x="114177" y="68961"/>
                </a:lnTo>
                <a:cubicBezTo>
                  <a:pt x="115511" y="68961"/>
                  <a:pt x="116273" y="68294"/>
                  <a:pt x="116559" y="67056"/>
                </a:cubicBezTo>
                <a:cubicBezTo>
                  <a:pt x="116844" y="65818"/>
                  <a:pt x="116368" y="65151"/>
                  <a:pt x="115130" y="65151"/>
                </a:cubicBezTo>
                <a:close/>
                <a:moveTo>
                  <a:pt x="27309" y="64484"/>
                </a:moveTo>
                <a:cubicBezTo>
                  <a:pt x="25976" y="68294"/>
                  <a:pt x="25690" y="70771"/>
                  <a:pt x="26357" y="72104"/>
                </a:cubicBezTo>
                <a:cubicBezTo>
                  <a:pt x="26357" y="70866"/>
                  <a:pt x="26643" y="69628"/>
                  <a:pt x="27309" y="68294"/>
                </a:cubicBezTo>
                <a:cubicBezTo>
                  <a:pt x="27976" y="67056"/>
                  <a:pt x="27976" y="65818"/>
                  <a:pt x="27309" y="64484"/>
                </a:cubicBezTo>
                <a:close/>
                <a:moveTo>
                  <a:pt x="114082" y="63246"/>
                </a:moveTo>
                <a:cubicBezTo>
                  <a:pt x="114082" y="63913"/>
                  <a:pt x="113796" y="64484"/>
                  <a:pt x="113130" y="65151"/>
                </a:cubicBezTo>
                <a:cubicBezTo>
                  <a:pt x="112558" y="65818"/>
                  <a:pt x="112844" y="66389"/>
                  <a:pt x="114082" y="67056"/>
                </a:cubicBezTo>
                <a:close/>
                <a:moveTo>
                  <a:pt x="115130" y="59436"/>
                </a:moveTo>
                <a:cubicBezTo>
                  <a:pt x="115130" y="60103"/>
                  <a:pt x="114749" y="60674"/>
                  <a:pt x="114082" y="61341"/>
                </a:cubicBezTo>
                <a:cubicBezTo>
                  <a:pt x="113511" y="62008"/>
                  <a:pt x="113796" y="62294"/>
                  <a:pt x="115130" y="62294"/>
                </a:cubicBezTo>
                <a:cubicBezTo>
                  <a:pt x="114463" y="61627"/>
                  <a:pt x="114654" y="61151"/>
                  <a:pt x="115606" y="60865"/>
                </a:cubicBezTo>
                <a:cubicBezTo>
                  <a:pt x="116559" y="60579"/>
                  <a:pt x="116368" y="60103"/>
                  <a:pt x="115130" y="59436"/>
                </a:cubicBezTo>
                <a:close/>
                <a:moveTo>
                  <a:pt x="117130" y="57531"/>
                </a:moveTo>
                <a:cubicBezTo>
                  <a:pt x="115892" y="60674"/>
                  <a:pt x="115892" y="62579"/>
                  <a:pt x="117130" y="63246"/>
                </a:cubicBezTo>
                <a:cubicBezTo>
                  <a:pt x="116559" y="62008"/>
                  <a:pt x="116654" y="60865"/>
                  <a:pt x="117606" y="59912"/>
                </a:cubicBezTo>
                <a:cubicBezTo>
                  <a:pt x="118654" y="58960"/>
                  <a:pt x="118464" y="58198"/>
                  <a:pt x="117130" y="57531"/>
                </a:cubicBezTo>
                <a:close/>
                <a:moveTo>
                  <a:pt x="29214" y="55912"/>
                </a:moveTo>
                <a:cubicBezTo>
                  <a:pt x="29214" y="57150"/>
                  <a:pt x="28929" y="58007"/>
                  <a:pt x="28262" y="58293"/>
                </a:cubicBezTo>
                <a:cubicBezTo>
                  <a:pt x="27595" y="58674"/>
                  <a:pt x="27976" y="59055"/>
                  <a:pt x="29214" y="59722"/>
                </a:cubicBezTo>
                <a:cubicBezTo>
                  <a:pt x="28643" y="59055"/>
                  <a:pt x="28643" y="58484"/>
                  <a:pt x="29214" y="57817"/>
                </a:cubicBezTo>
                <a:cubicBezTo>
                  <a:pt x="29881" y="57150"/>
                  <a:pt x="29881" y="56579"/>
                  <a:pt x="29214" y="55912"/>
                </a:cubicBezTo>
                <a:close/>
                <a:moveTo>
                  <a:pt x="30262" y="51245"/>
                </a:moveTo>
                <a:cubicBezTo>
                  <a:pt x="30262" y="52483"/>
                  <a:pt x="29976" y="53435"/>
                  <a:pt x="29214" y="54102"/>
                </a:cubicBezTo>
                <a:lnTo>
                  <a:pt x="29310" y="54102"/>
                </a:lnTo>
                <a:cubicBezTo>
                  <a:pt x="30643" y="54673"/>
                  <a:pt x="31215" y="54388"/>
                  <a:pt x="31215" y="53150"/>
                </a:cubicBezTo>
                <a:cubicBezTo>
                  <a:pt x="31215" y="51911"/>
                  <a:pt x="30929" y="51245"/>
                  <a:pt x="30262" y="51245"/>
                </a:cubicBezTo>
                <a:close/>
                <a:moveTo>
                  <a:pt x="35120" y="45434"/>
                </a:moveTo>
                <a:cubicBezTo>
                  <a:pt x="35120" y="48006"/>
                  <a:pt x="34644" y="50673"/>
                  <a:pt x="33691" y="53531"/>
                </a:cubicBezTo>
                <a:cubicBezTo>
                  <a:pt x="32739" y="56388"/>
                  <a:pt x="32643" y="59436"/>
                  <a:pt x="33215" y="62579"/>
                </a:cubicBezTo>
                <a:cubicBezTo>
                  <a:pt x="33215" y="59436"/>
                  <a:pt x="33882" y="56388"/>
                  <a:pt x="35120" y="53531"/>
                </a:cubicBezTo>
                <a:cubicBezTo>
                  <a:pt x="36453" y="50673"/>
                  <a:pt x="36453" y="48006"/>
                  <a:pt x="35120" y="45434"/>
                </a:cubicBezTo>
                <a:close/>
                <a:moveTo>
                  <a:pt x="138276" y="39434"/>
                </a:moveTo>
                <a:cubicBezTo>
                  <a:pt x="138942" y="41339"/>
                  <a:pt x="138752" y="43053"/>
                  <a:pt x="137704" y="44672"/>
                </a:cubicBezTo>
                <a:cubicBezTo>
                  <a:pt x="136752" y="46292"/>
                  <a:pt x="136942" y="47720"/>
                  <a:pt x="138276" y="48959"/>
                </a:cubicBezTo>
                <a:cubicBezTo>
                  <a:pt x="138942" y="47720"/>
                  <a:pt x="139228" y="45815"/>
                  <a:pt x="139228" y="43244"/>
                </a:cubicBezTo>
                <a:cubicBezTo>
                  <a:pt x="139228" y="40672"/>
                  <a:pt x="138942" y="39434"/>
                  <a:pt x="138276" y="39434"/>
                </a:cubicBezTo>
                <a:close/>
                <a:moveTo>
                  <a:pt x="159421" y="26480"/>
                </a:moveTo>
                <a:cubicBezTo>
                  <a:pt x="163231" y="27718"/>
                  <a:pt x="167803" y="28194"/>
                  <a:pt x="173137" y="27908"/>
                </a:cubicBezTo>
                <a:cubicBezTo>
                  <a:pt x="178566" y="27623"/>
                  <a:pt x="183138" y="28956"/>
                  <a:pt x="186948" y="32195"/>
                </a:cubicBezTo>
                <a:cubicBezTo>
                  <a:pt x="188187" y="34100"/>
                  <a:pt x="188949" y="36481"/>
                  <a:pt x="189234" y="39338"/>
                </a:cubicBezTo>
                <a:cubicBezTo>
                  <a:pt x="189520" y="42196"/>
                  <a:pt x="190282" y="44577"/>
                  <a:pt x="191616" y="46482"/>
                </a:cubicBezTo>
                <a:lnTo>
                  <a:pt x="191616" y="49340"/>
                </a:lnTo>
                <a:cubicBezTo>
                  <a:pt x="192282" y="51816"/>
                  <a:pt x="192854" y="54102"/>
                  <a:pt x="193521" y="56007"/>
                </a:cubicBezTo>
                <a:cubicBezTo>
                  <a:pt x="194092" y="57912"/>
                  <a:pt x="195045" y="60103"/>
                  <a:pt x="196283" y="62675"/>
                </a:cubicBezTo>
                <a:cubicBezTo>
                  <a:pt x="195045" y="76581"/>
                  <a:pt x="192854" y="88773"/>
                  <a:pt x="189615" y="99251"/>
                </a:cubicBezTo>
                <a:cubicBezTo>
                  <a:pt x="186472" y="109728"/>
                  <a:pt x="183234" y="120587"/>
                  <a:pt x="180186" y="132017"/>
                </a:cubicBezTo>
                <a:cubicBezTo>
                  <a:pt x="176947" y="133255"/>
                  <a:pt x="175233" y="135922"/>
                  <a:pt x="174947" y="140113"/>
                </a:cubicBezTo>
                <a:cubicBezTo>
                  <a:pt x="174661" y="144209"/>
                  <a:pt x="174185" y="147828"/>
                  <a:pt x="173518" y="150971"/>
                </a:cubicBezTo>
                <a:cubicBezTo>
                  <a:pt x="173518" y="154115"/>
                  <a:pt x="172947" y="156877"/>
                  <a:pt x="172089" y="159068"/>
                </a:cubicBezTo>
                <a:cubicBezTo>
                  <a:pt x="171137" y="161258"/>
                  <a:pt x="169994" y="163354"/>
                  <a:pt x="168756" y="165259"/>
                </a:cubicBezTo>
                <a:cubicBezTo>
                  <a:pt x="168756" y="163354"/>
                  <a:pt x="169041" y="161354"/>
                  <a:pt x="169708" y="159068"/>
                </a:cubicBezTo>
                <a:cubicBezTo>
                  <a:pt x="170375" y="156877"/>
                  <a:pt x="169994" y="155162"/>
                  <a:pt x="168756" y="153829"/>
                </a:cubicBezTo>
                <a:cubicBezTo>
                  <a:pt x="167517" y="155734"/>
                  <a:pt x="167232" y="157639"/>
                  <a:pt x="167803" y="159544"/>
                </a:cubicBezTo>
                <a:cubicBezTo>
                  <a:pt x="168470" y="161449"/>
                  <a:pt x="168089" y="163354"/>
                  <a:pt x="166851" y="165259"/>
                </a:cubicBezTo>
                <a:cubicBezTo>
                  <a:pt x="165612" y="164021"/>
                  <a:pt x="165327" y="163068"/>
                  <a:pt x="165898" y="162401"/>
                </a:cubicBezTo>
                <a:cubicBezTo>
                  <a:pt x="166470" y="161830"/>
                  <a:pt x="166470" y="160782"/>
                  <a:pt x="165898" y="159544"/>
                </a:cubicBezTo>
                <a:cubicBezTo>
                  <a:pt x="164660" y="160782"/>
                  <a:pt x="164184" y="162782"/>
                  <a:pt x="164469" y="165259"/>
                </a:cubicBezTo>
                <a:cubicBezTo>
                  <a:pt x="164755" y="167831"/>
                  <a:pt x="164279" y="169069"/>
                  <a:pt x="163041" y="169069"/>
                </a:cubicBezTo>
                <a:cubicBezTo>
                  <a:pt x="162374" y="167831"/>
                  <a:pt x="162374" y="166402"/>
                  <a:pt x="163041" y="164783"/>
                </a:cubicBezTo>
                <a:lnTo>
                  <a:pt x="163771" y="161793"/>
                </a:lnTo>
                <a:lnTo>
                  <a:pt x="163993" y="161735"/>
                </a:lnTo>
                <a:lnTo>
                  <a:pt x="163819" y="161598"/>
                </a:lnTo>
                <a:lnTo>
                  <a:pt x="164088" y="160496"/>
                </a:lnTo>
                <a:lnTo>
                  <a:pt x="163644" y="161459"/>
                </a:lnTo>
                <a:lnTo>
                  <a:pt x="162183" y="160306"/>
                </a:lnTo>
                <a:lnTo>
                  <a:pt x="162183" y="162211"/>
                </a:lnTo>
                <a:lnTo>
                  <a:pt x="163451" y="161878"/>
                </a:lnTo>
                <a:lnTo>
                  <a:pt x="161231" y="166688"/>
                </a:lnTo>
                <a:cubicBezTo>
                  <a:pt x="161231" y="168878"/>
                  <a:pt x="160945" y="171641"/>
                  <a:pt x="160183" y="174784"/>
                </a:cubicBezTo>
                <a:cubicBezTo>
                  <a:pt x="159516" y="174212"/>
                  <a:pt x="159421" y="173355"/>
                  <a:pt x="159707" y="172403"/>
                </a:cubicBezTo>
                <a:cubicBezTo>
                  <a:pt x="159993" y="171450"/>
                  <a:pt x="159897" y="170307"/>
                  <a:pt x="159231" y="169069"/>
                </a:cubicBezTo>
                <a:lnTo>
                  <a:pt x="158767" y="171387"/>
                </a:lnTo>
                <a:lnTo>
                  <a:pt x="157421" y="164306"/>
                </a:lnTo>
                <a:lnTo>
                  <a:pt x="157133" y="161166"/>
                </a:lnTo>
                <a:lnTo>
                  <a:pt x="157326" y="160973"/>
                </a:lnTo>
                <a:lnTo>
                  <a:pt x="157094" y="160741"/>
                </a:lnTo>
                <a:lnTo>
                  <a:pt x="156373" y="152876"/>
                </a:lnTo>
                <a:cubicBezTo>
                  <a:pt x="155135" y="154115"/>
                  <a:pt x="154659" y="155734"/>
                  <a:pt x="154944" y="157639"/>
                </a:cubicBezTo>
                <a:cubicBezTo>
                  <a:pt x="155230" y="159544"/>
                  <a:pt x="155135" y="161735"/>
                  <a:pt x="154468" y="164306"/>
                </a:cubicBezTo>
                <a:cubicBezTo>
                  <a:pt x="155706" y="162401"/>
                  <a:pt x="156278" y="162592"/>
                  <a:pt x="156278" y="164783"/>
                </a:cubicBezTo>
                <a:lnTo>
                  <a:pt x="156278" y="169069"/>
                </a:lnTo>
                <a:cubicBezTo>
                  <a:pt x="156278" y="174212"/>
                  <a:pt x="156087" y="179546"/>
                  <a:pt x="155802" y="185261"/>
                </a:cubicBezTo>
                <a:cubicBezTo>
                  <a:pt x="155516" y="190976"/>
                  <a:pt x="155611" y="196025"/>
                  <a:pt x="156278" y="200406"/>
                </a:cubicBezTo>
                <a:cubicBezTo>
                  <a:pt x="155040" y="195358"/>
                  <a:pt x="154278" y="190786"/>
                  <a:pt x="153992" y="186690"/>
                </a:cubicBezTo>
                <a:cubicBezTo>
                  <a:pt x="153611" y="182594"/>
                  <a:pt x="153135" y="178022"/>
                  <a:pt x="152563" y="172974"/>
                </a:cubicBezTo>
                <a:cubicBezTo>
                  <a:pt x="151896" y="178689"/>
                  <a:pt x="152087" y="185261"/>
                  <a:pt x="153039" y="192881"/>
                </a:cubicBezTo>
                <a:cubicBezTo>
                  <a:pt x="153992" y="200501"/>
                  <a:pt x="155135" y="207740"/>
                  <a:pt x="156373" y="214694"/>
                </a:cubicBezTo>
                <a:cubicBezTo>
                  <a:pt x="155135" y="212789"/>
                  <a:pt x="154563" y="210407"/>
                  <a:pt x="154563" y="207550"/>
                </a:cubicBezTo>
                <a:cubicBezTo>
                  <a:pt x="154563" y="204692"/>
                  <a:pt x="153897" y="202311"/>
                  <a:pt x="152658" y="200406"/>
                </a:cubicBezTo>
                <a:cubicBezTo>
                  <a:pt x="151992" y="201073"/>
                  <a:pt x="151896" y="201835"/>
                  <a:pt x="152182" y="202787"/>
                </a:cubicBezTo>
                <a:cubicBezTo>
                  <a:pt x="152468" y="203740"/>
                  <a:pt x="152373" y="204883"/>
                  <a:pt x="151706" y="206121"/>
                </a:cubicBezTo>
                <a:cubicBezTo>
                  <a:pt x="150372" y="204216"/>
                  <a:pt x="149610" y="201835"/>
                  <a:pt x="149325" y="198977"/>
                </a:cubicBezTo>
                <a:cubicBezTo>
                  <a:pt x="149039" y="196120"/>
                  <a:pt x="148563" y="193167"/>
                  <a:pt x="147896" y="190024"/>
                </a:cubicBezTo>
                <a:cubicBezTo>
                  <a:pt x="147896" y="194501"/>
                  <a:pt x="148086" y="198882"/>
                  <a:pt x="148372" y="203264"/>
                </a:cubicBezTo>
                <a:cubicBezTo>
                  <a:pt x="148658" y="207740"/>
                  <a:pt x="149134" y="212789"/>
                  <a:pt x="149801" y="218408"/>
                </a:cubicBezTo>
                <a:cubicBezTo>
                  <a:pt x="148563" y="217742"/>
                  <a:pt x="147991" y="216789"/>
                  <a:pt x="147991" y="215551"/>
                </a:cubicBezTo>
                <a:cubicBezTo>
                  <a:pt x="147991" y="214313"/>
                  <a:pt x="147324" y="213074"/>
                  <a:pt x="146086" y="211741"/>
                </a:cubicBezTo>
                <a:cubicBezTo>
                  <a:pt x="144848" y="212408"/>
                  <a:pt x="144657" y="213646"/>
                  <a:pt x="145610" y="215551"/>
                </a:cubicBezTo>
                <a:cubicBezTo>
                  <a:pt x="146562" y="217456"/>
                  <a:pt x="146372" y="217837"/>
                  <a:pt x="145134" y="216503"/>
                </a:cubicBezTo>
                <a:lnTo>
                  <a:pt x="145419" y="216313"/>
                </a:lnTo>
                <a:cubicBezTo>
                  <a:pt x="145419" y="218218"/>
                  <a:pt x="145134" y="219170"/>
                  <a:pt x="144467" y="219170"/>
                </a:cubicBezTo>
                <a:cubicBezTo>
                  <a:pt x="143800" y="219170"/>
                  <a:pt x="143419" y="220409"/>
                  <a:pt x="143419" y="222980"/>
                </a:cubicBezTo>
                <a:lnTo>
                  <a:pt x="143019" y="221780"/>
                </a:lnTo>
                <a:lnTo>
                  <a:pt x="143133" y="221742"/>
                </a:lnTo>
                <a:lnTo>
                  <a:pt x="142943" y="221552"/>
                </a:lnTo>
                <a:lnTo>
                  <a:pt x="142467" y="220123"/>
                </a:lnTo>
                <a:cubicBezTo>
                  <a:pt x="142467" y="218885"/>
                  <a:pt x="142181" y="217646"/>
                  <a:pt x="141514" y="216313"/>
                </a:cubicBezTo>
                <a:cubicBezTo>
                  <a:pt x="140847" y="217551"/>
                  <a:pt x="140466" y="218313"/>
                  <a:pt x="140466" y="218694"/>
                </a:cubicBezTo>
                <a:cubicBezTo>
                  <a:pt x="140466" y="219075"/>
                  <a:pt x="140181" y="219837"/>
                  <a:pt x="139514" y="221075"/>
                </a:cubicBezTo>
                <a:cubicBezTo>
                  <a:pt x="138276" y="219837"/>
                  <a:pt x="137609" y="218599"/>
                  <a:pt x="137609" y="217265"/>
                </a:cubicBezTo>
                <a:cubicBezTo>
                  <a:pt x="136942" y="216027"/>
                  <a:pt x="136656" y="215837"/>
                  <a:pt x="136656" y="216789"/>
                </a:cubicBezTo>
                <a:cubicBezTo>
                  <a:pt x="136656" y="217742"/>
                  <a:pt x="135990" y="217932"/>
                  <a:pt x="134847" y="217265"/>
                </a:cubicBezTo>
                <a:cubicBezTo>
                  <a:pt x="134847" y="216599"/>
                  <a:pt x="134466" y="216313"/>
                  <a:pt x="133799" y="216313"/>
                </a:cubicBezTo>
                <a:cubicBezTo>
                  <a:pt x="135132" y="220123"/>
                  <a:pt x="135704" y="222980"/>
                  <a:pt x="135704" y="224885"/>
                </a:cubicBezTo>
                <a:cubicBezTo>
                  <a:pt x="134370" y="224219"/>
                  <a:pt x="133894" y="223266"/>
                  <a:pt x="134275" y="222028"/>
                </a:cubicBezTo>
                <a:cubicBezTo>
                  <a:pt x="134561" y="220790"/>
                  <a:pt x="134275" y="219551"/>
                  <a:pt x="133704" y="218218"/>
                </a:cubicBezTo>
                <a:lnTo>
                  <a:pt x="132313" y="220999"/>
                </a:lnTo>
                <a:lnTo>
                  <a:pt x="132275" y="221075"/>
                </a:lnTo>
                <a:cubicBezTo>
                  <a:pt x="132561" y="222314"/>
                  <a:pt x="132751" y="223647"/>
                  <a:pt x="132751" y="224885"/>
                </a:cubicBezTo>
                <a:cubicBezTo>
                  <a:pt x="131513" y="223647"/>
                  <a:pt x="130656" y="222980"/>
                  <a:pt x="130370" y="222980"/>
                </a:cubicBezTo>
                <a:cubicBezTo>
                  <a:pt x="130084" y="222980"/>
                  <a:pt x="129322" y="222314"/>
                  <a:pt x="128084" y="221075"/>
                </a:cubicBezTo>
                <a:cubicBezTo>
                  <a:pt x="128084" y="219837"/>
                  <a:pt x="127703" y="218885"/>
                  <a:pt x="127036" y="218218"/>
                </a:cubicBezTo>
                <a:cubicBezTo>
                  <a:pt x="126369" y="218218"/>
                  <a:pt x="126274" y="218694"/>
                  <a:pt x="126560" y="219647"/>
                </a:cubicBezTo>
                <a:cubicBezTo>
                  <a:pt x="126846" y="220599"/>
                  <a:pt x="127322" y="221075"/>
                  <a:pt x="127989" y="221075"/>
                </a:cubicBezTo>
                <a:cubicBezTo>
                  <a:pt x="127989" y="222314"/>
                  <a:pt x="128465" y="223742"/>
                  <a:pt x="129417" y="225362"/>
                </a:cubicBezTo>
                <a:cubicBezTo>
                  <a:pt x="130370" y="226981"/>
                  <a:pt x="130465" y="228410"/>
                  <a:pt x="129894" y="229648"/>
                </a:cubicBezTo>
                <a:cubicBezTo>
                  <a:pt x="129227" y="228410"/>
                  <a:pt x="128465" y="227171"/>
                  <a:pt x="127608" y="225838"/>
                </a:cubicBezTo>
                <a:cubicBezTo>
                  <a:pt x="126560" y="224600"/>
                  <a:pt x="126179" y="222980"/>
                  <a:pt x="126179" y="221075"/>
                </a:cubicBezTo>
                <a:cubicBezTo>
                  <a:pt x="125512" y="221075"/>
                  <a:pt x="125226" y="222028"/>
                  <a:pt x="125226" y="223933"/>
                </a:cubicBezTo>
                <a:cubicBezTo>
                  <a:pt x="123321" y="228314"/>
                  <a:pt x="123417" y="232315"/>
                  <a:pt x="125703" y="235839"/>
                </a:cubicBezTo>
                <a:cubicBezTo>
                  <a:pt x="127893" y="239363"/>
                  <a:pt x="129608" y="242602"/>
                  <a:pt x="130941" y="245840"/>
                </a:cubicBezTo>
                <a:cubicBezTo>
                  <a:pt x="127036" y="240792"/>
                  <a:pt x="123417" y="235363"/>
                  <a:pt x="119988" y="229743"/>
                </a:cubicBezTo>
                <a:cubicBezTo>
                  <a:pt x="116559" y="224028"/>
                  <a:pt x="113225" y="217742"/>
                  <a:pt x="109986" y="210788"/>
                </a:cubicBezTo>
                <a:cubicBezTo>
                  <a:pt x="106176" y="204502"/>
                  <a:pt x="103319" y="197168"/>
                  <a:pt x="101509" y="188881"/>
                </a:cubicBezTo>
                <a:cubicBezTo>
                  <a:pt x="99604" y="180689"/>
                  <a:pt x="98366" y="172117"/>
                  <a:pt x="97699" y="163259"/>
                </a:cubicBezTo>
                <a:lnTo>
                  <a:pt x="97699" y="136684"/>
                </a:lnTo>
                <a:cubicBezTo>
                  <a:pt x="97699" y="127159"/>
                  <a:pt x="98652" y="118015"/>
                  <a:pt x="100557" y="109157"/>
                </a:cubicBezTo>
                <a:cubicBezTo>
                  <a:pt x="103128" y="97727"/>
                  <a:pt x="105510" y="85439"/>
                  <a:pt x="107700" y="72104"/>
                </a:cubicBezTo>
                <a:cubicBezTo>
                  <a:pt x="109986" y="58769"/>
                  <a:pt x="114177" y="48768"/>
                  <a:pt x="120559" y="41720"/>
                </a:cubicBezTo>
                <a:cubicBezTo>
                  <a:pt x="120559" y="44291"/>
                  <a:pt x="120083" y="46482"/>
                  <a:pt x="119130" y="48387"/>
                </a:cubicBezTo>
                <a:cubicBezTo>
                  <a:pt x="118178" y="50292"/>
                  <a:pt x="117702" y="52864"/>
                  <a:pt x="117702" y="56007"/>
                </a:cubicBezTo>
                <a:cubicBezTo>
                  <a:pt x="118940" y="53435"/>
                  <a:pt x="119892" y="50768"/>
                  <a:pt x="120464" y="47911"/>
                </a:cubicBezTo>
                <a:cubicBezTo>
                  <a:pt x="121035" y="45053"/>
                  <a:pt x="122083" y="42005"/>
                  <a:pt x="123321" y="38862"/>
                </a:cubicBezTo>
                <a:cubicBezTo>
                  <a:pt x="125893" y="37624"/>
                  <a:pt x="127131" y="36005"/>
                  <a:pt x="127131" y="34100"/>
                </a:cubicBezTo>
                <a:cubicBezTo>
                  <a:pt x="131037" y="34100"/>
                  <a:pt x="132846" y="33147"/>
                  <a:pt x="132846" y="31242"/>
                </a:cubicBezTo>
                <a:cubicBezTo>
                  <a:pt x="135990" y="30004"/>
                  <a:pt x="139228" y="29337"/>
                  <a:pt x="142371" y="29337"/>
                </a:cubicBezTo>
                <a:cubicBezTo>
                  <a:pt x="145515" y="29337"/>
                  <a:pt x="148658" y="28670"/>
                  <a:pt x="151896" y="27432"/>
                </a:cubicBezTo>
                <a:cubicBezTo>
                  <a:pt x="153135" y="27432"/>
                  <a:pt x="153897" y="27813"/>
                  <a:pt x="154278" y="28385"/>
                </a:cubicBezTo>
                <a:cubicBezTo>
                  <a:pt x="154563" y="28956"/>
                  <a:pt x="155040" y="29337"/>
                  <a:pt x="155706" y="29337"/>
                </a:cubicBezTo>
                <a:cubicBezTo>
                  <a:pt x="156373" y="28670"/>
                  <a:pt x="156945" y="28385"/>
                  <a:pt x="157611" y="28385"/>
                </a:cubicBezTo>
                <a:cubicBezTo>
                  <a:pt x="158183" y="28385"/>
                  <a:pt x="158850" y="27813"/>
                  <a:pt x="159421" y="26480"/>
                </a:cubicBezTo>
                <a:close/>
                <a:moveTo>
                  <a:pt x="62171" y="0"/>
                </a:moveTo>
                <a:cubicBezTo>
                  <a:pt x="63409" y="0"/>
                  <a:pt x="64647" y="191"/>
                  <a:pt x="65981" y="476"/>
                </a:cubicBezTo>
                <a:cubicBezTo>
                  <a:pt x="67219" y="762"/>
                  <a:pt x="69124" y="953"/>
                  <a:pt x="71601" y="953"/>
                </a:cubicBezTo>
                <a:cubicBezTo>
                  <a:pt x="79887" y="4096"/>
                  <a:pt x="85412" y="9525"/>
                  <a:pt x="88174" y="17145"/>
                </a:cubicBezTo>
                <a:cubicBezTo>
                  <a:pt x="91032" y="24765"/>
                  <a:pt x="92175" y="33623"/>
                  <a:pt x="91508" y="43720"/>
                </a:cubicBezTo>
                <a:cubicBezTo>
                  <a:pt x="90270" y="58293"/>
                  <a:pt x="90460" y="73152"/>
                  <a:pt x="92079" y="88297"/>
                </a:cubicBezTo>
                <a:cubicBezTo>
                  <a:pt x="93603" y="103442"/>
                  <a:pt x="93127" y="118110"/>
                  <a:pt x="90651" y="132017"/>
                </a:cubicBezTo>
                <a:cubicBezTo>
                  <a:pt x="89412" y="133922"/>
                  <a:pt x="88841" y="136493"/>
                  <a:pt x="88841" y="139637"/>
                </a:cubicBezTo>
                <a:cubicBezTo>
                  <a:pt x="88841" y="142780"/>
                  <a:pt x="87507" y="145066"/>
                  <a:pt x="84936" y="146304"/>
                </a:cubicBezTo>
                <a:cubicBezTo>
                  <a:pt x="84936" y="151352"/>
                  <a:pt x="83697" y="154210"/>
                  <a:pt x="81126" y="154877"/>
                </a:cubicBezTo>
                <a:lnTo>
                  <a:pt x="72648" y="180499"/>
                </a:lnTo>
                <a:cubicBezTo>
                  <a:pt x="73315" y="183071"/>
                  <a:pt x="72267" y="186500"/>
                  <a:pt x="69791" y="190881"/>
                </a:cubicBezTo>
                <a:cubicBezTo>
                  <a:pt x="71601" y="191548"/>
                  <a:pt x="71601" y="192786"/>
                  <a:pt x="69791" y="194691"/>
                </a:cubicBezTo>
                <a:cubicBezTo>
                  <a:pt x="70362" y="195929"/>
                  <a:pt x="70553" y="196882"/>
                  <a:pt x="70267" y="197549"/>
                </a:cubicBezTo>
                <a:cubicBezTo>
                  <a:pt x="69981" y="198215"/>
                  <a:pt x="69791" y="197930"/>
                  <a:pt x="69791" y="196596"/>
                </a:cubicBezTo>
                <a:cubicBezTo>
                  <a:pt x="69124" y="194119"/>
                  <a:pt x="68934" y="192024"/>
                  <a:pt x="69315" y="190405"/>
                </a:cubicBezTo>
                <a:cubicBezTo>
                  <a:pt x="69600" y="188786"/>
                  <a:pt x="69791" y="187071"/>
                  <a:pt x="69791" y="185166"/>
                </a:cubicBezTo>
                <a:cubicBezTo>
                  <a:pt x="70362" y="183928"/>
                  <a:pt x="71029" y="182118"/>
                  <a:pt x="71601" y="179927"/>
                </a:cubicBezTo>
                <a:cubicBezTo>
                  <a:pt x="72267" y="177737"/>
                  <a:pt x="72648" y="176022"/>
                  <a:pt x="72648" y="174689"/>
                </a:cubicBezTo>
                <a:cubicBezTo>
                  <a:pt x="70077" y="175927"/>
                  <a:pt x="68934" y="178022"/>
                  <a:pt x="69315" y="180785"/>
                </a:cubicBezTo>
                <a:cubicBezTo>
                  <a:pt x="69600" y="183642"/>
                  <a:pt x="68457" y="185356"/>
                  <a:pt x="65981" y="186023"/>
                </a:cubicBezTo>
                <a:cubicBezTo>
                  <a:pt x="64076" y="189833"/>
                  <a:pt x="62933" y="194405"/>
                  <a:pt x="62647" y="199739"/>
                </a:cubicBezTo>
                <a:cubicBezTo>
                  <a:pt x="62266" y="205073"/>
                  <a:pt x="61504" y="210026"/>
                  <a:pt x="60266" y="214408"/>
                </a:cubicBezTo>
                <a:cubicBezTo>
                  <a:pt x="58932" y="213836"/>
                  <a:pt x="58647" y="212789"/>
                  <a:pt x="59313" y="211550"/>
                </a:cubicBezTo>
                <a:cubicBezTo>
                  <a:pt x="59980" y="210312"/>
                  <a:pt x="59980" y="209074"/>
                  <a:pt x="59313" y="207740"/>
                </a:cubicBezTo>
                <a:cubicBezTo>
                  <a:pt x="57408" y="212217"/>
                  <a:pt x="56646" y="217742"/>
                  <a:pt x="56932" y="224314"/>
                </a:cubicBezTo>
                <a:cubicBezTo>
                  <a:pt x="57218" y="230981"/>
                  <a:pt x="57694" y="237173"/>
                  <a:pt x="58361" y="242792"/>
                </a:cubicBezTo>
                <a:lnTo>
                  <a:pt x="58361" y="242983"/>
                </a:lnTo>
                <a:cubicBezTo>
                  <a:pt x="56456" y="241744"/>
                  <a:pt x="55218" y="239459"/>
                  <a:pt x="54551" y="236315"/>
                </a:cubicBezTo>
                <a:cubicBezTo>
                  <a:pt x="53884" y="233172"/>
                  <a:pt x="53313" y="230029"/>
                  <a:pt x="52741" y="226790"/>
                </a:cubicBezTo>
                <a:cubicBezTo>
                  <a:pt x="52074" y="231934"/>
                  <a:pt x="52741" y="237839"/>
                  <a:pt x="54551" y="244793"/>
                </a:cubicBezTo>
                <a:cubicBezTo>
                  <a:pt x="51979" y="242888"/>
                  <a:pt x="50646" y="240411"/>
                  <a:pt x="50265" y="237173"/>
                </a:cubicBezTo>
                <a:cubicBezTo>
                  <a:pt x="49979" y="234029"/>
                  <a:pt x="49217" y="231172"/>
                  <a:pt x="47883" y="228600"/>
                </a:cubicBezTo>
                <a:cubicBezTo>
                  <a:pt x="46645" y="231077"/>
                  <a:pt x="46645" y="232981"/>
                  <a:pt x="47883" y="234315"/>
                </a:cubicBezTo>
                <a:cubicBezTo>
                  <a:pt x="49217" y="235553"/>
                  <a:pt x="49503" y="237458"/>
                  <a:pt x="48836" y="240030"/>
                </a:cubicBezTo>
                <a:cubicBezTo>
                  <a:pt x="48169" y="240030"/>
                  <a:pt x="47883" y="239935"/>
                  <a:pt x="47883" y="239554"/>
                </a:cubicBezTo>
                <a:cubicBezTo>
                  <a:pt x="47883" y="239268"/>
                  <a:pt x="47598" y="239078"/>
                  <a:pt x="46931" y="239078"/>
                </a:cubicBezTo>
                <a:cubicBezTo>
                  <a:pt x="47502" y="242221"/>
                  <a:pt x="48455" y="244793"/>
                  <a:pt x="49788" y="246698"/>
                </a:cubicBezTo>
                <a:cubicBezTo>
                  <a:pt x="51027" y="248603"/>
                  <a:pt x="51312" y="251174"/>
                  <a:pt x="50741" y="254318"/>
                </a:cubicBezTo>
                <a:cubicBezTo>
                  <a:pt x="48169" y="256889"/>
                  <a:pt x="46359" y="259556"/>
                  <a:pt x="45026" y="262414"/>
                </a:cubicBezTo>
                <a:cubicBezTo>
                  <a:pt x="43788" y="265271"/>
                  <a:pt x="42549" y="268319"/>
                  <a:pt x="41216" y="271463"/>
                </a:cubicBezTo>
                <a:lnTo>
                  <a:pt x="37406" y="273368"/>
                </a:lnTo>
                <a:cubicBezTo>
                  <a:pt x="29881" y="272701"/>
                  <a:pt x="23976" y="269843"/>
                  <a:pt x="19880" y="264795"/>
                </a:cubicBezTo>
                <a:cubicBezTo>
                  <a:pt x="15689" y="259747"/>
                  <a:pt x="12355" y="254032"/>
                  <a:pt x="9879" y="247745"/>
                </a:cubicBezTo>
                <a:cubicBezTo>
                  <a:pt x="4830" y="231267"/>
                  <a:pt x="2259" y="213931"/>
                  <a:pt x="2259" y="195548"/>
                </a:cubicBezTo>
                <a:cubicBezTo>
                  <a:pt x="2259" y="177165"/>
                  <a:pt x="1592" y="159449"/>
                  <a:pt x="354" y="142399"/>
                </a:cubicBezTo>
                <a:cubicBezTo>
                  <a:pt x="354" y="141827"/>
                  <a:pt x="830" y="141637"/>
                  <a:pt x="1782" y="141923"/>
                </a:cubicBezTo>
                <a:cubicBezTo>
                  <a:pt x="2830" y="142208"/>
                  <a:pt x="2830" y="141732"/>
                  <a:pt x="2259" y="140494"/>
                </a:cubicBezTo>
                <a:cubicBezTo>
                  <a:pt x="354" y="141161"/>
                  <a:pt x="-27" y="140494"/>
                  <a:pt x="830" y="138589"/>
                </a:cubicBezTo>
                <a:cubicBezTo>
                  <a:pt x="1782" y="136684"/>
                  <a:pt x="1592" y="135731"/>
                  <a:pt x="354" y="135731"/>
                </a:cubicBezTo>
                <a:cubicBezTo>
                  <a:pt x="354" y="135065"/>
                  <a:pt x="1306" y="134779"/>
                  <a:pt x="3211" y="134779"/>
                </a:cubicBezTo>
                <a:cubicBezTo>
                  <a:pt x="2544" y="133541"/>
                  <a:pt x="1782" y="133255"/>
                  <a:pt x="830" y="133826"/>
                </a:cubicBezTo>
                <a:cubicBezTo>
                  <a:pt x="-123" y="134493"/>
                  <a:pt x="-218" y="133826"/>
                  <a:pt x="354" y="131921"/>
                </a:cubicBezTo>
                <a:cubicBezTo>
                  <a:pt x="1020" y="131255"/>
                  <a:pt x="1401" y="131445"/>
                  <a:pt x="1782" y="132398"/>
                </a:cubicBezTo>
                <a:cubicBezTo>
                  <a:pt x="2068" y="133350"/>
                  <a:pt x="2830" y="133255"/>
                  <a:pt x="4164" y="131921"/>
                </a:cubicBezTo>
                <a:cubicBezTo>
                  <a:pt x="1592" y="132493"/>
                  <a:pt x="830" y="131636"/>
                  <a:pt x="1782" y="129064"/>
                </a:cubicBezTo>
                <a:cubicBezTo>
                  <a:pt x="2830" y="126587"/>
                  <a:pt x="2259" y="125635"/>
                  <a:pt x="354" y="126206"/>
                </a:cubicBezTo>
                <a:cubicBezTo>
                  <a:pt x="1020" y="124968"/>
                  <a:pt x="1782" y="124492"/>
                  <a:pt x="2735" y="124778"/>
                </a:cubicBezTo>
                <a:cubicBezTo>
                  <a:pt x="3687" y="125159"/>
                  <a:pt x="4164" y="124968"/>
                  <a:pt x="4164" y="124301"/>
                </a:cubicBezTo>
                <a:cubicBezTo>
                  <a:pt x="4164" y="123063"/>
                  <a:pt x="3687" y="122587"/>
                  <a:pt x="2735" y="122873"/>
                </a:cubicBezTo>
                <a:cubicBezTo>
                  <a:pt x="1687" y="123253"/>
                  <a:pt x="1306" y="123063"/>
                  <a:pt x="1306" y="122396"/>
                </a:cubicBezTo>
                <a:lnTo>
                  <a:pt x="1477" y="121025"/>
                </a:lnTo>
                <a:lnTo>
                  <a:pt x="3306" y="122396"/>
                </a:lnTo>
                <a:lnTo>
                  <a:pt x="3306" y="119539"/>
                </a:lnTo>
                <a:lnTo>
                  <a:pt x="1493" y="120899"/>
                </a:lnTo>
                <a:lnTo>
                  <a:pt x="1782" y="118586"/>
                </a:lnTo>
                <a:cubicBezTo>
                  <a:pt x="2830" y="117348"/>
                  <a:pt x="2544" y="116015"/>
                  <a:pt x="1306" y="114776"/>
                </a:cubicBezTo>
                <a:cubicBezTo>
                  <a:pt x="2544" y="113538"/>
                  <a:pt x="3878" y="113538"/>
                  <a:pt x="5116" y="114776"/>
                </a:cubicBezTo>
                <a:cubicBezTo>
                  <a:pt x="3878" y="113538"/>
                  <a:pt x="3402" y="112586"/>
                  <a:pt x="3687" y="111919"/>
                </a:cubicBezTo>
                <a:cubicBezTo>
                  <a:pt x="3973" y="111347"/>
                  <a:pt x="4164" y="110014"/>
                  <a:pt x="4164" y="108109"/>
                </a:cubicBezTo>
                <a:cubicBezTo>
                  <a:pt x="5402" y="108109"/>
                  <a:pt x="6450" y="107823"/>
                  <a:pt x="7021" y="107156"/>
                </a:cubicBezTo>
                <a:cubicBezTo>
                  <a:pt x="8259" y="100203"/>
                  <a:pt x="9688" y="93250"/>
                  <a:pt x="11307" y="86297"/>
                </a:cubicBezTo>
                <a:cubicBezTo>
                  <a:pt x="12831" y="79343"/>
                  <a:pt x="13974" y="72676"/>
                  <a:pt x="14641" y="66389"/>
                </a:cubicBezTo>
                <a:cubicBezTo>
                  <a:pt x="17784" y="57531"/>
                  <a:pt x="20642" y="48292"/>
                  <a:pt x="23214" y="38862"/>
                </a:cubicBezTo>
                <a:cubicBezTo>
                  <a:pt x="25690" y="29432"/>
                  <a:pt x="30453" y="22098"/>
                  <a:pt x="37406" y="17050"/>
                </a:cubicBezTo>
                <a:cubicBezTo>
                  <a:pt x="39978" y="12668"/>
                  <a:pt x="43121" y="8668"/>
                  <a:pt x="46931" y="5239"/>
                </a:cubicBezTo>
                <a:cubicBezTo>
                  <a:pt x="50741" y="1810"/>
                  <a:pt x="55789" y="0"/>
                  <a:pt x="6217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C7A8E2A-0136-F721-B18E-20E4F4505B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93566" y="1791123"/>
            <a:ext cx="3822701" cy="581237"/>
          </a:xfrm>
        </p:spPr>
        <p:txBody>
          <a:bodyPr/>
          <a:lstStyle>
            <a:lvl1pPr>
              <a:defRPr sz="37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</a:t>
            </a:r>
            <a:endParaRPr lang="en-AU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3FBDBFD-B70D-E860-8C03-C1E4B0B51E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93566" y="2468894"/>
            <a:ext cx="3822701" cy="2727945"/>
          </a:xfrm>
        </p:spPr>
        <p:txBody>
          <a:bodyPr/>
          <a:lstStyle>
            <a:lvl1pPr>
              <a:lnSpc>
                <a:spcPct val="130000"/>
              </a:lnSpc>
              <a:defRPr sz="1867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21F7D1-F50E-2225-1FB7-46C0497EE43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" y="-1"/>
            <a:ext cx="6895252" cy="6858001"/>
          </a:xfrm>
          <a:custGeom>
            <a:avLst/>
            <a:gdLst>
              <a:gd name="connsiteX0" fmla="*/ 0 w 5171439"/>
              <a:gd name="connsiteY0" fmla="*/ 0 h 5143501"/>
              <a:gd name="connsiteX1" fmla="*/ 5065924 w 5171439"/>
              <a:gd name="connsiteY1" fmla="*/ 0 h 5143501"/>
              <a:gd name="connsiteX2" fmla="*/ 5063054 w 5171439"/>
              <a:gd name="connsiteY2" fmla="*/ 17057 h 5143501"/>
              <a:gd name="connsiteX3" fmla="*/ 5061370 w 5171439"/>
              <a:gd name="connsiteY3" fmla="*/ 35749 h 5143501"/>
              <a:gd name="connsiteX4" fmla="*/ 5065953 w 5171439"/>
              <a:gd name="connsiteY4" fmla="*/ 74933 h 5143501"/>
              <a:gd name="connsiteX5" fmla="*/ 5066981 w 5171439"/>
              <a:gd name="connsiteY5" fmla="*/ 115707 h 5143501"/>
              <a:gd name="connsiteX6" fmla="*/ 5075117 w 5171439"/>
              <a:gd name="connsiteY6" fmla="*/ 164898 h 5143501"/>
              <a:gd name="connsiteX7" fmla="*/ 5075117 w 5171439"/>
              <a:gd name="connsiteY7" fmla="*/ 171631 h 5143501"/>
              <a:gd name="connsiteX8" fmla="*/ 5070909 w 5171439"/>
              <a:gd name="connsiteY8" fmla="*/ 217829 h 5143501"/>
              <a:gd name="connsiteX9" fmla="*/ 5070909 w 5171439"/>
              <a:gd name="connsiteY9" fmla="*/ 530928 h 5143501"/>
              <a:gd name="connsiteX10" fmla="*/ 5065391 w 5171439"/>
              <a:gd name="connsiteY10" fmla="*/ 618180 h 5143501"/>
              <a:gd name="connsiteX11" fmla="*/ 5062118 w 5171439"/>
              <a:gd name="connsiteY11" fmla="*/ 645768 h 5143501"/>
              <a:gd name="connsiteX12" fmla="*/ 5065298 w 5171439"/>
              <a:gd name="connsiteY12" fmla="*/ 710202 h 5143501"/>
              <a:gd name="connsiteX13" fmla="*/ 5062773 w 5171439"/>
              <a:gd name="connsiteY13" fmla="*/ 802037 h 5143501"/>
              <a:gd name="connsiteX14" fmla="*/ 5066046 w 5171439"/>
              <a:gd name="connsiteY14" fmla="*/ 889383 h 5143501"/>
              <a:gd name="connsiteX15" fmla="*/ 5062679 w 5171439"/>
              <a:gd name="connsiteY15" fmla="*/ 910892 h 5143501"/>
              <a:gd name="connsiteX16" fmla="*/ 5062212 w 5171439"/>
              <a:gd name="connsiteY16" fmla="*/ 932869 h 5143501"/>
              <a:gd name="connsiteX17" fmla="*/ 5065485 w 5171439"/>
              <a:gd name="connsiteY17" fmla="*/ 972334 h 5143501"/>
              <a:gd name="connsiteX18" fmla="*/ 5061931 w 5171439"/>
              <a:gd name="connsiteY18" fmla="*/ 1089419 h 5143501"/>
              <a:gd name="connsiteX19" fmla="*/ 5065765 w 5171439"/>
              <a:gd name="connsiteY19" fmla="*/ 1128603 h 5143501"/>
              <a:gd name="connsiteX20" fmla="*/ 5057910 w 5171439"/>
              <a:gd name="connsiteY20" fmla="*/ 1180038 h 5143501"/>
              <a:gd name="connsiteX21" fmla="*/ 5057068 w 5171439"/>
              <a:gd name="connsiteY21" fmla="*/ 1195655 h 5143501"/>
              <a:gd name="connsiteX22" fmla="*/ 5057068 w 5171439"/>
              <a:gd name="connsiteY22" fmla="*/ 1266542 h 5143501"/>
              <a:gd name="connsiteX23" fmla="*/ 5051831 w 5171439"/>
              <a:gd name="connsiteY23" fmla="*/ 1282721 h 5143501"/>
              <a:gd name="connsiteX24" fmla="*/ 5043602 w 5171439"/>
              <a:gd name="connsiteY24" fmla="*/ 1311150 h 5143501"/>
              <a:gd name="connsiteX25" fmla="*/ 5039300 w 5171439"/>
              <a:gd name="connsiteY25" fmla="*/ 1332379 h 5143501"/>
              <a:gd name="connsiteX26" fmla="*/ 5039300 w 5171439"/>
              <a:gd name="connsiteY26" fmla="*/ 1347809 h 5143501"/>
              <a:gd name="connsiteX27" fmla="*/ 5043321 w 5171439"/>
              <a:gd name="connsiteY27" fmla="*/ 1385030 h 5143501"/>
              <a:gd name="connsiteX28" fmla="*/ 5048278 w 5171439"/>
              <a:gd name="connsiteY28" fmla="*/ 1419538 h 5143501"/>
              <a:gd name="connsiteX29" fmla="*/ 5047623 w 5171439"/>
              <a:gd name="connsiteY29" fmla="*/ 1436090 h 5143501"/>
              <a:gd name="connsiteX30" fmla="*/ 5044350 w 5171439"/>
              <a:gd name="connsiteY30" fmla="*/ 1459283 h 5143501"/>
              <a:gd name="connsiteX31" fmla="*/ 5052766 w 5171439"/>
              <a:gd name="connsiteY31" fmla="*/ 1503985 h 5143501"/>
              <a:gd name="connsiteX32" fmla="*/ 5057723 w 5171439"/>
              <a:gd name="connsiteY32" fmla="*/ 1511466 h 5143501"/>
              <a:gd name="connsiteX33" fmla="*/ 5045285 w 5171439"/>
              <a:gd name="connsiteY33" fmla="*/ 1522314 h 5143501"/>
              <a:gd name="connsiteX34" fmla="*/ 5039393 w 5171439"/>
              <a:gd name="connsiteY34" fmla="*/ 1544572 h 5143501"/>
              <a:gd name="connsiteX35" fmla="*/ 5043508 w 5171439"/>
              <a:gd name="connsiteY35" fmla="*/ 1574871 h 5143501"/>
              <a:gd name="connsiteX36" fmla="*/ 5047342 w 5171439"/>
              <a:gd name="connsiteY36" fmla="*/ 1623501 h 5143501"/>
              <a:gd name="connsiteX37" fmla="*/ 5044163 w 5171439"/>
              <a:gd name="connsiteY37" fmla="*/ 1651463 h 5143501"/>
              <a:gd name="connsiteX38" fmla="*/ 5043602 w 5171439"/>
              <a:gd name="connsiteY38" fmla="*/ 1662498 h 5143501"/>
              <a:gd name="connsiteX39" fmla="*/ 5044163 w 5171439"/>
              <a:gd name="connsiteY39" fmla="*/ 1726371 h 5143501"/>
              <a:gd name="connsiteX40" fmla="*/ 5048278 w 5171439"/>
              <a:gd name="connsiteY40" fmla="*/ 1836535 h 5143501"/>
              <a:gd name="connsiteX41" fmla="*/ 5052299 w 5171439"/>
              <a:gd name="connsiteY41" fmla="*/ 1852901 h 5143501"/>
              <a:gd name="connsiteX42" fmla="*/ 5048932 w 5171439"/>
              <a:gd name="connsiteY42" fmla="*/ 1885726 h 5143501"/>
              <a:gd name="connsiteX43" fmla="*/ 5050428 w 5171439"/>
              <a:gd name="connsiteY43" fmla="*/ 1914156 h 5143501"/>
              <a:gd name="connsiteX44" fmla="*/ 5050428 w 5171439"/>
              <a:gd name="connsiteY44" fmla="*/ 1955677 h 5143501"/>
              <a:gd name="connsiteX45" fmla="*/ 5043882 w 5171439"/>
              <a:gd name="connsiteY45" fmla="*/ 1994020 h 5143501"/>
              <a:gd name="connsiteX46" fmla="*/ 5043415 w 5171439"/>
              <a:gd name="connsiteY46" fmla="*/ 2078560 h 5143501"/>
              <a:gd name="connsiteX47" fmla="*/ 5039487 w 5171439"/>
              <a:gd name="connsiteY47" fmla="*/ 2115781 h 5143501"/>
              <a:gd name="connsiteX48" fmla="*/ 5039487 w 5171439"/>
              <a:gd name="connsiteY48" fmla="*/ 2135607 h 5143501"/>
              <a:gd name="connsiteX49" fmla="*/ 5037897 w 5171439"/>
              <a:gd name="connsiteY49" fmla="*/ 2163756 h 5143501"/>
              <a:gd name="connsiteX50" fmla="*/ 5034904 w 5171439"/>
              <a:gd name="connsiteY50" fmla="*/ 2180308 h 5143501"/>
              <a:gd name="connsiteX51" fmla="*/ 5038832 w 5171439"/>
              <a:gd name="connsiteY51" fmla="*/ 2208457 h 5143501"/>
              <a:gd name="connsiteX52" fmla="*/ 5039019 w 5171439"/>
              <a:gd name="connsiteY52" fmla="*/ 2292998 h 5143501"/>
              <a:gd name="connsiteX53" fmla="*/ 5048184 w 5171439"/>
              <a:gd name="connsiteY53" fmla="*/ 2321240 h 5143501"/>
              <a:gd name="connsiteX54" fmla="*/ 5047342 w 5171439"/>
              <a:gd name="connsiteY54" fmla="*/ 2378286 h 5143501"/>
              <a:gd name="connsiteX55" fmla="*/ 5036214 w 5171439"/>
              <a:gd name="connsiteY55" fmla="*/ 2399982 h 5143501"/>
              <a:gd name="connsiteX56" fmla="*/ 5036494 w 5171439"/>
              <a:gd name="connsiteY56" fmla="*/ 2412233 h 5143501"/>
              <a:gd name="connsiteX57" fmla="*/ 5039019 w 5171439"/>
              <a:gd name="connsiteY57" fmla="*/ 2420276 h 5143501"/>
              <a:gd name="connsiteX58" fmla="*/ 5043789 w 5171439"/>
              <a:gd name="connsiteY58" fmla="*/ 2514355 h 5143501"/>
              <a:gd name="connsiteX59" fmla="*/ 5048091 w 5171439"/>
              <a:gd name="connsiteY59" fmla="*/ 2560460 h 5143501"/>
              <a:gd name="connsiteX60" fmla="*/ 5047810 w 5171439"/>
              <a:gd name="connsiteY60" fmla="*/ 2608341 h 5143501"/>
              <a:gd name="connsiteX61" fmla="*/ 5044443 w 5171439"/>
              <a:gd name="connsiteY61" fmla="*/ 2670343 h 5143501"/>
              <a:gd name="connsiteX62" fmla="*/ 5047997 w 5171439"/>
              <a:gd name="connsiteY62" fmla="*/ 2741792 h 5143501"/>
              <a:gd name="connsiteX63" fmla="*/ 5043882 w 5171439"/>
              <a:gd name="connsiteY63" fmla="*/ 2765077 h 5143501"/>
              <a:gd name="connsiteX64" fmla="*/ 5043695 w 5171439"/>
              <a:gd name="connsiteY64" fmla="*/ 2787896 h 5143501"/>
              <a:gd name="connsiteX65" fmla="*/ 5048745 w 5171439"/>
              <a:gd name="connsiteY65" fmla="*/ 2827174 h 5143501"/>
              <a:gd name="connsiteX66" fmla="*/ 5043789 w 5171439"/>
              <a:gd name="connsiteY66" fmla="*/ 2861869 h 5143501"/>
              <a:gd name="connsiteX67" fmla="*/ 5039393 w 5171439"/>
              <a:gd name="connsiteY67" fmla="*/ 2896751 h 5143501"/>
              <a:gd name="connsiteX68" fmla="*/ 5039113 w 5171439"/>
              <a:gd name="connsiteY68" fmla="*/ 2910218 h 5143501"/>
              <a:gd name="connsiteX69" fmla="*/ 5025272 w 5171439"/>
              <a:gd name="connsiteY69" fmla="*/ 2993636 h 5143501"/>
              <a:gd name="connsiteX70" fmla="*/ 5020783 w 5171439"/>
              <a:gd name="connsiteY70" fmla="*/ 3010095 h 5143501"/>
              <a:gd name="connsiteX71" fmla="*/ 5012928 w 5171439"/>
              <a:gd name="connsiteY71" fmla="*/ 3074997 h 5143501"/>
              <a:gd name="connsiteX72" fmla="*/ 5007504 w 5171439"/>
              <a:gd name="connsiteY72" fmla="*/ 3123159 h 5143501"/>
              <a:gd name="connsiteX73" fmla="*/ 5002641 w 5171439"/>
              <a:gd name="connsiteY73" fmla="*/ 3164774 h 5143501"/>
              <a:gd name="connsiteX74" fmla="*/ 5003015 w 5171439"/>
              <a:gd name="connsiteY74" fmla="*/ 3205829 h 5143501"/>
              <a:gd name="connsiteX75" fmla="*/ 5007410 w 5171439"/>
              <a:gd name="connsiteY75" fmla="*/ 3370795 h 5143501"/>
              <a:gd name="connsiteX76" fmla="*/ 5011805 w 5171439"/>
              <a:gd name="connsiteY76" fmla="*/ 3391743 h 5143501"/>
              <a:gd name="connsiteX77" fmla="*/ 5006381 w 5171439"/>
              <a:gd name="connsiteY77" fmla="*/ 3432984 h 5143501"/>
              <a:gd name="connsiteX78" fmla="*/ 5002828 w 5171439"/>
              <a:gd name="connsiteY78" fmla="*/ 3458795 h 5143501"/>
              <a:gd name="connsiteX79" fmla="*/ 5001799 w 5171439"/>
              <a:gd name="connsiteY79" fmla="*/ 3508828 h 5143501"/>
              <a:gd name="connsiteX80" fmla="*/ 4997871 w 5171439"/>
              <a:gd name="connsiteY80" fmla="*/ 3550537 h 5143501"/>
              <a:gd name="connsiteX81" fmla="*/ 5002828 w 5171439"/>
              <a:gd name="connsiteY81" fmla="*/ 3578405 h 5143501"/>
              <a:gd name="connsiteX82" fmla="*/ 5006756 w 5171439"/>
              <a:gd name="connsiteY82" fmla="*/ 3604310 h 5143501"/>
              <a:gd name="connsiteX83" fmla="*/ 5010590 w 5171439"/>
              <a:gd name="connsiteY83" fmla="*/ 3625351 h 5143501"/>
              <a:gd name="connsiteX84" fmla="*/ 5007504 w 5171439"/>
              <a:gd name="connsiteY84" fmla="*/ 3628812 h 5143501"/>
              <a:gd name="connsiteX85" fmla="*/ 5000677 w 5171439"/>
              <a:gd name="connsiteY85" fmla="*/ 3647422 h 5143501"/>
              <a:gd name="connsiteX86" fmla="*/ 5002641 w 5171439"/>
              <a:gd name="connsiteY86" fmla="*/ 3664909 h 5143501"/>
              <a:gd name="connsiteX87" fmla="*/ 5006381 w 5171439"/>
              <a:gd name="connsiteY87" fmla="*/ 3702223 h 5143501"/>
              <a:gd name="connsiteX88" fmla="*/ 5004324 w 5171439"/>
              <a:gd name="connsiteY88" fmla="*/ 3730466 h 5143501"/>
              <a:gd name="connsiteX89" fmla="*/ 5002828 w 5171439"/>
              <a:gd name="connsiteY89" fmla="*/ 3745616 h 5143501"/>
              <a:gd name="connsiteX90" fmla="*/ 5010683 w 5171439"/>
              <a:gd name="connsiteY90" fmla="*/ 3776570 h 5143501"/>
              <a:gd name="connsiteX91" fmla="*/ 5011618 w 5171439"/>
              <a:gd name="connsiteY91" fmla="*/ 3789943 h 5143501"/>
              <a:gd name="connsiteX92" fmla="*/ 5011431 w 5171439"/>
              <a:gd name="connsiteY92" fmla="*/ 3863074 h 5143501"/>
              <a:gd name="connsiteX93" fmla="*/ 5017884 w 5171439"/>
              <a:gd name="connsiteY93" fmla="*/ 3897022 h 5143501"/>
              <a:gd name="connsiteX94" fmla="*/ 5020409 w 5171439"/>
              <a:gd name="connsiteY94" fmla="*/ 3918624 h 5143501"/>
              <a:gd name="connsiteX95" fmla="*/ 5023028 w 5171439"/>
              <a:gd name="connsiteY95" fmla="*/ 3980253 h 5143501"/>
              <a:gd name="connsiteX96" fmla="*/ 5024617 w 5171439"/>
              <a:gd name="connsiteY96" fmla="*/ 4001855 h 5143501"/>
              <a:gd name="connsiteX97" fmla="*/ 5024617 w 5171439"/>
              <a:gd name="connsiteY97" fmla="*/ 4042068 h 5143501"/>
              <a:gd name="connsiteX98" fmla="*/ 5025272 w 5171439"/>
              <a:gd name="connsiteY98" fmla="*/ 4055535 h 5143501"/>
              <a:gd name="connsiteX99" fmla="*/ 5025179 w 5171439"/>
              <a:gd name="connsiteY99" fmla="*/ 4160649 h 5143501"/>
              <a:gd name="connsiteX100" fmla="*/ 5021438 w 5171439"/>
              <a:gd name="connsiteY100" fmla="*/ 4179727 h 5143501"/>
              <a:gd name="connsiteX101" fmla="*/ 5020783 w 5171439"/>
              <a:gd name="connsiteY101" fmla="*/ 4190669 h 5143501"/>
              <a:gd name="connsiteX102" fmla="*/ 5025833 w 5171439"/>
              <a:gd name="connsiteY102" fmla="*/ 4216293 h 5143501"/>
              <a:gd name="connsiteX103" fmla="*/ 5029761 w 5171439"/>
              <a:gd name="connsiteY103" fmla="*/ 4239672 h 5143501"/>
              <a:gd name="connsiteX104" fmla="*/ 5029854 w 5171439"/>
              <a:gd name="connsiteY104" fmla="*/ 4246312 h 5143501"/>
              <a:gd name="connsiteX105" fmla="*/ 5034437 w 5171439"/>
              <a:gd name="connsiteY105" fmla="*/ 4315235 h 5143501"/>
              <a:gd name="connsiteX106" fmla="*/ 5034624 w 5171439"/>
              <a:gd name="connsiteY106" fmla="*/ 4383784 h 5143501"/>
              <a:gd name="connsiteX107" fmla="*/ 5037523 w 5171439"/>
              <a:gd name="connsiteY107" fmla="*/ 4403236 h 5143501"/>
              <a:gd name="connsiteX108" fmla="*/ 5037897 w 5171439"/>
              <a:gd name="connsiteY108" fmla="*/ 4422594 h 5143501"/>
              <a:gd name="connsiteX109" fmla="*/ 5040422 w 5171439"/>
              <a:gd name="connsiteY109" fmla="*/ 4468885 h 5143501"/>
              <a:gd name="connsiteX110" fmla="*/ 5041638 w 5171439"/>
              <a:gd name="connsiteY110" fmla="*/ 4496567 h 5143501"/>
              <a:gd name="connsiteX111" fmla="*/ 5042105 w 5171439"/>
              <a:gd name="connsiteY111" fmla="*/ 4512465 h 5143501"/>
              <a:gd name="connsiteX112" fmla="*/ 5043415 w 5171439"/>
              <a:gd name="connsiteY112" fmla="*/ 4523219 h 5143501"/>
              <a:gd name="connsiteX113" fmla="*/ 5043415 w 5171439"/>
              <a:gd name="connsiteY113" fmla="*/ 4543793 h 5143501"/>
              <a:gd name="connsiteX114" fmla="*/ 5054169 w 5171439"/>
              <a:gd name="connsiteY114" fmla="*/ 4605702 h 5143501"/>
              <a:gd name="connsiteX115" fmla="*/ 5057162 w 5171439"/>
              <a:gd name="connsiteY115" fmla="*/ 4620478 h 5143501"/>
              <a:gd name="connsiteX116" fmla="*/ 5049119 w 5171439"/>
              <a:gd name="connsiteY116" fmla="*/ 4634693 h 5143501"/>
              <a:gd name="connsiteX117" fmla="*/ 5026020 w 5171439"/>
              <a:gd name="connsiteY117" fmla="*/ 4672942 h 5143501"/>
              <a:gd name="connsiteX118" fmla="*/ 5030416 w 5171439"/>
              <a:gd name="connsiteY118" fmla="*/ 4705393 h 5143501"/>
              <a:gd name="connsiteX119" fmla="*/ 5043508 w 5171439"/>
              <a:gd name="connsiteY119" fmla="*/ 4733542 h 5143501"/>
              <a:gd name="connsiteX120" fmla="*/ 5029574 w 5171439"/>
              <a:gd name="connsiteY120" fmla="*/ 4753181 h 5143501"/>
              <a:gd name="connsiteX121" fmla="*/ 5029761 w 5171439"/>
              <a:gd name="connsiteY121" fmla="*/ 4819391 h 5143501"/>
              <a:gd name="connsiteX122" fmla="*/ 5026301 w 5171439"/>
              <a:gd name="connsiteY122" fmla="*/ 4854367 h 5143501"/>
              <a:gd name="connsiteX123" fmla="*/ 5030696 w 5171439"/>
              <a:gd name="connsiteY123" fmla="*/ 4885976 h 5143501"/>
              <a:gd name="connsiteX124" fmla="*/ 5028265 w 5171439"/>
              <a:gd name="connsiteY124" fmla="*/ 4916463 h 5143501"/>
              <a:gd name="connsiteX125" fmla="*/ 5025272 w 5171439"/>
              <a:gd name="connsiteY125" fmla="*/ 4931052 h 5143501"/>
              <a:gd name="connsiteX126" fmla="*/ 5027610 w 5171439"/>
              <a:gd name="connsiteY126" fmla="*/ 4955835 h 5143501"/>
              <a:gd name="connsiteX127" fmla="*/ 5025459 w 5171439"/>
              <a:gd name="connsiteY127" fmla="*/ 4979869 h 5143501"/>
              <a:gd name="connsiteX128" fmla="*/ 5025179 w 5171439"/>
              <a:gd name="connsiteY128" fmla="*/ 5007270 h 5143501"/>
              <a:gd name="connsiteX129" fmla="*/ 5020877 w 5171439"/>
              <a:gd name="connsiteY129" fmla="*/ 5030556 h 5143501"/>
              <a:gd name="connsiteX130" fmla="*/ 5016294 w 5171439"/>
              <a:gd name="connsiteY130" fmla="*/ 5053841 h 5143501"/>
              <a:gd name="connsiteX131" fmla="*/ 5016294 w 5171439"/>
              <a:gd name="connsiteY131" fmla="*/ 5056086 h 5143501"/>
              <a:gd name="connsiteX132" fmla="*/ 5010777 w 5171439"/>
              <a:gd name="connsiteY132" fmla="*/ 5142216 h 5143501"/>
              <a:gd name="connsiteX133" fmla="*/ 5171439 w 5171439"/>
              <a:gd name="connsiteY133" fmla="*/ 5142216 h 5143501"/>
              <a:gd name="connsiteX134" fmla="*/ 5171439 w 5171439"/>
              <a:gd name="connsiteY134" fmla="*/ 5143501 h 5143501"/>
              <a:gd name="connsiteX135" fmla="*/ 0 w 5171439"/>
              <a:gd name="connsiteY135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5171439" h="5143501">
                <a:moveTo>
                  <a:pt x="0" y="0"/>
                </a:moveTo>
                <a:lnTo>
                  <a:pt x="5065924" y="0"/>
                </a:lnTo>
                <a:lnTo>
                  <a:pt x="5063054" y="17057"/>
                </a:lnTo>
                <a:cubicBezTo>
                  <a:pt x="5061487" y="23101"/>
                  <a:pt x="5060155" y="29203"/>
                  <a:pt x="5061370" y="35749"/>
                </a:cubicBezTo>
                <a:cubicBezTo>
                  <a:pt x="5063802" y="48655"/>
                  <a:pt x="5065204" y="61841"/>
                  <a:pt x="5065953" y="74933"/>
                </a:cubicBezTo>
                <a:cubicBezTo>
                  <a:pt x="5066701" y="88587"/>
                  <a:pt x="5062586" y="103643"/>
                  <a:pt x="5066981" y="115707"/>
                </a:cubicBezTo>
                <a:cubicBezTo>
                  <a:pt x="5072966" y="132073"/>
                  <a:pt x="5065953" y="149748"/>
                  <a:pt x="5075117" y="164898"/>
                </a:cubicBezTo>
                <a:cubicBezTo>
                  <a:pt x="5076146" y="166581"/>
                  <a:pt x="5076052" y="169854"/>
                  <a:pt x="5075117" y="171631"/>
                </a:cubicBezTo>
                <a:cubicBezTo>
                  <a:pt x="5066888" y="186501"/>
                  <a:pt x="5070909" y="202492"/>
                  <a:pt x="5070909" y="217829"/>
                </a:cubicBezTo>
                <a:cubicBezTo>
                  <a:pt x="5070535" y="322195"/>
                  <a:pt x="5070441" y="426562"/>
                  <a:pt x="5070909" y="530928"/>
                </a:cubicBezTo>
                <a:cubicBezTo>
                  <a:pt x="5071002" y="560106"/>
                  <a:pt x="5064082" y="588722"/>
                  <a:pt x="5065391" y="618180"/>
                </a:cubicBezTo>
                <a:cubicBezTo>
                  <a:pt x="5065765" y="626597"/>
                  <a:pt x="5059032" y="637165"/>
                  <a:pt x="5062118" y="645768"/>
                </a:cubicBezTo>
                <a:cubicBezTo>
                  <a:pt x="5069787" y="667184"/>
                  <a:pt x="5068478" y="689535"/>
                  <a:pt x="5065298" y="710202"/>
                </a:cubicBezTo>
                <a:cubicBezTo>
                  <a:pt x="5060622" y="741063"/>
                  <a:pt x="5059313" y="772018"/>
                  <a:pt x="5062773" y="802037"/>
                </a:cubicBezTo>
                <a:cubicBezTo>
                  <a:pt x="5066233" y="831308"/>
                  <a:pt x="5065111" y="860299"/>
                  <a:pt x="5066046" y="889383"/>
                </a:cubicBezTo>
                <a:cubicBezTo>
                  <a:pt x="5066233" y="896397"/>
                  <a:pt x="5067449" y="903411"/>
                  <a:pt x="5062679" y="910892"/>
                </a:cubicBezTo>
                <a:cubicBezTo>
                  <a:pt x="5059219" y="916316"/>
                  <a:pt x="5058939" y="927352"/>
                  <a:pt x="5062212" y="932869"/>
                </a:cubicBezTo>
                <a:cubicBezTo>
                  <a:pt x="5069974" y="946055"/>
                  <a:pt x="5067729" y="960176"/>
                  <a:pt x="5065485" y="972334"/>
                </a:cubicBezTo>
                <a:cubicBezTo>
                  <a:pt x="5058097" y="1011331"/>
                  <a:pt x="5063147" y="1050422"/>
                  <a:pt x="5061931" y="1089419"/>
                </a:cubicBezTo>
                <a:cubicBezTo>
                  <a:pt x="5061557" y="1102418"/>
                  <a:pt x="5066327" y="1115604"/>
                  <a:pt x="5065765" y="1128603"/>
                </a:cubicBezTo>
                <a:cubicBezTo>
                  <a:pt x="5065017" y="1145904"/>
                  <a:pt x="5063053" y="1163204"/>
                  <a:pt x="5057910" y="1180038"/>
                </a:cubicBezTo>
                <a:cubicBezTo>
                  <a:pt x="5056414" y="1184807"/>
                  <a:pt x="5057068" y="1190418"/>
                  <a:pt x="5057068" y="1195655"/>
                </a:cubicBezTo>
                <a:cubicBezTo>
                  <a:pt x="5056975" y="1219315"/>
                  <a:pt x="5056881" y="1242976"/>
                  <a:pt x="5057068" y="1266542"/>
                </a:cubicBezTo>
                <a:cubicBezTo>
                  <a:pt x="5057162" y="1272714"/>
                  <a:pt x="5055011" y="1277203"/>
                  <a:pt x="5051831" y="1282721"/>
                </a:cubicBezTo>
                <a:cubicBezTo>
                  <a:pt x="5047062" y="1291044"/>
                  <a:pt x="5045472" y="1301424"/>
                  <a:pt x="5043602" y="1311150"/>
                </a:cubicBezTo>
                <a:cubicBezTo>
                  <a:pt x="5042199" y="1318164"/>
                  <a:pt x="5044443" y="1325458"/>
                  <a:pt x="5039300" y="1332379"/>
                </a:cubicBezTo>
                <a:cubicBezTo>
                  <a:pt x="5036868" y="1335839"/>
                  <a:pt x="5036962" y="1343882"/>
                  <a:pt x="5039300" y="1347809"/>
                </a:cubicBezTo>
                <a:cubicBezTo>
                  <a:pt x="5046501" y="1359967"/>
                  <a:pt x="5042573" y="1372685"/>
                  <a:pt x="5043321" y="1385030"/>
                </a:cubicBezTo>
                <a:cubicBezTo>
                  <a:pt x="5044069" y="1396719"/>
                  <a:pt x="5041544" y="1409157"/>
                  <a:pt x="5048278" y="1419538"/>
                </a:cubicBezTo>
                <a:cubicBezTo>
                  <a:pt x="5052392" y="1425991"/>
                  <a:pt x="5050709" y="1432630"/>
                  <a:pt x="5047623" y="1436090"/>
                </a:cubicBezTo>
                <a:cubicBezTo>
                  <a:pt x="5040890" y="1443759"/>
                  <a:pt x="5041170" y="1453859"/>
                  <a:pt x="5044350" y="1459283"/>
                </a:cubicBezTo>
                <a:cubicBezTo>
                  <a:pt x="5052766" y="1473685"/>
                  <a:pt x="5052579" y="1488648"/>
                  <a:pt x="5052766" y="1503985"/>
                </a:cubicBezTo>
                <a:cubicBezTo>
                  <a:pt x="5052766" y="1505855"/>
                  <a:pt x="5055104" y="1507632"/>
                  <a:pt x="5057723" y="1511466"/>
                </a:cubicBezTo>
                <a:cubicBezTo>
                  <a:pt x="5053889" y="1514646"/>
                  <a:pt x="5047904" y="1517545"/>
                  <a:pt x="5045285" y="1522314"/>
                </a:cubicBezTo>
                <a:cubicBezTo>
                  <a:pt x="5041638" y="1529048"/>
                  <a:pt x="5035185" y="1537090"/>
                  <a:pt x="5039393" y="1544572"/>
                </a:cubicBezTo>
                <a:cubicBezTo>
                  <a:pt x="5045098" y="1554578"/>
                  <a:pt x="5042666" y="1564772"/>
                  <a:pt x="5043508" y="1574871"/>
                </a:cubicBezTo>
                <a:cubicBezTo>
                  <a:pt x="5044911" y="1590957"/>
                  <a:pt x="5041731" y="1607135"/>
                  <a:pt x="5047342" y="1623501"/>
                </a:cubicBezTo>
                <a:cubicBezTo>
                  <a:pt x="5050054" y="1631263"/>
                  <a:pt x="5052018" y="1642672"/>
                  <a:pt x="5044163" y="1651463"/>
                </a:cubicBezTo>
                <a:cubicBezTo>
                  <a:pt x="5042292" y="1653614"/>
                  <a:pt x="5043602" y="1658757"/>
                  <a:pt x="5043602" y="1662498"/>
                </a:cubicBezTo>
                <a:cubicBezTo>
                  <a:pt x="5043508" y="1683820"/>
                  <a:pt x="5040796" y="1705610"/>
                  <a:pt x="5044163" y="1726371"/>
                </a:cubicBezTo>
                <a:cubicBezTo>
                  <a:pt x="5050148" y="1763124"/>
                  <a:pt x="5046594" y="1799876"/>
                  <a:pt x="5048278" y="1836535"/>
                </a:cubicBezTo>
                <a:cubicBezTo>
                  <a:pt x="5048465" y="1842053"/>
                  <a:pt x="5052673" y="1847570"/>
                  <a:pt x="5052299" y="1852901"/>
                </a:cubicBezTo>
                <a:cubicBezTo>
                  <a:pt x="5051644" y="1863749"/>
                  <a:pt x="5054543" y="1874410"/>
                  <a:pt x="5048932" y="1885726"/>
                </a:cubicBezTo>
                <a:cubicBezTo>
                  <a:pt x="5045285" y="1893207"/>
                  <a:pt x="5048465" y="1904804"/>
                  <a:pt x="5050428" y="1914156"/>
                </a:cubicBezTo>
                <a:cubicBezTo>
                  <a:pt x="5053421" y="1928183"/>
                  <a:pt x="5053515" y="1941743"/>
                  <a:pt x="5050428" y="1955677"/>
                </a:cubicBezTo>
                <a:cubicBezTo>
                  <a:pt x="5047623" y="1968396"/>
                  <a:pt x="5044350" y="1981208"/>
                  <a:pt x="5043882" y="1994020"/>
                </a:cubicBezTo>
                <a:cubicBezTo>
                  <a:pt x="5042947" y="2022169"/>
                  <a:pt x="5043976" y="2050411"/>
                  <a:pt x="5043415" y="2078560"/>
                </a:cubicBezTo>
                <a:cubicBezTo>
                  <a:pt x="5043134" y="2090905"/>
                  <a:pt x="5046220" y="2103436"/>
                  <a:pt x="5039487" y="2115781"/>
                </a:cubicBezTo>
                <a:cubicBezTo>
                  <a:pt x="5036588" y="2121018"/>
                  <a:pt x="5036120" y="2131492"/>
                  <a:pt x="5039487" y="2135607"/>
                </a:cubicBezTo>
                <a:cubicBezTo>
                  <a:pt x="5048278" y="2146455"/>
                  <a:pt x="5042573" y="2155900"/>
                  <a:pt x="5037897" y="2163756"/>
                </a:cubicBezTo>
                <a:cubicBezTo>
                  <a:pt x="5034343" y="2169741"/>
                  <a:pt x="5032473" y="2176755"/>
                  <a:pt x="5034904" y="2180308"/>
                </a:cubicBezTo>
                <a:cubicBezTo>
                  <a:pt x="5041264" y="2189567"/>
                  <a:pt x="5038739" y="2199105"/>
                  <a:pt x="5038832" y="2208457"/>
                </a:cubicBezTo>
                <a:cubicBezTo>
                  <a:pt x="5039300" y="2236606"/>
                  <a:pt x="5039019" y="2264849"/>
                  <a:pt x="5039019" y="2292998"/>
                </a:cubicBezTo>
                <a:cubicBezTo>
                  <a:pt x="5039082" y="2303780"/>
                  <a:pt x="5042137" y="2313198"/>
                  <a:pt x="5048184" y="2321240"/>
                </a:cubicBezTo>
                <a:cubicBezTo>
                  <a:pt x="5037149" y="2339944"/>
                  <a:pt x="5034063" y="2358834"/>
                  <a:pt x="5047342" y="2378286"/>
                </a:cubicBezTo>
                <a:cubicBezTo>
                  <a:pt x="5043695" y="2385207"/>
                  <a:pt x="5039300" y="2392314"/>
                  <a:pt x="5036214" y="2399982"/>
                </a:cubicBezTo>
                <a:cubicBezTo>
                  <a:pt x="5034811" y="2403443"/>
                  <a:pt x="5035933" y="2408119"/>
                  <a:pt x="5036494" y="2412233"/>
                </a:cubicBezTo>
                <a:cubicBezTo>
                  <a:pt x="5036868" y="2414945"/>
                  <a:pt x="5038832" y="2417564"/>
                  <a:pt x="5039019" y="2420276"/>
                </a:cubicBezTo>
                <a:cubicBezTo>
                  <a:pt x="5040703" y="2451605"/>
                  <a:pt x="5041918" y="2483027"/>
                  <a:pt x="5043789" y="2514355"/>
                </a:cubicBezTo>
                <a:cubicBezTo>
                  <a:pt x="5044724" y="2529692"/>
                  <a:pt x="5047342" y="2545029"/>
                  <a:pt x="5048091" y="2560460"/>
                </a:cubicBezTo>
                <a:cubicBezTo>
                  <a:pt x="5048839" y="2576358"/>
                  <a:pt x="5049867" y="2592630"/>
                  <a:pt x="5047810" y="2608341"/>
                </a:cubicBezTo>
                <a:cubicBezTo>
                  <a:pt x="5045191" y="2629102"/>
                  <a:pt x="5039674" y="2650331"/>
                  <a:pt x="5044443" y="2670343"/>
                </a:cubicBezTo>
                <a:cubicBezTo>
                  <a:pt x="5050148" y="2694378"/>
                  <a:pt x="5046968" y="2718038"/>
                  <a:pt x="5047997" y="2741792"/>
                </a:cubicBezTo>
                <a:cubicBezTo>
                  <a:pt x="5048278" y="2749460"/>
                  <a:pt x="5044630" y="2757222"/>
                  <a:pt x="5043882" y="2765077"/>
                </a:cubicBezTo>
                <a:cubicBezTo>
                  <a:pt x="5043134" y="2772559"/>
                  <a:pt x="5043695" y="2780227"/>
                  <a:pt x="5043695" y="2787896"/>
                </a:cubicBezTo>
                <a:cubicBezTo>
                  <a:pt x="5043695" y="2801176"/>
                  <a:pt x="5049306" y="2813520"/>
                  <a:pt x="5048745" y="2827174"/>
                </a:cubicBezTo>
                <a:cubicBezTo>
                  <a:pt x="5048184" y="2839144"/>
                  <a:pt x="5045659" y="2850366"/>
                  <a:pt x="5043789" y="2861869"/>
                </a:cubicBezTo>
                <a:cubicBezTo>
                  <a:pt x="5041825" y="2873372"/>
                  <a:pt x="5046594" y="2885529"/>
                  <a:pt x="5039393" y="2896751"/>
                </a:cubicBezTo>
                <a:cubicBezTo>
                  <a:pt x="5037336" y="2899931"/>
                  <a:pt x="5039113" y="2905635"/>
                  <a:pt x="5039113" y="2910218"/>
                </a:cubicBezTo>
                <a:cubicBezTo>
                  <a:pt x="5039580" y="2938928"/>
                  <a:pt x="5032286" y="2966235"/>
                  <a:pt x="5025272" y="2993636"/>
                </a:cubicBezTo>
                <a:cubicBezTo>
                  <a:pt x="5023869" y="2999060"/>
                  <a:pt x="5020503" y="3003736"/>
                  <a:pt x="5020783" y="3010095"/>
                </a:cubicBezTo>
                <a:cubicBezTo>
                  <a:pt x="5021905" y="3032165"/>
                  <a:pt x="5015827" y="3053394"/>
                  <a:pt x="5012928" y="3074997"/>
                </a:cubicBezTo>
                <a:cubicBezTo>
                  <a:pt x="5010777" y="3090801"/>
                  <a:pt x="5005166" y="3106886"/>
                  <a:pt x="5007504" y="3123159"/>
                </a:cubicBezTo>
                <a:cubicBezTo>
                  <a:pt x="5009561" y="3137654"/>
                  <a:pt x="5002173" y="3150653"/>
                  <a:pt x="5002641" y="3164774"/>
                </a:cubicBezTo>
                <a:cubicBezTo>
                  <a:pt x="5003015" y="3178428"/>
                  <a:pt x="5001051" y="3192456"/>
                  <a:pt x="5003015" y="3205829"/>
                </a:cubicBezTo>
                <a:cubicBezTo>
                  <a:pt x="5011244" y="3260724"/>
                  <a:pt x="5005166" y="3315806"/>
                  <a:pt x="5007410" y="3370795"/>
                </a:cubicBezTo>
                <a:cubicBezTo>
                  <a:pt x="5007691" y="3377808"/>
                  <a:pt x="5010309" y="3384729"/>
                  <a:pt x="5011805" y="3391743"/>
                </a:cubicBezTo>
                <a:cubicBezTo>
                  <a:pt x="5014892" y="3406051"/>
                  <a:pt x="5010029" y="3419985"/>
                  <a:pt x="5006381" y="3432984"/>
                </a:cubicBezTo>
                <a:cubicBezTo>
                  <a:pt x="5003856" y="3441868"/>
                  <a:pt x="5003015" y="3450192"/>
                  <a:pt x="5002828" y="3458795"/>
                </a:cubicBezTo>
                <a:cubicBezTo>
                  <a:pt x="5002454" y="3475535"/>
                  <a:pt x="5005820" y="3493117"/>
                  <a:pt x="5001799" y="3508828"/>
                </a:cubicBezTo>
                <a:cubicBezTo>
                  <a:pt x="4998152" y="3523042"/>
                  <a:pt x="5000209" y="3536883"/>
                  <a:pt x="4997871" y="3550537"/>
                </a:cubicBezTo>
                <a:cubicBezTo>
                  <a:pt x="4996094" y="3560824"/>
                  <a:pt x="5001893" y="3568960"/>
                  <a:pt x="5002828" y="3578405"/>
                </a:cubicBezTo>
                <a:cubicBezTo>
                  <a:pt x="5003763" y="3586915"/>
                  <a:pt x="4999835" y="3595706"/>
                  <a:pt x="5006756" y="3604310"/>
                </a:cubicBezTo>
                <a:cubicBezTo>
                  <a:pt x="5010683" y="3609266"/>
                  <a:pt x="5003669" y="3619179"/>
                  <a:pt x="5010590" y="3625351"/>
                </a:cubicBezTo>
                <a:cubicBezTo>
                  <a:pt x="5009561" y="3626567"/>
                  <a:pt x="5008626" y="3627783"/>
                  <a:pt x="5007504" y="3628812"/>
                </a:cubicBezTo>
                <a:cubicBezTo>
                  <a:pt x="5004605" y="3631523"/>
                  <a:pt x="5000209" y="3643961"/>
                  <a:pt x="5000677" y="3647422"/>
                </a:cubicBezTo>
                <a:cubicBezTo>
                  <a:pt x="5001425" y="3653220"/>
                  <a:pt x="5001986" y="3659111"/>
                  <a:pt x="5002641" y="3664909"/>
                </a:cubicBezTo>
                <a:cubicBezTo>
                  <a:pt x="5003950" y="3677254"/>
                  <a:pt x="5001144" y="3689505"/>
                  <a:pt x="5006381" y="3702223"/>
                </a:cubicBezTo>
                <a:cubicBezTo>
                  <a:pt x="5009468" y="3709798"/>
                  <a:pt x="5009655" y="3721020"/>
                  <a:pt x="5004324" y="3730466"/>
                </a:cubicBezTo>
                <a:cubicBezTo>
                  <a:pt x="5001986" y="3734487"/>
                  <a:pt x="5001893" y="3740753"/>
                  <a:pt x="5002828" y="3745616"/>
                </a:cubicBezTo>
                <a:cubicBezTo>
                  <a:pt x="5004792" y="3756090"/>
                  <a:pt x="5008252" y="3766189"/>
                  <a:pt x="5010683" y="3776570"/>
                </a:cubicBezTo>
                <a:cubicBezTo>
                  <a:pt x="5011618" y="3780872"/>
                  <a:pt x="5011618" y="3785454"/>
                  <a:pt x="5011618" y="3789943"/>
                </a:cubicBezTo>
                <a:cubicBezTo>
                  <a:pt x="5011712" y="3814352"/>
                  <a:pt x="5012367" y="3838760"/>
                  <a:pt x="5011431" y="3863074"/>
                </a:cubicBezTo>
                <a:cubicBezTo>
                  <a:pt x="5010964" y="3875232"/>
                  <a:pt x="5012834" y="3887109"/>
                  <a:pt x="5017884" y="3897022"/>
                </a:cubicBezTo>
                <a:cubicBezTo>
                  <a:pt x="5021812" y="3904783"/>
                  <a:pt x="5021625" y="3912078"/>
                  <a:pt x="5020409" y="3918624"/>
                </a:cubicBezTo>
                <a:cubicBezTo>
                  <a:pt x="5014705" y="3950046"/>
                  <a:pt x="5013769" y="3956499"/>
                  <a:pt x="5023028" y="3980253"/>
                </a:cubicBezTo>
                <a:cubicBezTo>
                  <a:pt x="5025927" y="3987921"/>
                  <a:pt x="5026114" y="3994935"/>
                  <a:pt x="5024617" y="4001855"/>
                </a:cubicBezTo>
                <a:cubicBezTo>
                  <a:pt x="5020129" y="4022523"/>
                  <a:pt x="5019848" y="4022430"/>
                  <a:pt x="5024617" y="4042068"/>
                </a:cubicBezTo>
                <a:cubicBezTo>
                  <a:pt x="5025646" y="4046370"/>
                  <a:pt x="5025272" y="4051046"/>
                  <a:pt x="5025272" y="4055535"/>
                </a:cubicBezTo>
                <a:cubicBezTo>
                  <a:pt x="5025366" y="4090604"/>
                  <a:pt x="5025459" y="4125580"/>
                  <a:pt x="5025179" y="4160649"/>
                </a:cubicBezTo>
                <a:cubicBezTo>
                  <a:pt x="5025179" y="4167009"/>
                  <a:pt x="5027797" y="4173929"/>
                  <a:pt x="5021438" y="4179727"/>
                </a:cubicBezTo>
                <a:cubicBezTo>
                  <a:pt x="5019474" y="4181504"/>
                  <a:pt x="5021064" y="4186928"/>
                  <a:pt x="5020783" y="4190669"/>
                </a:cubicBezTo>
                <a:cubicBezTo>
                  <a:pt x="5020129" y="4199646"/>
                  <a:pt x="5027236" y="4206660"/>
                  <a:pt x="5025833" y="4216293"/>
                </a:cubicBezTo>
                <a:cubicBezTo>
                  <a:pt x="5024711" y="4223774"/>
                  <a:pt x="5021905" y="4232846"/>
                  <a:pt x="5029761" y="4239672"/>
                </a:cubicBezTo>
                <a:cubicBezTo>
                  <a:pt x="5030883" y="4240607"/>
                  <a:pt x="5030135" y="4244068"/>
                  <a:pt x="5029854" y="4246312"/>
                </a:cubicBezTo>
                <a:cubicBezTo>
                  <a:pt x="5026768" y="4269598"/>
                  <a:pt x="5034437" y="4292136"/>
                  <a:pt x="5034437" y="4315235"/>
                </a:cubicBezTo>
                <a:cubicBezTo>
                  <a:pt x="5034437" y="4338053"/>
                  <a:pt x="5034156" y="4360965"/>
                  <a:pt x="5034624" y="4383784"/>
                </a:cubicBezTo>
                <a:cubicBezTo>
                  <a:pt x="5034717" y="4390143"/>
                  <a:pt x="5032941" y="4396409"/>
                  <a:pt x="5037523" y="4403236"/>
                </a:cubicBezTo>
                <a:cubicBezTo>
                  <a:pt x="5040609" y="4407818"/>
                  <a:pt x="5040141" y="4416796"/>
                  <a:pt x="5037897" y="4422594"/>
                </a:cubicBezTo>
                <a:cubicBezTo>
                  <a:pt x="5031631" y="4438772"/>
                  <a:pt x="5032567" y="4454110"/>
                  <a:pt x="5040422" y="4468885"/>
                </a:cubicBezTo>
                <a:cubicBezTo>
                  <a:pt x="5045472" y="4478331"/>
                  <a:pt x="5044911" y="4487776"/>
                  <a:pt x="5041638" y="4496567"/>
                </a:cubicBezTo>
                <a:cubicBezTo>
                  <a:pt x="5039393" y="4502552"/>
                  <a:pt x="5037710" y="4506760"/>
                  <a:pt x="5042105" y="4512465"/>
                </a:cubicBezTo>
                <a:cubicBezTo>
                  <a:pt x="5043976" y="4514896"/>
                  <a:pt x="5043415" y="4519572"/>
                  <a:pt x="5043415" y="4523219"/>
                </a:cubicBezTo>
                <a:cubicBezTo>
                  <a:pt x="5043695" y="4530140"/>
                  <a:pt x="5044256" y="4537060"/>
                  <a:pt x="5043415" y="4543793"/>
                </a:cubicBezTo>
                <a:cubicBezTo>
                  <a:pt x="5040609" y="4565677"/>
                  <a:pt x="5046501" y="4586064"/>
                  <a:pt x="5054169" y="4605702"/>
                </a:cubicBezTo>
                <a:cubicBezTo>
                  <a:pt x="5056133" y="4610939"/>
                  <a:pt x="5056320" y="4615522"/>
                  <a:pt x="5057162" y="4620478"/>
                </a:cubicBezTo>
                <a:cubicBezTo>
                  <a:pt x="5058378" y="4627492"/>
                  <a:pt x="5055011" y="4631701"/>
                  <a:pt x="5049119" y="4634693"/>
                </a:cubicBezTo>
                <a:cubicBezTo>
                  <a:pt x="5033595" y="4642642"/>
                  <a:pt x="5022654" y="4655080"/>
                  <a:pt x="5026020" y="4672942"/>
                </a:cubicBezTo>
                <a:cubicBezTo>
                  <a:pt x="5028078" y="4683884"/>
                  <a:pt x="5028265" y="4694825"/>
                  <a:pt x="5030416" y="4705393"/>
                </a:cubicBezTo>
                <a:cubicBezTo>
                  <a:pt x="5032379" y="4714745"/>
                  <a:pt x="5038552" y="4723255"/>
                  <a:pt x="5043508" y="4733542"/>
                </a:cubicBezTo>
                <a:cubicBezTo>
                  <a:pt x="5033408" y="4735973"/>
                  <a:pt x="5028919" y="4741771"/>
                  <a:pt x="5029574" y="4753181"/>
                </a:cubicBezTo>
                <a:cubicBezTo>
                  <a:pt x="5030790" y="4775157"/>
                  <a:pt x="5030229" y="4797321"/>
                  <a:pt x="5029761" y="4819391"/>
                </a:cubicBezTo>
                <a:cubicBezTo>
                  <a:pt x="5029574" y="4830987"/>
                  <a:pt x="5030322" y="4842397"/>
                  <a:pt x="5026301" y="4854367"/>
                </a:cubicBezTo>
                <a:cubicBezTo>
                  <a:pt x="5023215" y="4863626"/>
                  <a:pt x="5025272" y="4877840"/>
                  <a:pt x="5030696" y="4885976"/>
                </a:cubicBezTo>
                <a:cubicBezTo>
                  <a:pt x="5038926" y="4898227"/>
                  <a:pt x="5030135" y="4906925"/>
                  <a:pt x="5028265" y="4916463"/>
                </a:cubicBezTo>
                <a:cubicBezTo>
                  <a:pt x="5027423" y="4921046"/>
                  <a:pt x="5026581" y="4926283"/>
                  <a:pt x="5025272" y="4931052"/>
                </a:cubicBezTo>
                <a:cubicBezTo>
                  <a:pt x="5022934" y="4939469"/>
                  <a:pt x="5035559" y="4945361"/>
                  <a:pt x="5027610" y="4955835"/>
                </a:cubicBezTo>
                <a:cubicBezTo>
                  <a:pt x="5023495" y="4961259"/>
                  <a:pt x="5025740" y="4971733"/>
                  <a:pt x="5025459" y="4979869"/>
                </a:cubicBezTo>
                <a:cubicBezTo>
                  <a:pt x="5025179" y="4989033"/>
                  <a:pt x="5025927" y="4998198"/>
                  <a:pt x="5025179" y="5007270"/>
                </a:cubicBezTo>
                <a:cubicBezTo>
                  <a:pt x="5024524" y="5015125"/>
                  <a:pt x="5021999" y="5022700"/>
                  <a:pt x="5020877" y="5030556"/>
                </a:cubicBezTo>
                <a:cubicBezTo>
                  <a:pt x="5019755" y="5038411"/>
                  <a:pt x="5023402" y="5047108"/>
                  <a:pt x="5016294" y="5053841"/>
                </a:cubicBezTo>
                <a:cubicBezTo>
                  <a:pt x="5016014" y="5054216"/>
                  <a:pt x="5016294" y="5055338"/>
                  <a:pt x="5016294" y="5056086"/>
                </a:cubicBezTo>
                <a:cubicBezTo>
                  <a:pt x="5014518" y="5084235"/>
                  <a:pt x="5012741" y="5112478"/>
                  <a:pt x="5010777" y="5142216"/>
                </a:cubicBezTo>
                <a:lnTo>
                  <a:pt x="5171439" y="5142216"/>
                </a:lnTo>
                <a:lnTo>
                  <a:pt x="5171439" y="5143501"/>
                </a:lnTo>
                <a:lnTo>
                  <a:pt x="0" y="51435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18735873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knowledgement of Country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63B3-8C4D-D804-A340-AE656648D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1137075"/>
            <a:ext cx="4903893" cy="138768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Acknowledgement of Country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D71457-07FD-C049-6DA5-4F60A39ED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968"/>
          <a:stretch/>
        </p:blipFill>
        <p:spPr>
          <a:xfrm>
            <a:off x="162560" y="2984077"/>
            <a:ext cx="5080000" cy="3873495"/>
          </a:xfrm>
          <a:prstGeom prst="rect">
            <a:avLst/>
          </a:prstGeom>
        </p:spPr>
      </p:pic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894CD961-447F-6DC3-021F-C33D675705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7694" y="1290321"/>
            <a:ext cx="5518573" cy="3835399"/>
          </a:xfrm>
        </p:spPr>
        <p:txBody>
          <a:bodyPr/>
          <a:lstStyle>
            <a:lvl1pPr>
              <a:lnSpc>
                <a:spcPct val="130000"/>
              </a:lnSpc>
              <a:defRPr sz="1867" b="0" spc="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Maali</a:t>
            </a:r>
            <a:r>
              <a:rPr lang="en-US" dirty="0"/>
              <a:t>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Kaditj</a:t>
            </a:r>
            <a:r>
              <a:rPr lang="en-US" dirty="0"/>
              <a:t>, </a:t>
            </a:r>
            <a:r>
              <a:rPr lang="en-US" dirty="0" err="1"/>
              <a:t>Whadjuk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 </a:t>
            </a:r>
            <a:r>
              <a:rPr lang="en-US" dirty="0" err="1"/>
              <a:t>Noongar</a:t>
            </a:r>
            <a:r>
              <a:rPr lang="en-US" dirty="0"/>
              <a:t> </a:t>
            </a:r>
            <a:r>
              <a:rPr lang="en-US" dirty="0" err="1"/>
              <a:t>Boodjara</a:t>
            </a:r>
            <a:r>
              <a:rPr lang="en-US" dirty="0"/>
              <a:t>, </a:t>
            </a:r>
            <a:r>
              <a:rPr lang="en-US" dirty="0" err="1"/>
              <a:t>Baalap</a:t>
            </a:r>
            <a:r>
              <a:rPr lang="en-US" dirty="0"/>
              <a:t> </a:t>
            </a:r>
            <a:r>
              <a:rPr lang="en-US" dirty="0" err="1"/>
              <a:t>Kalyagool</a:t>
            </a:r>
            <a:r>
              <a:rPr lang="en-US" dirty="0"/>
              <a:t> </a:t>
            </a:r>
            <a:r>
              <a:rPr lang="en-US" dirty="0" err="1"/>
              <a:t>Noyyang</a:t>
            </a:r>
            <a:r>
              <a:rPr lang="en-US" dirty="0"/>
              <a:t>,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Kep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, </a:t>
            </a:r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Kwabaduk</a:t>
            </a:r>
            <a:r>
              <a:rPr lang="en-US" dirty="0"/>
              <a:t> </a:t>
            </a:r>
            <a:r>
              <a:rPr lang="en-US" dirty="0" err="1"/>
              <a:t>Wirn</a:t>
            </a:r>
            <a:r>
              <a:rPr lang="en-US" dirty="0"/>
              <a:t>, </a:t>
            </a:r>
            <a:r>
              <a:rPr lang="en-US" dirty="0" err="1"/>
              <a:t>Kabarli</a:t>
            </a:r>
            <a:r>
              <a:rPr lang="en-US" dirty="0"/>
              <a:t> </a:t>
            </a:r>
            <a:r>
              <a:rPr lang="en-US" dirty="0" err="1"/>
              <a:t>Bworan</a:t>
            </a:r>
            <a:r>
              <a:rPr lang="en-US" dirty="0"/>
              <a:t> Kora </a:t>
            </a:r>
            <a:r>
              <a:rPr lang="en-US" dirty="0" err="1"/>
              <a:t>Kora</a:t>
            </a:r>
            <a:r>
              <a:rPr lang="en-US" dirty="0"/>
              <a:t>, </a:t>
            </a:r>
            <a:r>
              <a:rPr lang="en-US" dirty="0" err="1"/>
              <a:t>Yeyi</a:t>
            </a:r>
            <a:r>
              <a:rPr lang="en-US" dirty="0"/>
              <a:t> </a:t>
            </a:r>
            <a:r>
              <a:rPr lang="en-US" dirty="0" err="1"/>
              <a:t>Ngoongoolong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The City of Swan acknowledges the traditional custodians of this region, the </a:t>
            </a:r>
            <a:r>
              <a:rPr lang="en-US" dirty="0" err="1"/>
              <a:t>Whadjuk</a:t>
            </a:r>
            <a:r>
              <a:rPr lang="en-US" dirty="0"/>
              <a:t> people of the </a:t>
            </a:r>
            <a:r>
              <a:rPr lang="en-US" dirty="0" err="1"/>
              <a:t>Noongar</a:t>
            </a:r>
            <a:r>
              <a:rPr lang="en-US" dirty="0"/>
              <a:t> nation and their continuing connection to the land, waters and community. We pay our respects to Elders past and present, and their descendants.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AD1685-FF7B-EC24-7AE4-C7B4E77AE18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C0D5E-684B-3D1A-E09B-9D89BC0F58B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60357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knowledgement of Countr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63B3-8C4D-D804-A340-AE656648D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1137075"/>
            <a:ext cx="4903893" cy="1387685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Acknowledgement of Country</a:t>
            </a:r>
            <a:endParaRPr lang="en-A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D71457-07FD-C049-6DA5-4F60A39ED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968"/>
          <a:stretch/>
        </p:blipFill>
        <p:spPr>
          <a:xfrm>
            <a:off x="162560" y="2984077"/>
            <a:ext cx="5080000" cy="3873495"/>
          </a:xfrm>
          <a:prstGeom prst="rect">
            <a:avLst/>
          </a:prstGeom>
        </p:spPr>
      </p:pic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894CD961-447F-6DC3-021F-C33D675705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7694" y="1290321"/>
            <a:ext cx="5518573" cy="3835399"/>
          </a:xfrm>
        </p:spPr>
        <p:txBody>
          <a:bodyPr/>
          <a:lstStyle>
            <a:lvl1pPr>
              <a:lnSpc>
                <a:spcPct val="130000"/>
              </a:lnSpc>
              <a:defRPr sz="1867" b="0" spc="67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Maali</a:t>
            </a:r>
            <a:r>
              <a:rPr lang="en-US" dirty="0"/>
              <a:t>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Kaditj</a:t>
            </a:r>
            <a:r>
              <a:rPr lang="en-US" dirty="0"/>
              <a:t>, </a:t>
            </a:r>
            <a:r>
              <a:rPr lang="en-US" dirty="0" err="1"/>
              <a:t>Whadjuk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 </a:t>
            </a:r>
            <a:r>
              <a:rPr lang="en-US" dirty="0" err="1"/>
              <a:t>Noongar</a:t>
            </a:r>
            <a:r>
              <a:rPr lang="en-US" dirty="0"/>
              <a:t> </a:t>
            </a:r>
            <a:r>
              <a:rPr lang="en-US" dirty="0" err="1"/>
              <a:t>Boodjara</a:t>
            </a:r>
            <a:r>
              <a:rPr lang="en-US" dirty="0"/>
              <a:t>, </a:t>
            </a:r>
            <a:r>
              <a:rPr lang="en-US" dirty="0" err="1"/>
              <a:t>Baalap</a:t>
            </a:r>
            <a:r>
              <a:rPr lang="en-US" dirty="0"/>
              <a:t> </a:t>
            </a:r>
            <a:r>
              <a:rPr lang="en-US" dirty="0" err="1"/>
              <a:t>Kalyagool</a:t>
            </a:r>
            <a:r>
              <a:rPr lang="en-US" dirty="0"/>
              <a:t> </a:t>
            </a:r>
            <a:r>
              <a:rPr lang="en-US" dirty="0" err="1"/>
              <a:t>Noyyang</a:t>
            </a:r>
            <a:r>
              <a:rPr lang="en-US" dirty="0"/>
              <a:t>,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Kep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, </a:t>
            </a:r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Kwabaduk</a:t>
            </a:r>
            <a:r>
              <a:rPr lang="en-US" dirty="0"/>
              <a:t> </a:t>
            </a:r>
            <a:r>
              <a:rPr lang="en-US" dirty="0" err="1"/>
              <a:t>Wirn</a:t>
            </a:r>
            <a:r>
              <a:rPr lang="en-US" dirty="0"/>
              <a:t>, </a:t>
            </a:r>
            <a:r>
              <a:rPr lang="en-US" dirty="0" err="1"/>
              <a:t>Kabarli</a:t>
            </a:r>
            <a:r>
              <a:rPr lang="en-US" dirty="0"/>
              <a:t> </a:t>
            </a:r>
            <a:r>
              <a:rPr lang="en-US" dirty="0" err="1"/>
              <a:t>Bworan</a:t>
            </a:r>
            <a:r>
              <a:rPr lang="en-US" dirty="0"/>
              <a:t> Kora </a:t>
            </a:r>
            <a:r>
              <a:rPr lang="en-US" dirty="0" err="1"/>
              <a:t>Kora</a:t>
            </a:r>
            <a:r>
              <a:rPr lang="en-US" dirty="0"/>
              <a:t>, </a:t>
            </a:r>
            <a:r>
              <a:rPr lang="en-US" dirty="0" err="1"/>
              <a:t>Yeyi</a:t>
            </a:r>
            <a:r>
              <a:rPr lang="en-US" dirty="0"/>
              <a:t> </a:t>
            </a:r>
            <a:r>
              <a:rPr lang="en-US" dirty="0" err="1"/>
              <a:t>Ngoongoolong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The City of Swan acknowledges the traditional custodians of this region, the </a:t>
            </a:r>
            <a:r>
              <a:rPr lang="en-US" dirty="0" err="1"/>
              <a:t>Whadjuk</a:t>
            </a:r>
            <a:r>
              <a:rPr lang="en-US" dirty="0"/>
              <a:t> people of the </a:t>
            </a:r>
            <a:r>
              <a:rPr lang="en-US" dirty="0" err="1"/>
              <a:t>Noongar</a:t>
            </a:r>
            <a:r>
              <a:rPr lang="en-US" dirty="0"/>
              <a:t> nation and their continuing connection to the land, waters and community. We pay our respects to Elders past and present, and their descendants.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EEED5-9DFB-B9B9-7F90-603B3EB723D7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A1789-6EA8-2ED2-FEF3-A8ECF2A41F0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2092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EE10A0C0-C2B7-9545-F8C9-642CE9C14D10}"/>
              </a:ext>
            </a:extLst>
          </p:cNvPr>
          <p:cNvSpPr txBox="1">
            <a:spLocks/>
          </p:cNvSpPr>
          <p:nvPr userDrawn="1"/>
        </p:nvSpPr>
        <p:spPr>
          <a:xfrm>
            <a:off x="8836142" y="-428"/>
            <a:ext cx="3355858" cy="6858000"/>
          </a:xfrm>
          <a:custGeom>
            <a:avLst/>
            <a:gdLst>
              <a:gd name="connsiteX0" fmla="*/ 91473 w 3355858"/>
              <a:gd name="connsiteY0" fmla="*/ 0 h 6858000"/>
              <a:gd name="connsiteX1" fmla="*/ 91722 w 3355858"/>
              <a:gd name="connsiteY1" fmla="*/ 0 h 6858000"/>
              <a:gd name="connsiteX2" fmla="*/ 990633 w 3355858"/>
              <a:gd name="connsiteY2" fmla="*/ 0 h 6858000"/>
              <a:gd name="connsiteX3" fmla="*/ 990882 w 3355858"/>
              <a:gd name="connsiteY3" fmla="*/ 0 h 6858000"/>
              <a:gd name="connsiteX4" fmla="*/ 3355858 w 3355858"/>
              <a:gd name="connsiteY4" fmla="*/ 0 h 6858000"/>
              <a:gd name="connsiteX5" fmla="*/ 3355858 w 3355858"/>
              <a:gd name="connsiteY5" fmla="*/ 6858000 h 6858000"/>
              <a:gd name="connsiteX6" fmla="*/ 1131032 w 3355858"/>
              <a:gd name="connsiteY6" fmla="*/ 6858000 h 6858000"/>
              <a:gd name="connsiteX7" fmla="*/ 916816 w 3355858"/>
              <a:gd name="connsiteY7" fmla="*/ 6858000 h 6858000"/>
              <a:gd name="connsiteX8" fmla="*/ 231872 w 3355858"/>
              <a:gd name="connsiteY8" fmla="*/ 6858000 h 6858000"/>
              <a:gd name="connsiteX9" fmla="*/ 17656 w 3355858"/>
              <a:gd name="connsiteY9" fmla="*/ 6858000 h 6858000"/>
              <a:gd name="connsiteX10" fmla="*/ 25012 w 3355858"/>
              <a:gd name="connsiteY10" fmla="*/ 6743160 h 6858000"/>
              <a:gd name="connsiteX11" fmla="*/ 25012 w 3355858"/>
              <a:gd name="connsiteY11" fmla="*/ 6740167 h 6858000"/>
              <a:gd name="connsiteX12" fmla="*/ 31122 w 3355858"/>
              <a:gd name="connsiteY12" fmla="*/ 6709120 h 6858000"/>
              <a:gd name="connsiteX13" fmla="*/ 36858 w 3355858"/>
              <a:gd name="connsiteY13" fmla="*/ 6678072 h 6858000"/>
              <a:gd name="connsiteX14" fmla="*/ 37232 w 3355858"/>
              <a:gd name="connsiteY14" fmla="*/ 6641538 h 6858000"/>
              <a:gd name="connsiteX15" fmla="*/ 40100 w 3355858"/>
              <a:gd name="connsiteY15" fmla="*/ 6609492 h 6858000"/>
              <a:gd name="connsiteX16" fmla="*/ 36982 w 3355858"/>
              <a:gd name="connsiteY16" fmla="*/ 6576448 h 6858000"/>
              <a:gd name="connsiteX17" fmla="*/ 40973 w 3355858"/>
              <a:gd name="connsiteY17" fmla="*/ 6556996 h 6858000"/>
              <a:gd name="connsiteX18" fmla="*/ 44214 w 3355858"/>
              <a:gd name="connsiteY18" fmla="*/ 6516347 h 6858000"/>
              <a:gd name="connsiteX19" fmla="*/ 38354 w 3355858"/>
              <a:gd name="connsiteY19" fmla="*/ 6474202 h 6858000"/>
              <a:gd name="connsiteX20" fmla="*/ 42968 w 3355858"/>
              <a:gd name="connsiteY20" fmla="*/ 6427567 h 6858000"/>
              <a:gd name="connsiteX21" fmla="*/ 42718 w 3355858"/>
              <a:gd name="connsiteY21" fmla="*/ 6339287 h 6858000"/>
              <a:gd name="connsiteX22" fmla="*/ 61297 w 3355858"/>
              <a:gd name="connsiteY22" fmla="*/ 6313102 h 6858000"/>
              <a:gd name="connsiteX23" fmla="*/ 43841 w 3355858"/>
              <a:gd name="connsiteY23" fmla="*/ 6275570 h 6858000"/>
              <a:gd name="connsiteX24" fmla="*/ 37980 w 3355858"/>
              <a:gd name="connsiteY24" fmla="*/ 6232302 h 6858000"/>
              <a:gd name="connsiteX25" fmla="*/ 68778 w 3355858"/>
              <a:gd name="connsiteY25" fmla="*/ 6181303 h 6858000"/>
              <a:gd name="connsiteX26" fmla="*/ 79502 w 3355858"/>
              <a:gd name="connsiteY26" fmla="*/ 6162350 h 6858000"/>
              <a:gd name="connsiteX27" fmla="*/ 75512 w 3355858"/>
              <a:gd name="connsiteY27" fmla="*/ 6142648 h 6858000"/>
              <a:gd name="connsiteX28" fmla="*/ 61173 w 3355858"/>
              <a:gd name="connsiteY28" fmla="*/ 6060103 h 6858000"/>
              <a:gd name="connsiteX29" fmla="*/ 61173 w 3355858"/>
              <a:gd name="connsiteY29" fmla="*/ 6032671 h 6858000"/>
              <a:gd name="connsiteX30" fmla="*/ 59426 w 3355858"/>
              <a:gd name="connsiteY30" fmla="*/ 6018332 h 6858000"/>
              <a:gd name="connsiteX31" fmla="*/ 58804 w 3355858"/>
              <a:gd name="connsiteY31" fmla="*/ 5997135 h 6858000"/>
              <a:gd name="connsiteX32" fmla="*/ 57182 w 3355858"/>
              <a:gd name="connsiteY32" fmla="*/ 5960226 h 6858000"/>
              <a:gd name="connsiteX33" fmla="*/ 53816 w 3355858"/>
              <a:gd name="connsiteY33" fmla="*/ 5898504 h 6858000"/>
              <a:gd name="connsiteX34" fmla="*/ 53317 w 3355858"/>
              <a:gd name="connsiteY34" fmla="*/ 5872694 h 6858000"/>
              <a:gd name="connsiteX35" fmla="*/ 49452 w 3355858"/>
              <a:gd name="connsiteY35" fmla="*/ 5846758 h 6858000"/>
              <a:gd name="connsiteX36" fmla="*/ 49202 w 3355858"/>
              <a:gd name="connsiteY36" fmla="*/ 5755359 h 6858000"/>
              <a:gd name="connsiteX37" fmla="*/ 43092 w 3355858"/>
              <a:gd name="connsiteY37" fmla="*/ 5663462 h 6858000"/>
              <a:gd name="connsiteX38" fmla="*/ 42968 w 3355858"/>
              <a:gd name="connsiteY38" fmla="*/ 5654608 h 6858000"/>
              <a:gd name="connsiteX39" fmla="*/ 37730 w 3355858"/>
              <a:gd name="connsiteY39" fmla="*/ 5623436 h 6858000"/>
              <a:gd name="connsiteX40" fmla="*/ 30997 w 3355858"/>
              <a:gd name="connsiteY40" fmla="*/ 5589271 h 6858000"/>
              <a:gd name="connsiteX41" fmla="*/ 31870 w 3355858"/>
              <a:gd name="connsiteY41" fmla="*/ 5574682 h 6858000"/>
              <a:gd name="connsiteX42" fmla="*/ 36858 w 3355858"/>
              <a:gd name="connsiteY42" fmla="*/ 5549244 h 6858000"/>
              <a:gd name="connsiteX43" fmla="*/ 36982 w 3355858"/>
              <a:gd name="connsiteY43" fmla="*/ 5409092 h 6858000"/>
              <a:gd name="connsiteX44" fmla="*/ 36109 w 3355858"/>
              <a:gd name="connsiteY44" fmla="*/ 5391136 h 6858000"/>
              <a:gd name="connsiteX45" fmla="*/ 36109 w 3355858"/>
              <a:gd name="connsiteY45" fmla="*/ 5337519 h 6858000"/>
              <a:gd name="connsiteX46" fmla="*/ 33990 w 3355858"/>
              <a:gd name="connsiteY46" fmla="*/ 5308716 h 6858000"/>
              <a:gd name="connsiteX47" fmla="*/ 30498 w 3355858"/>
              <a:gd name="connsiteY47" fmla="*/ 5226544 h 6858000"/>
              <a:gd name="connsiteX48" fmla="*/ 27132 w 3355858"/>
              <a:gd name="connsiteY48" fmla="*/ 5197742 h 6858000"/>
              <a:gd name="connsiteX49" fmla="*/ 18528 w 3355858"/>
              <a:gd name="connsiteY49" fmla="*/ 5152478 h 6858000"/>
              <a:gd name="connsiteX50" fmla="*/ 18777 w 3355858"/>
              <a:gd name="connsiteY50" fmla="*/ 5054970 h 6858000"/>
              <a:gd name="connsiteX51" fmla="*/ 17530 w 3355858"/>
              <a:gd name="connsiteY51" fmla="*/ 5037139 h 6858000"/>
              <a:gd name="connsiteX52" fmla="*/ 7057 w 3355858"/>
              <a:gd name="connsiteY52" fmla="*/ 4995867 h 6858000"/>
              <a:gd name="connsiteX53" fmla="*/ 9052 w 3355858"/>
              <a:gd name="connsiteY53" fmla="*/ 4975667 h 6858000"/>
              <a:gd name="connsiteX54" fmla="*/ 11794 w 3355858"/>
              <a:gd name="connsiteY54" fmla="*/ 4938010 h 6858000"/>
              <a:gd name="connsiteX55" fmla="*/ 6808 w 3355858"/>
              <a:gd name="connsiteY55" fmla="*/ 4888258 h 6858000"/>
              <a:gd name="connsiteX56" fmla="*/ 4189 w 3355858"/>
              <a:gd name="connsiteY56" fmla="*/ 4864942 h 6858000"/>
              <a:gd name="connsiteX57" fmla="*/ 13292 w 3355858"/>
              <a:gd name="connsiteY57" fmla="*/ 4840128 h 6858000"/>
              <a:gd name="connsiteX58" fmla="*/ 17406 w 3355858"/>
              <a:gd name="connsiteY58" fmla="*/ 4835514 h 6858000"/>
              <a:gd name="connsiteX59" fmla="*/ 12294 w 3355858"/>
              <a:gd name="connsiteY59" fmla="*/ 4807459 h 6858000"/>
              <a:gd name="connsiteX60" fmla="*/ 7057 w 3355858"/>
              <a:gd name="connsiteY60" fmla="*/ 4772919 h 6858000"/>
              <a:gd name="connsiteX61" fmla="*/ 448 w 3355858"/>
              <a:gd name="connsiteY61" fmla="*/ 4735762 h 6858000"/>
              <a:gd name="connsiteX62" fmla="*/ 5685 w 3355858"/>
              <a:gd name="connsiteY62" fmla="*/ 4680150 h 6858000"/>
              <a:gd name="connsiteX63" fmla="*/ 7057 w 3355858"/>
              <a:gd name="connsiteY63" fmla="*/ 4613439 h 6858000"/>
              <a:gd name="connsiteX64" fmla="*/ 11794 w 3355858"/>
              <a:gd name="connsiteY64" fmla="*/ 4579024 h 6858000"/>
              <a:gd name="connsiteX65" fmla="*/ 19026 w 3355858"/>
              <a:gd name="connsiteY65" fmla="*/ 4524036 h 6858000"/>
              <a:gd name="connsiteX66" fmla="*/ 13166 w 3355858"/>
              <a:gd name="connsiteY66" fmla="*/ 4496106 h 6858000"/>
              <a:gd name="connsiteX67" fmla="*/ 7306 w 3355858"/>
              <a:gd name="connsiteY67" fmla="*/ 4276151 h 6858000"/>
              <a:gd name="connsiteX68" fmla="*/ 6808 w 3355858"/>
              <a:gd name="connsiteY68" fmla="*/ 4221411 h 6858000"/>
              <a:gd name="connsiteX69" fmla="*/ 13292 w 3355858"/>
              <a:gd name="connsiteY69" fmla="*/ 4165924 h 6858000"/>
              <a:gd name="connsiteX70" fmla="*/ 20524 w 3355858"/>
              <a:gd name="connsiteY70" fmla="*/ 4101708 h 6858000"/>
              <a:gd name="connsiteX71" fmla="*/ 30997 w 3355858"/>
              <a:gd name="connsiteY71" fmla="*/ 4015172 h 6858000"/>
              <a:gd name="connsiteX72" fmla="*/ 36982 w 3355858"/>
              <a:gd name="connsiteY72" fmla="*/ 3993227 h 6858000"/>
              <a:gd name="connsiteX73" fmla="*/ 55437 w 3355858"/>
              <a:gd name="connsiteY73" fmla="*/ 3882003 h 6858000"/>
              <a:gd name="connsiteX74" fmla="*/ 55810 w 3355858"/>
              <a:gd name="connsiteY74" fmla="*/ 3864047 h 6858000"/>
              <a:gd name="connsiteX75" fmla="*/ 61672 w 3355858"/>
              <a:gd name="connsiteY75" fmla="*/ 3817537 h 6858000"/>
              <a:gd name="connsiteX76" fmla="*/ 68280 w 3355858"/>
              <a:gd name="connsiteY76" fmla="*/ 3771277 h 6858000"/>
              <a:gd name="connsiteX77" fmla="*/ 61546 w 3355858"/>
              <a:gd name="connsiteY77" fmla="*/ 3718907 h 6858000"/>
              <a:gd name="connsiteX78" fmla="*/ 61796 w 3355858"/>
              <a:gd name="connsiteY78" fmla="*/ 3688481 h 6858000"/>
              <a:gd name="connsiteX79" fmla="*/ 67282 w 3355858"/>
              <a:gd name="connsiteY79" fmla="*/ 3657435 h 6858000"/>
              <a:gd name="connsiteX80" fmla="*/ 62544 w 3355858"/>
              <a:gd name="connsiteY80" fmla="*/ 3562169 h 6858000"/>
              <a:gd name="connsiteX81" fmla="*/ 67033 w 3355858"/>
              <a:gd name="connsiteY81" fmla="*/ 3479500 h 6858000"/>
              <a:gd name="connsiteX82" fmla="*/ 67408 w 3355858"/>
              <a:gd name="connsiteY82" fmla="*/ 3415659 h 6858000"/>
              <a:gd name="connsiteX83" fmla="*/ 61672 w 3355858"/>
              <a:gd name="connsiteY83" fmla="*/ 3354185 h 6858000"/>
              <a:gd name="connsiteX84" fmla="*/ 55312 w 3355858"/>
              <a:gd name="connsiteY84" fmla="*/ 3228747 h 6858000"/>
              <a:gd name="connsiteX85" fmla="*/ 51945 w 3355858"/>
              <a:gd name="connsiteY85" fmla="*/ 3218023 h 6858000"/>
              <a:gd name="connsiteX86" fmla="*/ 51572 w 3355858"/>
              <a:gd name="connsiteY86" fmla="*/ 3201688 h 6858000"/>
              <a:gd name="connsiteX87" fmla="*/ 66409 w 3355858"/>
              <a:gd name="connsiteY87" fmla="*/ 3172760 h 6858000"/>
              <a:gd name="connsiteX88" fmla="*/ 67532 w 3355858"/>
              <a:gd name="connsiteY88" fmla="*/ 3096699 h 6858000"/>
              <a:gd name="connsiteX89" fmla="*/ 55312 w 3355858"/>
              <a:gd name="connsiteY89" fmla="*/ 3059043 h 6858000"/>
              <a:gd name="connsiteX90" fmla="*/ 55062 w 3355858"/>
              <a:gd name="connsiteY90" fmla="*/ 2946321 h 6858000"/>
              <a:gd name="connsiteX91" fmla="*/ 49825 w 3355858"/>
              <a:gd name="connsiteY91" fmla="*/ 2908789 h 6858000"/>
              <a:gd name="connsiteX92" fmla="*/ 53816 w 3355858"/>
              <a:gd name="connsiteY92" fmla="*/ 2886720 h 6858000"/>
              <a:gd name="connsiteX93" fmla="*/ 55936 w 3355858"/>
              <a:gd name="connsiteY93" fmla="*/ 2849188 h 6858000"/>
              <a:gd name="connsiteX94" fmla="*/ 55936 w 3355858"/>
              <a:gd name="connsiteY94" fmla="*/ 2822753 h 6858000"/>
              <a:gd name="connsiteX95" fmla="*/ 61173 w 3355858"/>
              <a:gd name="connsiteY95" fmla="*/ 2773125 h 6858000"/>
              <a:gd name="connsiteX96" fmla="*/ 61796 w 3355858"/>
              <a:gd name="connsiteY96" fmla="*/ 2660405 h 6858000"/>
              <a:gd name="connsiteX97" fmla="*/ 70524 w 3355858"/>
              <a:gd name="connsiteY97" fmla="*/ 2609281 h 6858000"/>
              <a:gd name="connsiteX98" fmla="*/ 70524 w 3355858"/>
              <a:gd name="connsiteY98" fmla="*/ 2553920 h 6858000"/>
              <a:gd name="connsiteX99" fmla="*/ 68529 w 3355858"/>
              <a:gd name="connsiteY99" fmla="*/ 2516013 h 6858000"/>
              <a:gd name="connsiteX100" fmla="*/ 73018 w 3355858"/>
              <a:gd name="connsiteY100" fmla="*/ 2472247 h 6858000"/>
              <a:gd name="connsiteX101" fmla="*/ 67657 w 3355858"/>
              <a:gd name="connsiteY101" fmla="*/ 2450425 h 6858000"/>
              <a:gd name="connsiteX102" fmla="*/ 62170 w 3355858"/>
              <a:gd name="connsiteY102" fmla="*/ 2303540 h 6858000"/>
              <a:gd name="connsiteX103" fmla="*/ 61422 w 3355858"/>
              <a:gd name="connsiteY103" fmla="*/ 2218376 h 6858000"/>
              <a:gd name="connsiteX104" fmla="*/ 62170 w 3355858"/>
              <a:gd name="connsiteY104" fmla="*/ 2203663 h 6858000"/>
              <a:gd name="connsiteX105" fmla="*/ 66409 w 3355858"/>
              <a:gd name="connsiteY105" fmla="*/ 2166380 h 6858000"/>
              <a:gd name="connsiteX106" fmla="*/ 61297 w 3355858"/>
              <a:gd name="connsiteY106" fmla="*/ 2101540 h 6858000"/>
              <a:gd name="connsiteX107" fmla="*/ 55810 w 3355858"/>
              <a:gd name="connsiteY107" fmla="*/ 2061141 h 6858000"/>
              <a:gd name="connsiteX108" fmla="*/ 63666 w 3355858"/>
              <a:gd name="connsiteY108" fmla="*/ 2031464 h 6858000"/>
              <a:gd name="connsiteX109" fmla="*/ 80250 w 3355858"/>
              <a:gd name="connsiteY109" fmla="*/ 2017000 h 6858000"/>
              <a:gd name="connsiteX110" fmla="*/ 73641 w 3355858"/>
              <a:gd name="connsiteY110" fmla="*/ 2007025 h 6858000"/>
              <a:gd name="connsiteX111" fmla="*/ 62420 w 3355858"/>
              <a:gd name="connsiteY111" fmla="*/ 1947423 h 6858000"/>
              <a:gd name="connsiteX112" fmla="*/ 66784 w 3355858"/>
              <a:gd name="connsiteY112" fmla="*/ 1916499 h 6858000"/>
              <a:gd name="connsiteX113" fmla="*/ 67657 w 3355858"/>
              <a:gd name="connsiteY113" fmla="*/ 1894429 h 6858000"/>
              <a:gd name="connsiteX114" fmla="*/ 61048 w 3355858"/>
              <a:gd name="connsiteY114" fmla="*/ 1848419 h 6858000"/>
              <a:gd name="connsiteX115" fmla="*/ 55686 w 3355858"/>
              <a:gd name="connsiteY115" fmla="*/ 1798791 h 6858000"/>
              <a:gd name="connsiteX116" fmla="*/ 55686 w 3355858"/>
              <a:gd name="connsiteY116" fmla="*/ 1778217 h 6858000"/>
              <a:gd name="connsiteX117" fmla="*/ 61422 w 3355858"/>
              <a:gd name="connsiteY117" fmla="*/ 1749912 h 6858000"/>
              <a:gd name="connsiteX118" fmla="*/ 72394 w 3355858"/>
              <a:gd name="connsiteY118" fmla="*/ 1712007 h 6858000"/>
              <a:gd name="connsiteX119" fmla="*/ 79377 w 3355858"/>
              <a:gd name="connsiteY119" fmla="*/ 1690435 h 6858000"/>
              <a:gd name="connsiteX120" fmla="*/ 79377 w 3355858"/>
              <a:gd name="connsiteY120" fmla="*/ 1595919 h 6858000"/>
              <a:gd name="connsiteX121" fmla="*/ 80500 w 3355858"/>
              <a:gd name="connsiteY121" fmla="*/ 1575096 h 6858000"/>
              <a:gd name="connsiteX122" fmla="*/ 90973 w 3355858"/>
              <a:gd name="connsiteY122" fmla="*/ 1506516 h 6858000"/>
              <a:gd name="connsiteX123" fmla="*/ 85861 w 3355858"/>
              <a:gd name="connsiteY123" fmla="*/ 1454271 h 6858000"/>
              <a:gd name="connsiteX124" fmla="*/ 90600 w 3355858"/>
              <a:gd name="connsiteY124" fmla="*/ 1298157 h 6858000"/>
              <a:gd name="connsiteX125" fmla="*/ 86236 w 3355858"/>
              <a:gd name="connsiteY125" fmla="*/ 1245537 h 6858000"/>
              <a:gd name="connsiteX126" fmla="*/ 86858 w 3355858"/>
              <a:gd name="connsiteY126" fmla="*/ 1216235 h 6858000"/>
              <a:gd name="connsiteX127" fmla="*/ 91348 w 3355858"/>
              <a:gd name="connsiteY127" fmla="*/ 1187556 h 6858000"/>
              <a:gd name="connsiteX128" fmla="*/ 86984 w 3355858"/>
              <a:gd name="connsiteY128" fmla="*/ 1071095 h 6858000"/>
              <a:gd name="connsiteX129" fmla="*/ 90350 w 3355858"/>
              <a:gd name="connsiteY129" fmla="*/ 948648 h 6858000"/>
              <a:gd name="connsiteX130" fmla="*/ 86110 w 3355858"/>
              <a:gd name="connsiteY130" fmla="*/ 862736 h 6858000"/>
              <a:gd name="connsiteX131" fmla="*/ 90474 w 3355858"/>
              <a:gd name="connsiteY131" fmla="*/ 825952 h 6858000"/>
              <a:gd name="connsiteX132" fmla="*/ 97832 w 3355858"/>
              <a:gd name="connsiteY132" fmla="*/ 709616 h 6858000"/>
              <a:gd name="connsiteX133" fmla="*/ 97832 w 3355858"/>
              <a:gd name="connsiteY133" fmla="*/ 292151 h 6858000"/>
              <a:gd name="connsiteX134" fmla="*/ 103442 w 3355858"/>
              <a:gd name="connsiteY134" fmla="*/ 230553 h 6858000"/>
              <a:gd name="connsiteX135" fmla="*/ 103442 w 3355858"/>
              <a:gd name="connsiteY135" fmla="*/ 221576 h 6858000"/>
              <a:gd name="connsiteX136" fmla="*/ 92594 w 3355858"/>
              <a:gd name="connsiteY136" fmla="*/ 155988 h 6858000"/>
              <a:gd name="connsiteX137" fmla="*/ 91224 w 3355858"/>
              <a:gd name="connsiteY137" fmla="*/ 101623 h 6858000"/>
              <a:gd name="connsiteX138" fmla="*/ 85113 w 3355858"/>
              <a:gd name="connsiteY138" fmla="*/ 49377 h 6858000"/>
              <a:gd name="connsiteX139" fmla="*/ 87358 w 3355858"/>
              <a:gd name="connsiteY139" fmla="*/ 24455 h 6858000"/>
              <a:gd name="connsiteX140" fmla="*/ 91185 w 3355858"/>
              <a:gd name="connsiteY140" fmla="*/ 1712 h 6858000"/>
              <a:gd name="connsiteX141" fmla="*/ 91473 w 3355858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3355858" h="6858000">
                <a:moveTo>
                  <a:pt x="91473" y="0"/>
                </a:moveTo>
                <a:lnTo>
                  <a:pt x="91722" y="0"/>
                </a:lnTo>
                <a:lnTo>
                  <a:pt x="990633" y="0"/>
                </a:lnTo>
                <a:lnTo>
                  <a:pt x="990882" y="0"/>
                </a:lnTo>
                <a:lnTo>
                  <a:pt x="3355858" y="0"/>
                </a:lnTo>
                <a:lnTo>
                  <a:pt x="3355858" y="6858000"/>
                </a:lnTo>
                <a:lnTo>
                  <a:pt x="1131032" y="6858000"/>
                </a:lnTo>
                <a:lnTo>
                  <a:pt x="916816" y="6858000"/>
                </a:lnTo>
                <a:lnTo>
                  <a:pt x="231872" y="6858000"/>
                </a:lnTo>
                <a:lnTo>
                  <a:pt x="17656" y="6858000"/>
                </a:lnTo>
                <a:cubicBezTo>
                  <a:pt x="20274" y="6818350"/>
                  <a:pt x="22644" y="6780692"/>
                  <a:pt x="25012" y="6743160"/>
                </a:cubicBezTo>
                <a:cubicBezTo>
                  <a:pt x="25012" y="6742163"/>
                  <a:pt x="24638" y="6740667"/>
                  <a:pt x="25012" y="6740167"/>
                </a:cubicBezTo>
                <a:cubicBezTo>
                  <a:pt x="34489" y="6731190"/>
                  <a:pt x="29626" y="6719594"/>
                  <a:pt x="31122" y="6709120"/>
                </a:cubicBezTo>
                <a:cubicBezTo>
                  <a:pt x="32618" y="6698646"/>
                  <a:pt x="35985" y="6688546"/>
                  <a:pt x="36858" y="6678072"/>
                </a:cubicBezTo>
                <a:cubicBezTo>
                  <a:pt x="37856" y="6665976"/>
                  <a:pt x="36858" y="6653756"/>
                  <a:pt x="37232" y="6641538"/>
                </a:cubicBezTo>
                <a:cubicBezTo>
                  <a:pt x="37606" y="6630690"/>
                  <a:pt x="34613" y="6616724"/>
                  <a:pt x="40100" y="6609492"/>
                </a:cubicBezTo>
                <a:cubicBezTo>
                  <a:pt x="50698" y="6595527"/>
                  <a:pt x="33865" y="6587671"/>
                  <a:pt x="36982" y="6576448"/>
                </a:cubicBezTo>
                <a:cubicBezTo>
                  <a:pt x="38728" y="6570090"/>
                  <a:pt x="39850" y="6563107"/>
                  <a:pt x="40973" y="6556996"/>
                </a:cubicBezTo>
                <a:cubicBezTo>
                  <a:pt x="43466" y="6544279"/>
                  <a:pt x="55188" y="6532682"/>
                  <a:pt x="44214" y="6516347"/>
                </a:cubicBezTo>
                <a:cubicBezTo>
                  <a:pt x="36982" y="6505499"/>
                  <a:pt x="34240" y="6486547"/>
                  <a:pt x="38354" y="6474202"/>
                </a:cubicBezTo>
                <a:cubicBezTo>
                  <a:pt x="43716" y="6458242"/>
                  <a:pt x="42718" y="6443028"/>
                  <a:pt x="42968" y="6427567"/>
                </a:cubicBezTo>
                <a:cubicBezTo>
                  <a:pt x="43592" y="6398140"/>
                  <a:pt x="44340" y="6368588"/>
                  <a:pt x="42718" y="6339287"/>
                </a:cubicBezTo>
                <a:cubicBezTo>
                  <a:pt x="41845" y="6324074"/>
                  <a:pt x="47830" y="6316343"/>
                  <a:pt x="61297" y="6313102"/>
                </a:cubicBezTo>
                <a:cubicBezTo>
                  <a:pt x="54689" y="6299386"/>
                  <a:pt x="46458" y="6288039"/>
                  <a:pt x="43841" y="6275570"/>
                </a:cubicBezTo>
                <a:cubicBezTo>
                  <a:pt x="40973" y="6261479"/>
                  <a:pt x="40724" y="6246891"/>
                  <a:pt x="37980" y="6232302"/>
                </a:cubicBezTo>
                <a:cubicBezTo>
                  <a:pt x="33492" y="6208486"/>
                  <a:pt x="48080" y="6191902"/>
                  <a:pt x="68778" y="6181303"/>
                </a:cubicBezTo>
                <a:cubicBezTo>
                  <a:pt x="76634" y="6177314"/>
                  <a:pt x="81124" y="6171702"/>
                  <a:pt x="79502" y="6162350"/>
                </a:cubicBezTo>
                <a:cubicBezTo>
                  <a:pt x="78380" y="6155742"/>
                  <a:pt x="78130" y="6149631"/>
                  <a:pt x="75512" y="6142648"/>
                </a:cubicBezTo>
                <a:cubicBezTo>
                  <a:pt x="65288" y="6116464"/>
                  <a:pt x="57432" y="6089282"/>
                  <a:pt x="61173" y="6060103"/>
                </a:cubicBezTo>
                <a:cubicBezTo>
                  <a:pt x="62294" y="6051126"/>
                  <a:pt x="61546" y="6041899"/>
                  <a:pt x="61173" y="6032671"/>
                </a:cubicBezTo>
                <a:cubicBezTo>
                  <a:pt x="61173" y="6027808"/>
                  <a:pt x="61921" y="6021574"/>
                  <a:pt x="59426" y="6018332"/>
                </a:cubicBezTo>
                <a:cubicBezTo>
                  <a:pt x="53566" y="6010726"/>
                  <a:pt x="55810" y="6005115"/>
                  <a:pt x="58804" y="5997135"/>
                </a:cubicBezTo>
                <a:cubicBezTo>
                  <a:pt x="63168" y="5985414"/>
                  <a:pt x="63916" y="5972820"/>
                  <a:pt x="57182" y="5960226"/>
                </a:cubicBezTo>
                <a:cubicBezTo>
                  <a:pt x="46709" y="5940526"/>
                  <a:pt x="45461" y="5920075"/>
                  <a:pt x="53816" y="5898504"/>
                </a:cubicBezTo>
                <a:cubicBezTo>
                  <a:pt x="56808" y="5890774"/>
                  <a:pt x="57432" y="5878803"/>
                  <a:pt x="53317" y="5872694"/>
                </a:cubicBezTo>
                <a:cubicBezTo>
                  <a:pt x="47208" y="5863591"/>
                  <a:pt x="49576" y="5855236"/>
                  <a:pt x="49452" y="5846758"/>
                </a:cubicBezTo>
                <a:cubicBezTo>
                  <a:pt x="48828" y="5816332"/>
                  <a:pt x="49202" y="5785783"/>
                  <a:pt x="49202" y="5755359"/>
                </a:cubicBezTo>
                <a:cubicBezTo>
                  <a:pt x="49202" y="5724560"/>
                  <a:pt x="38977" y="5694510"/>
                  <a:pt x="43092" y="5663462"/>
                </a:cubicBezTo>
                <a:cubicBezTo>
                  <a:pt x="43466" y="5660470"/>
                  <a:pt x="44464" y="5655855"/>
                  <a:pt x="42968" y="5654608"/>
                </a:cubicBezTo>
                <a:cubicBezTo>
                  <a:pt x="32493" y="5645507"/>
                  <a:pt x="36234" y="5633411"/>
                  <a:pt x="37730" y="5623436"/>
                </a:cubicBezTo>
                <a:cubicBezTo>
                  <a:pt x="39601" y="5610592"/>
                  <a:pt x="30125" y="5601240"/>
                  <a:pt x="30997" y="5589271"/>
                </a:cubicBezTo>
                <a:cubicBezTo>
                  <a:pt x="31372" y="5584283"/>
                  <a:pt x="29252" y="5577051"/>
                  <a:pt x="31870" y="5574682"/>
                </a:cubicBezTo>
                <a:cubicBezTo>
                  <a:pt x="40349" y="5566951"/>
                  <a:pt x="36858" y="5557724"/>
                  <a:pt x="36858" y="5549244"/>
                </a:cubicBezTo>
                <a:cubicBezTo>
                  <a:pt x="37232" y="5502486"/>
                  <a:pt x="37108" y="5455851"/>
                  <a:pt x="36982" y="5409092"/>
                </a:cubicBezTo>
                <a:cubicBezTo>
                  <a:pt x="36982" y="5403107"/>
                  <a:pt x="37481" y="5396872"/>
                  <a:pt x="36109" y="5391136"/>
                </a:cubicBezTo>
                <a:cubicBezTo>
                  <a:pt x="29750" y="5364952"/>
                  <a:pt x="30125" y="5365076"/>
                  <a:pt x="36109" y="5337519"/>
                </a:cubicBezTo>
                <a:cubicBezTo>
                  <a:pt x="38105" y="5328292"/>
                  <a:pt x="37856" y="5318940"/>
                  <a:pt x="33990" y="5308716"/>
                </a:cubicBezTo>
                <a:cubicBezTo>
                  <a:pt x="21645" y="5277044"/>
                  <a:pt x="22893" y="5268440"/>
                  <a:pt x="30498" y="5226544"/>
                </a:cubicBezTo>
                <a:cubicBezTo>
                  <a:pt x="32120" y="5217816"/>
                  <a:pt x="32369" y="5208090"/>
                  <a:pt x="27132" y="5197742"/>
                </a:cubicBezTo>
                <a:cubicBezTo>
                  <a:pt x="20398" y="5184524"/>
                  <a:pt x="17905" y="5168688"/>
                  <a:pt x="18528" y="5152478"/>
                </a:cubicBezTo>
                <a:cubicBezTo>
                  <a:pt x="19776" y="5120059"/>
                  <a:pt x="18902" y="5087515"/>
                  <a:pt x="18777" y="5054970"/>
                </a:cubicBezTo>
                <a:cubicBezTo>
                  <a:pt x="18777" y="5048984"/>
                  <a:pt x="18777" y="5042875"/>
                  <a:pt x="17530" y="5037139"/>
                </a:cubicBezTo>
                <a:cubicBezTo>
                  <a:pt x="14289" y="5023298"/>
                  <a:pt x="9676" y="5009832"/>
                  <a:pt x="7057" y="4995867"/>
                </a:cubicBezTo>
                <a:cubicBezTo>
                  <a:pt x="5810" y="4989383"/>
                  <a:pt x="5934" y="4981028"/>
                  <a:pt x="9052" y="4975667"/>
                </a:cubicBezTo>
                <a:cubicBezTo>
                  <a:pt x="16160" y="4963072"/>
                  <a:pt x="15910" y="4948110"/>
                  <a:pt x="11794" y="4938010"/>
                </a:cubicBezTo>
                <a:cubicBezTo>
                  <a:pt x="4812" y="4921052"/>
                  <a:pt x="8553" y="4904718"/>
                  <a:pt x="6808" y="4888258"/>
                </a:cubicBezTo>
                <a:cubicBezTo>
                  <a:pt x="5934" y="4880527"/>
                  <a:pt x="5186" y="4872672"/>
                  <a:pt x="4189" y="4864942"/>
                </a:cubicBezTo>
                <a:cubicBezTo>
                  <a:pt x="3565" y="4860327"/>
                  <a:pt x="9426" y="4843743"/>
                  <a:pt x="13292" y="4840128"/>
                </a:cubicBezTo>
                <a:cubicBezTo>
                  <a:pt x="14788" y="4838756"/>
                  <a:pt x="16034" y="4837135"/>
                  <a:pt x="17406" y="4835514"/>
                </a:cubicBezTo>
                <a:cubicBezTo>
                  <a:pt x="8178" y="4827284"/>
                  <a:pt x="17530" y="4814067"/>
                  <a:pt x="12294" y="4807459"/>
                </a:cubicBezTo>
                <a:cubicBezTo>
                  <a:pt x="3066" y="4795987"/>
                  <a:pt x="8304" y="4784266"/>
                  <a:pt x="7057" y="4772919"/>
                </a:cubicBezTo>
                <a:cubicBezTo>
                  <a:pt x="5810" y="4760326"/>
                  <a:pt x="-1922" y="4749478"/>
                  <a:pt x="448" y="4735762"/>
                </a:cubicBezTo>
                <a:cubicBezTo>
                  <a:pt x="3565" y="4717556"/>
                  <a:pt x="822" y="4699102"/>
                  <a:pt x="5685" y="4680150"/>
                </a:cubicBezTo>
                <a:cubicBezTo>
                  <a:pt x="11046" y="4659202"/>
                  <a:pt x="6558" y="4635759"/>
                  <a:pt x="7057" y="4613439"/>
                </a:cubicBezTo>
                <a:cubicBezTo>
                  <a:pt x="7306" y="4601968"/>
                  <a:pt x="8428" y="4590870"/>
                  <a:pt x="11794" y="4579024"/>
                </a:cubicBezTo>
                <a:cubicBezTo>
                  <a:pt x="16658" y="4561692"/>
                  <a:pt x="23142" y="4543114"/>
                  <a:pt x="19026" y="4524036"/>
                </a:cubicBezTo>
                <a:cubicBezTo>
                  <a:pt x="17032" y="4514684"/>
                  <a:pt x="13541" y="4505456"/>
                  <a:pt x="13166" y="4496106"/>
                </a:cubicBezTo>
                <a:cubicBezTo>
                  <a:pt x="10174" y="4422787"/>
                  <a:pt x="18278" y="4349344"/>
                  <a:pt x="7306" y="4276151"/>
                </a:cubicBezTo>
                <a:cubicBezTo>
                  <a:pt x="4688" y="4258320"/>
                  <a:pt x="7306" y="4239616"/>
                  <a:pt x="6808" y="4221411"/>
                </a:cubicBezTo>
                <a:cubicBezTo>
                  <a:pt x="6184" y="4202583"/>
                  <a:pt x="16034" y="4185251"/>
                  <a:pt x="13292" y="4165924"/>
                </a:cubicBezTo>
                <a:cubicBezTo>
                  <a:pt x="10174" y="4144227"/>
                  <a:pt x="17656" y="4122780"/>
                  <a:pt x="20524" y="4101708"/>
                </a:cubicBezTo>
                <a:cubicBezTo>
                  <a:pt x="24389" y="4072904"/>
                  <a:pt x="32493" y="4044599"/>
                  <a:pt x="30997" y="4015172"/>
                </a:cubicBezTo>
                <a:cubicBezTo>
                  <a:pt x="30624" y="4006693"/>
                  <a:pt x="35112" y="4000459"/>
                  <a:pt x="36982" y="3993227"/>
                </a:cubicBezTo>
                <a:cubicBezTo>
                  <a:pt x="46334" y="3956692"/>
                  <a:pt x="56060" y="3920283"/>
                  <a:pt x="55437" y="3882003"/>
                </a:cubicBezTo>
                <a:cubicBezTo>
                  <a:pt x="55437" y="3875892"/>
                  <a:pt x="53068" y="3868287"/>
                  <a:pt x="55810" y="3864047"/>
                </a:cubicBezTo>
                <a:cubicBezTo>
                  <a:pt x="65412" y="3849084"/>
                  <a:pt x="59053" y="3832875"/>
                  <a:pt x="61672" y="3817537"/>
                </a:cubicBezTo>
                <a:cubicBezTo>
                  <a:pt x="64165" y="3802200"/>
                  <a:pt x="67532" y="3787237"/>
                  <a:pt x="68280" y="3771277"/>
                </a:cubicBezTo>
                <a:cubicBezTo>
                  <a:pt x="69028" y="3753072"/>
                  <a:pt x="61546" y="3736613"/>
                  <a:pt x="61546" y="3718907"/>
                </a:cubicBezTo>
                <a:cubicBezTo>
                  <a:pt x="61546" y="3708681"/>
                  <a:pt x="60798" y="3698457"/>
                  <a:pt x="61796" y="3688481"/>
                </a:cubicBezTo>
                <a:cubicBezTo>
                  <a:pt x="62793" y="3678008"/>
                  <a:pt x="67657" y="3667659"/>
                  <a:pt x="67282" y="3657435"/>
                </a:cubicBezTo>
                <a:cubicBezTo>
                  <a:pt x="65910" y="3625763"/>
                  <a:pt x="70150" y="3594216"/>
                  <a:pt x="62544" y="3562169"/>
                </a:cubicBezTo>
                <a:cubicBezTo>
                  <a:pt x="56185" y="3535487"/>
                  <a:pt x="63541" y="3507181"/>
                  <a:pt x="67033" y="3479500"/>
                </a:cubicBezTo>
                <a:cubicBezTo>
                  <a:pt x="69776" y="3458552"/>
                  <a:pt x="68405" y="3436856"/>
                  <a:pt x="67408" y="3415659"/>
                </a:cubicBezTo>
                <a:cubicBezTo>
                  <a:pt x="66409" y="3395084"/>
                  <a:pt x="62918" y="3374635"/>
                  <a:pt x="61672" y="3354185"/>
                </a:cubicBezTo>
                <a:cubicBezTo>
                  <a:pt x="59177" y="3312415"/>
                  <a:pt x="57557" y="3270519"/>
                  <a:pt x="55312" y="3228747"/>
                </a:cubicBezTo>
                <a:cubicBezTo>
                  <a:pt x="55062" y="3225131"/>
                  <a:pt x="52444" y="3221639"/>
                  <a:pt x="51945" y="3218023"/>
                </a:cubicBezTo>
                <a:cubicBezTo>
                  <a:pt x="51197" y="3212537"/>
                  <a:pt x="49701" y="3206303"/>
                  <a:pt x="51572" y="3201688"/>
                </a:cubicBezTo>
                <a:cubicBezTo>
                  <a:pt x="55686" y="3191464"/>
                  <a:pt x="61546" y="3181988"/>
                  <a:pt x="66409" y="3172760"/>
                </a:cubicBezTo>
                <a:cubicBezTo>
                  <a:pt x="48704" y="3146824"/>
                  <a:pt x="52818" y="3121637"/>
                  <a:pt x="67532" y="3096699"/>
                </a:cubicBezTo>
                <a:cubicBezTo>
                  <a:pt x="59469" y="3085976"/>
                  <a:pt x="55396" y="3073419"/>
                  <a:pt x="55312" y="3059043"/>
                </a:cubicBezTo>
                <a:cubicBezTo>
                  <a:pt x="55312" y="3021511"/>
                  <a:pt x="55686" y="2983853"/>
                  <a:pt x="55062" y="2946321"/>
                </a:cubicBezTo>
                <a:cubicBezTo>
                  <a:pt x="54938" y="2933852"/>
                  <a:pt x="58305" y="2921135"/>
                  <a:pt x="49825" y="2908789"/>
                </a:cubicBezTo>
                <a:cubicBezTo>
                  <a:pt x="46584" y="2904052"/>
                  <a:pt x="49077" y="2894700"/>
                  <a:pt x="53816" y="2886720"/>
                </a:cubicBezTo>
                <a:cubicBezTo>
                  <a:pt x="60050" y="2876245"/>
                  <a:pt x="67657" y="2863652"/>
                  <a:pt x="55936" y="2849188"/>
                </a:cubicBezTo>
                <a:cubicBezTo>
                  <a:pt x="51446" y="2843701"/>
                  <a:pt x="52070" y="2829736"/>
                  <a:pt x="55936" y="2822753"/>
                </a:cubicBezTo>
                <a:cubicBezTo>
                  <a:pt x="64913" y="2806293"/>
                  <a:pt x="60798" y="2789585"/>
                  <a:pt x="61173" y="2773125"/>
                </a:cubicBezTo>
                <a:cubicBezTo>
                  <a:pt x="61921" y="2735593"/>
                  <a:pt x="60549" y="2697937"/>
                  <a:pt x="61796" y="2660405"/>
                </a:cubicBezTo>
                <a:cubicBezTo>
                  <a:pt x="62420" y="2643323"/>
                  <a:pt x="66784" y="2626240"/>
                  <a:pt x="70524" y="2609281"/>
                </a:cubicBezTo>
                <a:cubicBezTo>
                  <a:pt x="74640" y="2590703"/>
                  <a:pt x="74514" y="2572623"/>
                  <a:pt x="70524" y="2553920"/>
                </a:cubicBezTo>
                <a:cubicBezTo>
                  <a:pt x="67906" y="2541451"/>
                  <a:pt x="63666" y="2525988"/>
                  <a:pt x="68529" y="2516013"/>
                </a:cubicBezTo>
                <a:cubicBezTo>
                  <a:pt x="76010" y="2500925"/>
                  <a:pt x="72145" y="2486711"/>
                  <a:pt x="73018" y="2472247"/>
                </a:cubicBezTo>
                <a:cubicBezTo>
                  <a:pt x="73517" y="2465139"/>
                  <a:pt x="67906" y="2457783"/>
                  <a:pt x="67657" y="2450425"/>
                </a:cubicBezTo>
                <a:cubicBezTo>
                  <a:pt x="65412" y="2401547"/>
                  <a:pt x="70150" y="2352544"/>
                  <a:pt x="62170" y="2303540"/>
                </a:cubicBezTo>
                <a:cubicBezTo>
                  <a:pt x="57681" y="2275859"/>
                  <a:pt x="61297" y="2246805"/>
                  <a:pt x="61422" y="2218376"/>
                </a:cubicBezTo>
                <a:cubicBezTo>
                  <a:pt x="61422" y="2213388"/>
                  <a:pt x="59676" y="2206531"/>
                  <a:pt x="62170" y="2203663"/>
                </a:cubicBezTo>
                <a:cubicBezTo>
                  <a:pt x="72644" y="2191941"/>
                  <a:pt x="70025" y="2176729"/>
                  <a:pt x="66409" y="2166380"/>
                </a:cubicBezTo>
                <a:cubicBezTo>
                  <a:pt x="58928" y="2144559"/>
                  <a:pt x="63168" y="2122988"/>
                  <a:pt x="61297" y="2101540"/>
                </a:cubicBezTo>
                <a:cubicBezTo>
                  <a:pt x="60174" y="2088075"/>
                  <a:pt x="63417" y="2074483"/>
                  <a:pt x="55810" y="2061141"/>
                </a:cubicBezTo>
                <a:cubicBezTo>
                  <a:pt x="50200" y="2051165"/>
                  <a:pt x="58804" y="2040443"/>
                  <a:pt x="63666" y="2031464"/>
                </a:cubicBezTo>
                <a:cubicBezTo>
                  <a:pt x="67158" y="2025105"/>
                  <a:pt x="75138" y="2021240"/>
                  <a:pt x="80250" y="2017000"/>
                </a:cubicBezTo>
                <a:cubicBezTo>
                  <a:pt x="76758" y="2011888"/>
                  <a:pt x="73641" y="2009519"/>
                  <a:pt x="73641" y="2007025"/>
                </a:cubicBezTo>
                <a:cubicBezTo>
                  <a:pt x="73392" y="1986576"/>
                  <a:pt x="73641" y="1966625"/>
                  <a:pt x="62420" y="1947423"/>
                </a:cubicBezTo>
                <a:cubicBezTo>
                  <a:pt x="58180" y="1940191"/>
                  <a:pt x="57806" y="1926724"/>
                  <a:pt x="66784" y="1916499"/>
                </a:cubicBezTo>
                <a:cubicBezTo>
                  <a:pt x="70898" y="1911885"/>
                  <a:pt x="73142" y="1903033"/>
                  <a:pt x="67657" y="1894429"/>
                </a:cubicBezTo>
                <a:cubicBezTo>
                  <a:pt x="58678" y="1880588"/>
                  <a:pt x="62045" y="1864004"/>
                  <a:pt x="61048" y="1848419"/>
                </a:cubicBezTo>
                <a:cubicBezTo>
                  <a:pt x="60050" y="1831959"/>
                  <a:pt x="65288" y="1815001"/>
                  <a:pt x="55686" y="1798791"/>
                </a:cubicBezTo>
                <a:cubicBezTo>
                  <a:pt x="52569" y="1793555"/>
                  <a:pt x="52444" y="1782831"/>
                  <a:pt x="55686" y="1778217"/>
                </a:cubicBezTo>
                <a:cubicBezTo>
                  <a:pt x="62544" y="1768989"/>
                  <a:pt x="59552" y="1759264"/>
                  <a:pt x="61422" y="1749912"/>
                </a:cubicBezTo>
                <a:cubicBezTo>
                  <a:pt x="63916" y="1736944"/>
                  <a:pt x="66036" y="1723104"/>
                  <a:pt x="72394" y="1712007"/>
                </a:cubicBezTo>
                <a:cubicBezTo>
                  <a:pt x="76634" y="1704649"/>
                  <a:pt x="79502" y="1698664"/>
                  <a:pt x="79377" y="1690435"/>
                </a:cubicBezTo>
                <a:cubicBezTo>
                  <a:pt x="79128" y="1659013"/>
                  <a:pt x="79253" y="1627465"/>
                  <a:pt x="79377" y="1595919"/>
                </a:cubicBezTo>
                <a:cubicBezTo>
                  <a:pt x="79377" y="1588936"/>
                  <a:pt x="78505" y="1581455"/>
                  <a:pt x="80500" y="1575096"/>
                </a:cubicBezTo>
                <a:cubicBezTo>
                  <a:pt x="87357" y="1552651"/>
                  <a:pt x="89976" y="1529584"/>
                  <a:pt x="90973" y="1506516"/>
                </a:cubicBezTo>
                <a:cubicBezTo>
                  <a:pt x="91722" y="1489184"/>
                  <a:pt x="85362" y="1471603"/>
                  <a:pt x="85861" y="1454271"/>
                </a:cubicBezTo>
                <a:cubicBezTo>
                  <a:pt x="87482" y="1402275"/>
                  <a:pt x="80749" y="1350153"/>
                  <a:pt x="90600" y="1298157"/>
                </a:cubicBezTo>
                <a:cubicBezTo>
                  <a:pt x="93592" y="1281947"/>
                  <a:pt x="96585" y="1263119"/>
                  <a:pt x="86236" y="1245537"/>
                </a:cubicBezTo>
                <a:cubicBezTo>
                  <a:pt x="81872" y="1238181"/>
                  <a:pt x="82245" y="1223467"/>
                  <a:pt x="86858" y="1216235"/>
                </a:cubicBezTo>
                <a:cubicBezTo>
                  <a:pt x="93218" y="1206260"/>
                  <a:pt x="91597" y="1196908"/>
                  <a:pt x="91348" y="1187556"/>
                </a:cubicBezTo>
                <a:cubicBezTo>
                  <a:pt x="90101" y="1148777"/>
                  <a:pt x="91597" y="1110123"/>
                  <a:pt x="86984" y="1071095"/>
                </a:cubicBezTo>
                <a:cubicBezTo>
                  <a:pt x="82370" y="1031069"/>
                  <a:pt x="84116" y="989796"/>
                  <a:pt x="90350" y="948648"/>
                </a:cubicBezTo>
                <a:cubicBezTo>
                  <a:pt x="94590" y="921092"/>
                  <a:pt x="96336" y="891291"/>
                  <a:pt x="86110" y="862736"/>
                </a:cubicBezTo>
                <a:cubicBezTo>
                  <a:pt x="81996" y="851265"/>
                  <a:pt x="90973" y="837175"/>
                  <a:pt x="90474" y="825952"/>
                </a:cubicBezTo>
                <a:cubicBezTo>
                  <a:pt x="88729" y="786675"/>
                  <a:pt x="97956" y="748520"/>
                  <a:pt x="97832" y="709616"/>
                </a:cubicBezTo>
                <a:cubicBezTo>
                  <a:pt x="97208" y="570461"/>
                  <a:pt x="97333" y="431305"/>
                  <a:pt x="97832" y="292151"/>
                </a:cubicBezTo>
                <a:cubicBezTo>
                  <a:pt x="97832" y="271701"/>
                  <a:pt x="92470" y="250380"/>
                  <a:pt x="103442" y="230553"/>
                </a:cubicBezTo>
                <a:cubicBezTo>
                  <a:pt x="104689" y="228184"/>
                  <a:pt x="104814" y="223820"/>
                  <a:pt x="103442" y="221576"/>
                </a:cubicBezTo>
                <a:cubicBezTo>
                  <a:pt x="91224" y="201376"/>
                  <a:pt x="100574" y="177809"/>
                  <a:pt x="92594" y="155988"/>
                </a:cubicBezTo>
                <a:cubicBezTo>
                  <a:pt x="86734" y="139903"/>
                  <a:pt x="92221" y="119828"/>
                  <a:pt x="91224" y="101623"/>
                </a:cubicBezTo>
                <a:cubicBezTo>
                  <a:pt x="90225" y="84167"/>
                  <a:pt x="88356" y="66585"/>
                  <a:pt x="85113" y="49377"/>
                </a:cubicBezTo>
                <a:cubicBezTo>
                  <a:pt x="83493" y="40649"/>
                  <a:pt x="85269" y="32513"/>
                  <a:pt x="87358" y="24455"/>
                </a:cubicBezTo>
                <a:lnTo>
                  <a:pt x="91185" y="1712"/>
                </a:lnTo>
                <a:lnTo>
                  <a:pt x="91473" y="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b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1800"/>
              </a:spcAft>
              <a:buFont typeface="Arial"/>
              <a:buNone/>
              <a:defRPr sz="16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2pPr>
            <a:lvl3pPr marL="180975" indent="-180975" algn="l" defTabSz="457200" rtl="0" eaLnBrk="1" latinLnBrk="0" hangingPunct="1">
              <a:spcBef>
                <a:spcPts val="0"/>
              </a:spcBef>
              <a:buFont typeface="Arial"/>
              <a:buChar char="•"/>
              <a:tabLst>
                <a:tab pos="180975" algn="l"/>
              </a:tabLst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3pPr>
            <a:lvl4pPr marL="447675" indent="-266700" algn="l" defTabSz="457200" rtl="0" eaLnBrk="1" latinLnBrk="0" hangingPunct="1">
              <a:spcBef>
                <a:spcPts val="0"/>
              </a:spcBef>
              <a:buFont typeface="Arial"/>
              <a:buChar char="–"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4pPr>
            <a:lvl5pPr marL="0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400" i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16812BC-689F-313A-1BFB-1B51E08AA2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2976195"/>
            <a:ext cx="5547275" cy="679519"/>
          </a:xfrm>
        </p:spPr>
        <p:txBody>
          <a:bodyPr anchor="t" anchorCtr="0"/>
          <a:lstStyle/>
          <a:p>
            <a:r>
              <a:rPr lang="en-US" dirty="0"/>
              <a:t>Thank you</a:t>
            </a:r>
          </a:p>
        </p:txBody>
      </p:sp>
      <p:sp>
        <p:nvSpPr>
          <p:cNvPr id="6" name="Text Placeholder 48">
            <a:extLst>
              <a:ext uri="{FF2B5EF4-FFF2-40B4-BE49-F238E27FC236}">
                <a16:creationId xmlns:a16="http://schemas.microsoft.com/office/drawing/2014/main" id="{8084F78A-4CF7-7922-556B-039087F2B4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6263" y="4291310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3" name="Text Placeholder 48">
            <a:extLst>
              <a:ext uri="{FF2B5EF4-FFF2-40B4-BE49-F238E27FC236}">
                <a16:creationId xmlns:a16="http://schemas.microsoft.com/office/drawing/2014/main" id="{C8725712-E13C-93F8-3D85-C682BF7C39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4778388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4" name="Text Placeholder 48">
            <a:extLst>
              <a:ext uri="{FF2B5EF4-FFF2-40B4-BE49-F238E27FC236}">
                <a16:creationId xmlns:a16="http://schemas.microsoft.com/office/drawing/2014/main" id="{59D75F9C-A6D9-F7C4-3B62-22FCFC4ED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5265465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Phone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E384DD8-6F11-0684-76A2-C0357BC2A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6263" y="547688"/>
            <a:ext cx="2523065" cy="1323483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75BD74E-E20E-F6EA-5BC9-30B9B89972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 rot="5400000">
            <a:off x="930333" y="3454115"/>
            <a:ext cx="10800" cy="720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FC76CB8-6890-3C8C-325B-F2B268A9B1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4968"/>
          <a:stretch/>
        </p:blipFill>
        <p:spPr>
          <a:xfrm>
            <a:off x="6243320" y="2984077"/>
            <a:ext cx="5080000" cy="38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231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4EBC321-0248-96AA-9FB7-5030AF2301F1}"/>
              </a:ext>
            </a:extLst>
          </p:cNvPr>
          <p:cNvSpPr txBox="1">
            <a:spLocks/>
          </p:cNvSpPr>
          <p:nvPr userDrawn="1"/>
        </p:nvSpPr>
        <p:spPr>
          <a:xfrm>
            <a:off x="8836142" y="-428"/>
            <a:ext cx="3355858" cy="6858000"/>
          </a:xfrm>
          <a:custGeom>
            <a:avLst/>
            <a:gdLst>
              <a:gd name="connsiteX0" fmla="*/ 91473 w 3355858"/>
              <a:gd name="connsiteY0" fmla="*/ 0 h 6858000"/>
              <a:gd name="connsiteX1" fmla="*/ 91722 w 3355858"/>
              <a:gd name="connsiteY1" fmla="*/ 0 h 6858000"/>
              <a:gd name="connsiteX2" fmla="*/ 990633 w 3355858"/>
              <a:gd name="connsiteY2" fmla="*/ 0 h 6858000"/>
              <a:gd name="connsiteX3" fmla="*/ 990882 w 3355858"/>
              <a:gd name="connsiteY3" fmla="*/ 0 h 6858000"/>
              <a:gd name="connsiteX4" fmla="*/ 3355858 w 3355858"/>
              <a:gd name="connsiteY4" fmla="*/ 0 h 6858000"/>
              <a:gd name="connsiteX5" fmla="*/ 3355858 w 3355858"/>
              <a:gd name="connsiteY5" fmla="*/ 6858000 h 6858000"/>
              <a:gd name="connsiteX6" fmla="*/ 1131032 w 3355858"/>
              <a:gd name="connsiteY6" fmla="*/ 6858000 h 6858000"/>
              <a:gd name="connsiteX7" fmla="*/ 916816 w 3355858"/>
              <a:gd name="connsiteY7" fmla="*/ 6858000 h 6858000"/>
              <a:gd name="connsiteX8" fmla="*/ 231872 w 3355858"/>
              <a:gd name="connsiteY8" fmla="*/ 6858000 h 6858000"/>
              <a:gd name="connsiteX9" fmla="*/ 17656 w 3355858"/>
              <a:gd name="connsiteY9" fmla="*/ 6858000 h 6858000"/>
              <a:gd name="connsiteX10" fmla="*/ 25012 w 3355858"/>
              <a:gd name="connsiteY10" fmla="*/ 6743160 h 6858000"/>
              <a:gd name="connsiteX11" fmla="*/ 25012 w 3355858"/>
              <a:gd name="connsiteY11" fmla="*/ 6740167 h 6858000"/>
              <a:gd name="connsiteX12" fmla="*/ 31122 w 3355858"/>
              <a:gd name="connsiteY12" fmla="*/ 6709120 h 6858000"/>
              <a:gd name="connsiteX13" fmla="*/ 36858 w 3355858"/>
              <a:gd name="connsiteY13" fmla="*/ 6678072 h 6858000"/>
              <a:gd name="connsiteX14" fmla="*/ 37232 w 3355858"/>
              <a:gd name="connsiteY14" fmla="*/ 6641538 h 6858000"/>
              <a:gd name="connsiteX15" fmla="*/ 40100 w 3355858"/>
              <a:gd name="connsiteY15" fmla="*/ 6609492 h 6858000"/>
              <a:gd name="connsiteX16" fmla="*/ 36982 w 3355858"/>
              <a:gd name="connsiteY16" fmla="*/ 6576448 h 6858000"/>
              <a:gd name="connsiteX17" fmla="*/ 40973 w 3355858"/>
              <a:gd name="connsiteY17" fmla="*/ 6556996 h 6858000"/>
              <a:gd name="connsiteX18" fmla="*/ 44214 w 3355858"/>
              <a:gd name="connsiteY18" fmla="*/ 6516347 h 6858000"/>
              <a:gd name="connsiteX19" fmla="*/ 38354 w 3355858"/>
              <a:gd name="connsiteY19" fmla="*/ 6474202 h 6858000"/>
              <a:gd name="connsiteX20" fmla="*/ 42968 w 3355858"/>
              <a:gd name="connsiteY20" fmla="*/ 6427567 h 6858000"/>
              <a:gd name="connsiteX21" fmla="*/ 42718 w 3355858"/>
              <a:gd name="connsiteY21" fmla="*/ 6339287 h 6858000"/>
              <a:gd name="connsiteX22" fmla="*/ 61297 w 3355858"/>
              <a:gd name="connsiteY22" fmla="*/ 6313102 h 6858000"/>
              <a:gd name="connsiteX23" fmla="*/ 43841 w 3355858"/>
              <a:gd name="connsiteY23" fmla="*/ 6275570 h 6858000"/>
              <a:gd name="connsiteX24" fmla="*/ 37980 w 3355858"/>
              <a:gd name="connsiteY24" fmla="*/ 6232302 h 6858000"/>
              <a:gd name="connsiteX25" fmla="*/ 68778 w 3355858"/>
              <a:gd name="connsiteY25" fmla="*/ 6181303 h 6858000"/>
              <a:gd name="connsiteX26" fmla="*/ 79502 w 3355858"/>
              <a:gd name="connsiteY26" fmla="*/ 6162350 h 6858000"/>
              <a:gd name="connsiteX27" fmla="*/ 75512 w 3355858"/>
              <a:gd name="connsiteY27" fmla="*/ 6142648 h 6858000"/>
              <a:gd name="connsiteX28" fmla="*/ 61173 w 3355858"/>
              <a:gd name="connsiteY28" fmla="*/ 6060103 h 6858000"/>
              <a:gd name="connsiteX29" fmla="*/ 61173 w 3355858"/>
              <a:gd name="connsiteY29" fmla="*/ 6032671 h 6858000"/>
              <a:gd name="connsiteX30" fmla="*/ 59426 w 3355858"/>
              <a:gd name="connsiteY30" fmla="*/ 6018332 h 6858000"/>
              <a:gd name="connsiteX31" fmla="*/ 58804 w 3355858"/>
              <a:gd name="connsiteY31" fmla="*/ 5997135 h 6858000"/>
              <a:gd name="connsiteX32" fmla="*/ 57182 w 3355858"/>
              <a:gd name="connsiteY32" fmla="*/ 5960226 h 6858000"/>
              <a:gd name="connsiteX33" fmla="*/ 53816 w 3355858"/>
              <a:gd name="connsiteY33" fmla="*/ 5898504 h 6858000"/>
              <a:gd name="connsiteX34" fmla="*/ 53317 w 3355858"/>
              <a:gd name="connsiteY34" fmla="*/ 5872694 h 6858000"/>
              <a:gd name="connsiteX35" fmla="*/ 49452 w 3355858"/>
              <a:gd name="connsiteY35" fmla="*/ 5846758 h 6858000"/>
              <a:gd name="connsiteX36" fmla="*/ 49202 w 3355858"/>
              <a:gd name="connsiteY36" fmla="*/ 5755359 h 6858000"/>
              <a:gd name="connsiteX37" fmla="*/ 43092 w 3355858"/>
              <a:gd name="connsiteY37" fmla="*/ 5663462 h 6858000"/>
              <a:gd name="connsiteX38" fmla="*/ 42968 w 3355858"/>
              <a:gd name="connsiteY38" fmla="*/ 5654608 h 6858000"/>
              <a:gd name="connsiteX39" fmla="*/ 37730 w 3355858"/>
              <a:gd name="connsiteY39" fmla="*/ 5623436 h 6858000"/>
              <a:gd name="connsiteX40" fmla="*/ 30997 w 3355858"/>
              <a:gd name="connsiteY40" fmla="*/ 5589271 h 6858000"/>
              <a:gd name="connsiteX41" fmla="*/ 31870 w 3355858"/>
              <a:gd name="connsiteY41" fmla="*/ 5574682 h 6858000"/>
              <a:gd name="connsiteX42" fmla="*/ 36858 w 3355858"/>
              <a:gd name="connsiteY42" fmla="*/ 5549244 h 6858000"/>
              <a:gd name="connsiteX43" fmla="*/ 36982 w 3355858"/>
              <a:gd name="connsiteY43" fmla="*/ 5409092 h 6858000"/>
              <a:gd name="connsiteX44" fmla="*/ 36109 w 3355858"/>
              <a:gd name="connsiteY44" fmla="*/ 5391136 h 6858000"/>
              <a:gd name="connsiteX45" fmla="*/ 36109 w 3355858"/>
              <a:gd name="connsiteY45" fmla="*/ 5337519 h 6858000"/>
              <a:gd name="connsiteX46" fmla="*/ 33990 w 3355858"/>
              <a:gd name="connsiteY46" fmla="*/ 5308716 h 6858000"/>
              <a:gd name="connsiteX47" fmla="*/ 30498 w 3355858"/>
              <a:gd name="connsiteY47" fmla="*/ 5226544 h 6858000"/>
              <a:gd name="connsiteX48" fmla="*/ 27132 w 3355858"/>
              <a:gd name="connsiteY48" fmla="*/ 5197742 h 6858000"/>
              <a:gd name="connsiteX49" fmla="*/ 18528 w 3355858"/>
              <a:gd name="connsiteY49" fmla="*/ 5152478 h 6858000"/>
              <a:gd name="connsiteX50" fmla="*/ 18777 w 3355858"/>
              <a:gd name="connsiteY50" fmla="*/ 5054970 h 6858000"/>
              <a:gd name="connsiteX51" fmla="*/ 17530 w 3355858"/>
              <a:gd name="connsiteY51" fmla="*/ 5037139 h 6858000"/>
              <a:gd name="connsiteX52" fmla="*/ 7057 w 3355858"/>
              <a:gd name="connsiteY52" fmla="*/ 4995867 h 6858000"/>
              <a:gd name="connsiteX53" fmla="*/ 9052 w 3355858"/>
              <a:gd name="connsiteY53" fmla="*/ 4975667 h 6858000"/>
              <a:gd name="connsiteX54" fmla="*/ 11794 w 3355858"/>
              <a:gd name="connsiteY54" fmla="*/ 4938010 h 6858000"/>
              <a:gd name="connsiteX55" fmla="*/ 6808 w 3355858"/>
              <a:gd name="connsiteY55" fmla="*/ 4888258 h 6858000"/>
              <a:gd name="connsiteX56" fmla="*/ 4189 w 3355858"/>
              <a:gd name="connsiteY56" fmla="*/ 4864942 h 6858000"/>
              <a:gd name="connsiteX57" fmla="*/ 13292 w 3355858"/>
              <a:gd name="connsiteY57" fmla="*/ 4840128 h 6858000"/>
              <a:gd name="connsiteX58" fmla="*/ 17406 w 3355858"/>
              <a:gd name="connsiteY58" fmla="*/ 4835514 h 6858000"/>
              <a:gd name="connsiteX59" fmla="*/ 12294 w 3355858"/>
              <a:gd name="connsiteY59" fmla="*/ 4807459 h 6858000"/>
              <a:gd name="connsiteX60" fmla="*/ 7057 w 3355858"/>
              <a:gd name="connsiteY60" fmla="*/ 4772919 h 6858000"/>
              <a:gd name="connsiteX61" fmla="*/ 448 w 3355858"/>
              <a:gd name="connsiteY61" fmla="*/ 4735762 h 6858000"/>
              <a:gd name="connsiteX62" fmla="*/ 5685 w 3355858"/>
              <a:gd name="connsiteY62" fmla="*/ 4680150 h 6858000"/>
              <a:gd name="connsiteX63" fmla="*/ 7057 w 3355858"/>
              <a:gd name="connsiteY63" fmla="*/ 4613439 h 6858000"/>
              <a:gd name="connsiteX64" fmla="*/ 11794 w 3355858"/>
              <a:gd name="connsiteY64" fmla="*/ 4579024 h 6858000"/>
              <a:gd name="connsiteX65" fmla="*/ 19026 w 3355858"/>
              <a:gd name="connsiteY65" fmla="*/ 4524036 h 6858000"/>
              <a:gd name="connsiteX66" fmla="*/ 13166 w 3355858"/>
              <a:gd name="connsiteY66" fmla="*/ 4496106 h 6858000"/>
              <a:gd name="connsiteX67" fmla="*/ 7306 w 3355858"/>
              <a:gd name="connsiteY67" fmla="*/ 4276151 h 6858000"/>
              <a:gd name="connsiteX68" fmla="*/ 6808 w 3355858"/>
              <a:gd name="connsiteY68" fmla="*/ 4221411 h 6858000"/>
              <a:gd name="connsiteX69" fmla="*/ 13292 w 3355858"/>
              <a:gd name="connsiteY69" fmla="*/ 4165924 h 6858000"/>
              <a:gd name="connsiteX70" fmla="*/ 20524 w 3355858"/>
              <a:gd name="connsiteY70" fmla="*/ 4101708 h 6858000"/>
              <a:gd name="connsiteX71" fmla="*/ 30997 w 3355858"/>
              <a:gd name="connsiteY71" fmla="*/ 4015172 h 6858000"/>
              <a:gd name="connsiteX72" fmla="*/ 36982 w 3355858"/>
              <a:gd name="connsiteY72" fmla="*/ 3993227 h 6858000"/>
              <a:gd name="connsiteX73" fmla="*/ 55437 w 3355858"/>
              <a:gd name="connsiteY73" fmla="*/ 3882003 h 6858000"/>
              <a:gd name="connsiteX74" fmla="*/ 55810 w 3355858"/>
              <a:gd name="connsiteY74" fmla="*/ 3864047 h 6858000"/>
              <a:gd name="connsiteX75" fmla="*/ 61672 w 3355858"/>
              <a:gd name="connsiteY75" fmla="*/ 3817537 h 6858000"/>
              <a:gd name="connsiteX76" fmla="*/ 68280 w 3355858"/>
              <a:gd name="connsiteY76" fmla="*/ 3771277 h 6858000"/>
              <a:gd name="connsiteX77" fmla="*/ 61546 w 3355858"/>
              <a:gd name="connsiteY77" fmla="*/ 3718907 h 6858000"/>
              <a:gd name="connsiteX78" fmla="*/ 61796 w 3355858"/>
              <a:gd name="connsiteY78" fmla="*/ 3688481 h 6858000"/>
              <a:gd name="connsiteX79" fmla="*/ 67282 w 3355858"/>
              <a:gd name="connsiteY79" fmla="*/ 3657435 h 6858000"/>
              <a:gd name="connsiteX80" fmla="*/ 62544 w 3355858"/>
              <a:gd name="connsiteY80" fmla="*/ 3562169 h 6858000"/>
              <a:gd name="connsiteX81" fmla="*/ 67033 w 3355858"/>
              <a:gd name="connsiteY81" fmla="*/ 3479500 h 6858000"/>
              <a:gd name="connsiteX82" fmla="*/ 67408 w 3355858"/>
              <a:gd name="connsiteY82" fmla="*/ 3415659 h 6858000"/>
              <a:gd name="connsiteX83" fmla="*/ 61672 w 3355858"/>
              <a:gd name="connsiteY83" fmla="*/ 3354185 h 6858000"/>
              <a:gd name="connsiteX84" fmla="*/ 55312 w 3355858"/>
              <a:gd name="connsiteY84" fmla="*/ 3228747 h 6858000"/>
              <a:gd name="connsiteX85" fmla="*/ 51945 w 3355858"/>
              <a:gd name="connsiteY85" fmla="*/ 3218023 h 6858000"/>
              <a:gd name="connsiteX86" fmla="*/ 51572 w 3355858"/>
              <a:gd name="connsiteY86" fmla="*/ 3201688 h 6858000"/>
              <a:gd name="connsiteX87" fmla="*/ 66409 w 3355858"/>
              <a:gd name="connsiteY87" fmla="*/ 3172760 h 6858000"/>
              <a:gd name="connsiteX88" fmla="*/ 67532 w 3355858"/>
              <a:gd name="connsiteY88" fmla="*/ 3096699 h 6858000"/>
              <a:gd name="connsiteX89" fmla="*/ 55312 w 3355858"/>
              <a:gd name="connsiteY89" fmla="*/ 3059043 h 6858000"/>
              <a:gd name="connsiteX90" fmla="*/ 55062 w 3355858"/>
              <a:gd name="connsiteY90" fmla="*/ 2946321 h 6858000"/>
              <a:gd name="connsiteX91" fmla="*/ 49825 w 3355858"/>
              <a:gd name="connsiteY91" fmla="*/ 2908789 h 6858000"/>
              <a:gd name="connsiteX92" fmla="*/ 53816 w 3355858"/>
              <a:gd name="connsiteY92" fmla="*/ 2886720 h 6858000"/>
              <a:gd name="connsiteX93" fmla="*/ 55936 w 3355858"/>
              <a:gd name="connsiteY93" fmla="*/ 2849188 h 6858000"/>
              <a:gd name="connsiteX94" fmla="*/ 55936 w 3355858"/>
              <a:gd name="connsiteY94" fmla="*/ 2822753 h 6858000"/>
              <a:gd name="connsiteX95" fmla="*/ 61173 w 3355858"/>
              <a:gd name="connsiteY95" fmla="*/ 2773125 h 6858000"/>
              <a:gd name="connsiteX96" fmla="*/ 61796 w 3355858"/>
              <a:gd name="connsiteY96" fmla="*/ 2660405 h 6858000"/>
              <a:gd name="connsiteX97" fmla="*/ 70524 w 3355858"/>
              <a:gd name="connsiteY97" fmla="*/ 2609281 h 6858000"/>
              <a:gd name="connsiteX98" fmla="*/ 70524 w 3355858"/>
              <a:gd name="connsiteY98" fmla="*/ 2553920 h 6858000"/>
              <a:gd name="connsiteX99" fmla="*/ 68529 w 3355858"/>
              <a:gd name="connsiteY99" fmla="*/ 2516013 h 6858000"/>
              <a:gd name="connsiteX100" fmla="*/ 73018 w 3355858"/>
              <a:gd name="connsiteY100" fmla="*/ 2472247 h 6858000"/>
              <a:gd name="connsiteX101" fmla="*/ 67657 w 3355858"/>
              <a:gd name="connsiteY101" fmla="*/ 2450425 h 6858000"/>
              <a:gd name="connsiteX102" fmla="*/ 62170 w 3355858"/>
              <a:gd name="connsiteY102" fmla="*/ 2303540 h 6858000"/>
              <a:gd name="connsiteX103" fmla="*/ 61422 w 3355858"/>
              <a:gd name="connsiteY103" fmla="*/ 2218376 h 6858000"/>
              <a:gd name="connsiteX104" fmla="*/ 62170 w 3355858"/>
              <a:gd name="connsiteY104" fmla="*/ 2203663 h 6858000"/>
              <a:gd name="connsiteX105" fmla="*/ 66409 w 3355858"/>
              <a:gd name="connsiteY105" fmla="*/ 2166380 h 6858000"/>
              <a:gd name="connsiteX106" fmla="*/ 61297 w 3355858"/>
              <a:gd name="connsiteY106" fmla="*/ 2101540 h 6858000"/>
              <a:gd name="connsiteX107" fmla="*/ 55810 w 3355858"/>
              <a:gd name="connsiteY107" fmla="*/ 2061141 h 6858000"/>
              <a:gd name="connsiteX108" fmla="*/ 63666 w 3355858"/>
              <a:gd name="connsiteY108" fmla="*/ 2031464 h 6858000"/>
              <a:gd name="connsiteX109" fmla="*/ 80250 w 3355858"/>
              <a:gd name="connsiteY109" fmla="*/ 2017000 h 6858000"/>
              <a:gd name="connsiteX110" fmla="*/ 73641 w 3355858"/>
              <a:gd name="connsiteY110" fmla="*/ 2007025 h 6858000"/>
              <a:gd name="connsiteX111" fmla="*/ 62420 w 3355858"/>
              <a:gd name="connsiteY111" fmla="*/ 1947423 h 6858000"/>
              <a:gd name="connsiteX112" fmla="*/ 66784 w 3355858"/>
              <a:gd name="connsiteY112" fmla="*/ 1916499 h 6858000"/>
              <a:gd name="connsiteX113" fmla="*/ 67657 w 3355858"/>
              <a:gd name="connsiteY113" fmla="*/ 1894429 h 6858000"/>
              <a:gd name="connsiteX114" fmla="*/ 61048 w 3355858"/>
              <a:gd name="connsiteY114" fmla="*/ 1848419 h 6858000"/>
              <a:gd name="connsiteX115" fmla="*/ 55686 w 3355858"/>
              <a:gd name="connsiteY115" fmla="*/ 1798791 h 6858000"/>
              <a:gd name="connsiteX116" fmla="*/ 55686 w 3355858"/>
              <a:gd name="connsiteY116" fmla="*/ 1778217 h 6858000"/>
              <a:gd name="connsiteX117" fmla="*/ 61422 w 3355858"/>
              <a:gd name="connsiteY117" fmla="*/ 1749912 h 6858000"/>
              <a:gd name="connsiteX118" fmla="*/ 72394 w 3355858"/>
              <a:gd name="connsiteY118" fmla="*/ 1712007 h 6858000"/>
              <a:gd name="connsiteX119" fmla="*/ 79377 w 3355858"/>
              <a:gd name="connsiteY119" fmla="*/ 1690435 h 6858000"/>
              <a:gd name="connsiteX120" fmla="*/ 79377 w 3355858"/>
              <a:gd name="connsiteY120" fmla="*/ 1595919 h 6858000"/>
              <a:gd name="connsiteX121" fmla="*/ 80500 w 3355858"/>
              <a:gd name="connsiteY121" fmla="*/ 1575096 h 6858000"/>
              <a:gd name="connsiteX122" fmla="*/ 90973 w 3355858"/>
              <a:gd name="connsiteY122" fmla="*/ 1506516 h 6858000"/>
              <a:gd name="connsiteX123" fmla="*/ 85861 w 3355858"/>
              <a:gd name="connsiteY123" fmla="*/ 1454271 h 6858000"/>
              <a:gd name="connsiteX124" fmla="*/ 90600 w 3355858"/>
              <a:gd name="connsiteY124" fmla="*/ 1298157 h 6858000"/>
              <a:gd name="connsiteX125" fmla="*/ 86236 w 3355858"/>
              <a:gd name="connsiteY125" fmla="*/ 1245537 h 6858000"/>
              <a:gd name="connsiteX126" fmla="*/ 86858 w 3355858"/>
              <a:gd name="connsiteY126" fmla="*/ 1216235 h 6858000"/>
              <a:gd name="connsiteX127" fmla="*/ 91348 w 3355858"/>
              <a:gd name="connsiteY127" fmla="*/ 1187556 h 6858000"/>
              <a:gd name="connsiteX128" fmla="*/ 86984 w 3355858"/>
              <a:gd name="connsiteY128" fmla="*/ 1071095 h 6858000"/>
              <a:gd name="connsiteX129" fmla="*/ 90350 w 3355858"/>
              <a:gd name="connsiteY129" fmla="*/ 948648 h 6858000"/>
              <a:gd name="connsiteX130" fmla="*/ 86110 w 3355858"/>
              <a:gd name="connsiteY130" fmla="*/ 862736 h 6858000"/>
              <a:gd name="connsiteX131" fmla="*/ 90474 w 3355858"/>
              <a:gd name="connsiteY131" fmla="*/ 825952 h 6858000"/>
              <a:gd name="connsiteX132" fmla="*/ 97832 w 3355858"/>
              <a:gd name="connsiteY132" fmla="*/ 709616 h 6858000"/>
              <a:gd name="connsiteX133" fmla="*/ 97832 w 3355858"/>
              <a:gd name="connsiteY133" fmla="*/ 292151 h 6858000"/>
              <a:gd name="connsiteX134" fmla="*/ 103442 w 3355858"/>
              <a:gd name="connsiteY134" fmla="*/ 230553 h 6858000"/>
              <a:gd name="connsiteX135" fmla="*/ 103442 w 3355858"/>
              <a:gd name="connsiteY135" fmla="*/ 221576 h 6858000"/>
              <a:gd name="connsiteX136" fmla="*/ 92594 w 3355858"/>
              <a:gd name="connsiteY136" fmla="*/ 155988 h 6858000"/>
              <a:gd name="connsiteX137" fmla="*/ 91224 w 3355858"/>
              <a:gd name="connsiteY137" fmla="*/ 101623 h 6858000"/>
              <a:gd name="connsiteX138" fmla="*/ 85113 w 3355858"/>
              <a:gd name="connsiteY138" fmla="*/ 49377 h 6858000"/>
              <a:gd name="connsiteX139" fmla="*/ 87358 w 3355858"/>
              <a:gd name="connsiteY139" fmla="*/ 24455 h 6858000"/>
              <a:gd name="connsiteX140" fmla="*/ 91185 w 3355858"/>
              <a:gd name="connsiteY140" fmla="*/ 1712 h 6858000"/>
              <a:gd name="connsiteX141" fmla="*/ 91473 w 3355858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3355858" h="6858000">
                <a:moveTo>
                  <a:pt x="91473" y="0"/>
                </a:moveTo>
                <a:lnTo>
                  <a:pt x="91722" y="0"/>
                </a:lnTo>
                <a:lnTo>
                  <a:pt x="990633" y="0"/>
                </a:lnTo>
                <a:lnTo>
                  <a:pt x="990882" y="0"/>
                </a:lnTo>
                <a:lnTo>
                  <a:pt x="3355858" y="0"/>
                </a:lnTo>
                <a:lnTo>
                  <a:pt x="3355858" y="6858000"/>
                </a:lnTo>
                <a:lnTo>
                  <a:pt x="1131032" y="6858000"/>
                </a:lnTo>
                <a:lnTo>
                  <a:pt x="916816" y="6858000"/>
                </a:lnTo>
                <a:lnTo>
                  <a:pt x="231872" y="6858000"/>
                </a:lnTo>
                <a:lnTo>
                  <a:pt x="17656" y="6858000"/>
                </a:lnTo>
                <a:cubicBezTo>
                  <a:pt x="20274" y="6818350"/>
                  <a:pt x="22644" y="6780692"/>
                  <a:pt x="25012" y="6743160"/>
                </a:cubicBezTo>
                <a:cubicBezTo>
                  <a:pt x="25012" y="6742163"/>
                  <a:pt x="24638" y="6740667"/>
                  <a:pt x="25012" y="6740167"/>
                </a:cubicBezTo>
                <a:cubicBezTo>
                  <a:pt x="34489" y="6731190"/>
                  <a:pt x="29626" y="6719594"/>
                  <a:pt x="31122" y="6709120"/>
                </a:cubicBezTo>
                <a:cubicBezTo>
                  <a:pt x="32618" y="6698646"/>
                  <a:pt x="35985" y="6688546"/>
                  <a:pt x="36858" y="6678072"/>
                </a:cubicBezTo>
                <a:cubicBezTo>
                  <a:pt x="37856" y="6665976"/>
                  <a:pt x="36858" y="6653756"/>
                  <a:pt x="37232" y="6641538"/>
                </a:cubicBezTo>
                <a:cubicBezTo>
                  <a:pt x="37606" y="6630690"/>
                  <a:pt x="34613" y="6616724"/>
                  <a:pt x="40100" y="6609492"/>
                </a:cubicBezTo>
                <a:cubicBezTo>
                  <a:pt x="50698" y="6595527"/>
                  <a:pt x="33865" y="6587671"/>
                  <a:pt x="36982" y="6576448"/>
                </a:cubicBezTo>
                <a:cubicBezTo>
                  <a:pt x="38728" y="6570090"/>
                  <a:pt x="39850" y="6563107"/>
                  <a:pt x="40973" y="6556996"/>
                </a:cubicBezTo>
                <a:cubicBezTo>
                  <a:pt x="43466" y="6544279"/>
                  <a:pt x="55188" y="6532682"/>
                  <a:pt x="44214" y="6516347"/>
                </a:cubicBezTo>
                <a:cubicBezTo>
                  <a:pt x="36982" y="6505499"/>
                  <a:pt x="34240" y="6486547"/>
                  <a:pt x="38354" y="6474202"/>
                </a:cubicBezTo>
                <a:cubicBezTo>
                  <a:pt x="43716" y="6458242"/>
                  <a:pt x="42718" y="6443028"/>
                  <a:pt x="42968" y="6427567"/>
                </a:cubicBezTo>
                <a:cubicBezTo>
                  <a:pt x="43592" y="6398140"/>
                  <a:pt x="44340" y="6368588"/>
                  <a:pt x="42718" y="6339287"/>
                </a:cubicBezTo>
                <a:cubicBezTo>
                  <a:pt x="41845" y="6324074"/>
                  <a:pt x="47830" y="6316343"/>
                  <a:pt x="61297" y="6313102"/>
                </a:cubicBezTo>
                <a:cubicBezTo>
                  <a:pt x="54689" y="6299386"/>
                  <a:pt x="46458" y="6288039"/>
                  <a:pt x="43841" y="6275570"/>
                </a:cubicBezTo>
                <a:cubicBezTo>
                  <a:pt x="40973" y="6261479"/>
                  <a:pt x="40724" y="6246891"/>
                  <a:pt x="37980" y="6232302"/>
                </a:cubicBezTo>
                <a:cubicBezTo>
                  <a:pt x="33492" y="6208486"/>
                  <a:pt x="48080" y="6191902"/>
                  <a:pt x="68778" y="6181303"/>
                </a:cubicBezTo>
                <a:cubicBezTo>
                  <a:pt x="76634" y="6177314"/>
                  <a:pt x="81124" y="6171702"/>
                  <a:pt x="79502" y="6162350"/>
                </a:cubicBezTo>
                <a:cubicBezTo>
                  <a:pt x="78380" y="6155742"/>
                  <a:pt x="78130" y="6149631"/>
                  <a:pt x="75512" y="6142648"/>
                </a:cubicBezTo>
                <a:cubicBezTo>
                  <a:pt x="65288" y="6116464"/>
                  <a:pt x="57432" y="6089282"/>
                  <a:pt x="61173" y="6060103"/>
                </a:cubicBezTo>
                <a:cubicBezTo>
                  <a:pt x="62294" y="6051126"/>
                  <a:pt x="61546" y="6041899"/>
                  <a:pt x="61173" y="6032671"/>
                </a:cubicBezTo>
                <a:cubicBezTo>
                  <a:pt x="61173" y="6027808"/>
                  <a:pt x="61921" y="6021574"/>
                  <a:pt x="59426" y="6018332"/>
                </a:cubicBezTo>
                <a:cubicBezTo>
                  <a:pt x="53566" y="6010726"/>
                  <a:pt x="55810" y="6005115"/>
                  <a:pt x="58804" y="5997135"/>
                </a:cubicBezTo>
                <a:cubicBezTo>
                  <a:pt x="63168" y="5985414"/>
                  <a:pt x="63916" y="5972820"/>
                  <a:pt x="57182" y="5960226"/>
                </a:cubicBezTo>
                <a:cubicBezTo>
                  <a:pt x="46709" y="5940526"/>
                  <a:pt x="45461" y="5920075"/>
                  <a:pt x="53816" y="5898504"/>
                </a:cubicBezTo>
                <a:cubicBezTo>
                  <a:pt x="56808" y="5890774"/>
                  <a:pt x="57432" y="5878803"/>
                  <a:pt x="53317" y="5872694"/>
                </a:cubicBezTo>
                <a:cubicBezTo>
                  <a:pt x="47208" y="5863591"/>
                  <a:pt x="49576" y="5855236"/>
                  <a:pt x="49452" y="5846758"/>
                </a:cubicBezTo>
                <a:cubicBezTo>
                  <a:pt x="48828" y="5816332"/>
                  <a:pt x="49202" y="5785783"/>
                  <a:pt x="49202" y="5755359"/>
                </a:cubicBezTo>
                <a:cubicBezTo>
                  <a:pt x="49202" y="5724560"/>
                  <a:pt x="38977" y="5694510"/>
                  <a:pt x="43092" y="5663462"/>
                </a:cubicBezTo>
                <a:cubicBezTo>
                  <a:pt x="43466" y="5660470"/>
                  <a:pt x="44464" y="5655855"/>
                  <a:pt x="42968" y="5654608"/>
                </a:cubicBezTo>
                <a:cubicBezTo>
                  <a:pt x="32493" y="5645507"/>
                  <a:pt x="36234" y="5633411"/>
                  <a:pt x="37730" y="5623436"/>
                </a:cubicBezTo>
                <a:cubicBezTo>
                  <a:pt x="39601" y="5610592"/>
                  <a:pt x="30125" y="5601240"/>
                  <a:pt x="30997" y="5589271"/>
                </a:cubicBezTo>
                <a:cubicBezTo>
                  <a:pt x="31372" y="5584283"/>
                  <a:pt x="29252" y="5577051"/>
                  <a:pt x="31870" y="5574682"/>
                </a:cubicBezTo>
                <a:cubicBezTo>
                  <a:pt x="40349" y="5566951"/>
                  <a:pt x="36858" y="5557724"/>
                  <a:pt x="36858" y="5549244"/>
                </a:cubicBezTo>
                <a:cubicBezTo>
                  <a:pt x="37232" y="5502486"/>
                  <a:pt x="37108" y="5455851"/>
                  <a:pt x="36982" y="5409092"/>
                </a:cubicBezTo>
                <a:cubicBezTo>
                  <a:pt x="36982" y="5403107"/>
                  <a:pt x="37481" y="5396872"/>
                  <a:pt x="36109" y="5391136"/>
                </a:cubicBezTo>
                <a:cubicBezTo>
                  <a:pt x="29750" y="5364952"/>
                  <a:pt x="30125" y="5365076"/>
                  <a:pt x="36109" y="5337519"/>
                </a:cubicBezTo>
                <a:cubicBezTo>
                  <a:pt x="38105" y="5328292"/>
                  <a:pt x="37856" y="5318940"/>
                  <a:pt x="33990" y="5308716"/>
                </a:cubicBezTo>
                <a:cubicBezTo>
                  <a:pt x="21645" y="5277044"/>
                  <a:pt x="22893" y="5268440"/>
                  <a:pt x="30498" y="5226544"/>
                </a:cubicBezTo>
                <a:cubicBezTo>
                  <a:pt x="32120" y="5217816"/>
                  <a:pt x="32369" y="5208090"/>
                  <a:pt x="27132" y="5197742"/>
                </a:cubicBezTo>
                <a:cubicBezTo>
                  <a:pt x="20398" y="5184524"/>
                  <a:pt x="17905" y="5168688"/>
                  <a:pt x="18528" y="5152478"/>
                </a:cubicBezTo>
                <a:cubicBezTo>
                  <a:pt x="19776" y="5120059"/>
                  <a:pt x="18902" y="5087515"/>
                  <a:pt x="18777" y="5054970"/>
                </a:cubicBezTo>
                <a:cubicBezTo>
                  <a:pt x="18777" y="5048984"/>
                  <a:pt x="18777" y="5042875"/>
                  <a:pt x="17530" y="5037139"/>
                </a:cubicBezTo>
                <a:cubicBezTo>
                  <a:pt x="14289" y="5023298"/>
                  <a:pt x="9676" y="5009832"/>
                  <a:pt x="7057" y="4995867"/>
                </a:cubicBezTo>
                <a:cubicBezTo>
                  <a:pt x="5810" y="4989383"/>
                  <a:pt x="5934" y="4981028"/>
                  <a:pt x="9052" y="4975667"/>
                </a:cubicBezTo>
                <a:cubicBezTo>
                  <a:pt x="16160" y="4963072"/>
                  <a:pt x="15910" y="4948110"/>
                  <a:pt x="11794" y="4938010"/>
                </a:cubicBezTo>
                <a:cubicBezTo>
                  <a:pt x="4812" y="4921052"/>
                  <a:pt x="8553" y="4904718"/>
                  <a:pt x="6808" y="4888258"/>
                </a:cubicBezTo>
                <a:cubicBezTo>
                  <a:pt x="5934" y="4880527"/>
                  <a:pt x="5186" y="4872672"/>
                  <a:pt x="4189" y="4864942"/>
                </a:cubicBezTo>
                <a:cubicBezTo>
                  <a:pt x="3565" y="4860327"/>
                  <a:pt x="9426" y="4843743"/>
                  <a:pt x="13292" y="4840128"/>
                </a:cubicBezTo>
                <a:cubicBezTo>
                  <a:pt x="14788" y="4838756"/>
                  <a:pt x="16034" y="4837135"/>
                  <a:pt x="17406" y="4835514"/>
                </a:cubicBezTo>
                <a:cubicBezTo>
                  <a:pt x="8178" y="4827284"/>
                  <a:pt x="17530" y="4814067"/>
                  <a:pt x="12294" y="4807459"/>
                </a:cubicBezTo>
                <a:cubicBezTo>
                  <a:pt x="3066" y="4795987"/>
                  <a:pt x="8304" y="4784266"/>
                  <a:pt x="7057" y="4772919"/>
                </a:cubicBezTo>
                <a:cubicBezTo>
                  <a:pt x="5810" y="4760326"/>
                  <a:pt x="-1922" y="4749478"/>
                  <a:pt x="448" y="4735762"/>
                </a:cubicBezTo>
                <a:cubicBezTo>
                  <a:pt x="3565" y="4717556"/>
                  <a:pt x="822" y="4699102"/>
                  <a:pt x="5685" y="4680150"/>
                </a:cubicBezTo>
                <a:cubicBezTo>
                  <a:pt x="11046" y="4659202"/>
                  <a:pt x="6558" y="4635759"/>
                  <a:pt x="7057" y="4613439"/>
                </a:cubicBezTo>
                <a:cubicBezTo>
                  <a:pt x="7306" y="4601968"/>
                  <a:pt x="8428" y="4590870"/>
                  <a:pt x="11794" y="4579024"/>
                </a:cubicBezTo>
                <a:cubicBezTo>
                  <a:pt x="16658" y="4561692"/>
                  <a:pt x="23142" y="4543114"/>
                  <a:pt x="19026" y="4524036"/>
                </a:cubicBezTo>
                <a:cubicBezTo>
                  <a:pt x="17032" y="4514684"/>
                  <a:pt x="13541" y="4505456"/>
                  <a:pt x="13166" y="4496106"/>
                </a:cubicBezTo>
                <a:cubicBezTo>
                  <a:pt x="10174" y="4422787"/>
                  <a:pt x="18278" y="4349344"/>
                  <a:pt x="7306" y="4276151"/>
                </a:cubicBezTo>
                <a:cubicBezTo>
                  <a:pt x="4688" y="4258320"/>
                  <a:pt x="7306" y="4239616"/>
                  <a:pt x="6808" y="4221411"/>
                </a:cubicBezTo>
                <a:cubicBezTo>
                  <a:pt x="6184" y="4202583"/>
                  <a:pt x="16034" y="4185251"/>
                  <a:pt x="13292" y="4165924"/>
                </a:cubicBezTo>
                <a:cubicBezTo>
                  <a:pt x="10174" y="4144227"/>
                  <a:pt x="17656" y="4122780"/>
                  <a:pt x="20524" y="4101708"/>
                </a:cubicBezTo>
                <a:cubicBezTo>
                  <a:pt x="24389" y="4072904"/>
                  <a:pt x="32493" y="4044599"/>
                  <a:pt x="30997" y="4015172"/>
                </a:cubicBezTo>
                <a:cubicBezTo>
                  <a:pt x="30624" y="4006693"/>
                  <a:pt x="35112" y="4000459"/>
                  <a:pt x="36982" y="3993227"/>
                </a:cubicBezTo>
                <a:cubicBezTo>
                  <a:pt x="46334" y="3956692"/>
                  <a:pt x="56060" y="3920283"/>
                  <a:pt x="55437" y="3882003"/>
                </a:cubicBezTo>
                <a:cubicBezTo>
                  <a:pt x="55437" y="3875892"/>
                  <a:pt x="53068" y="3868287"/>
                  <a:pt x="55810" y="3864047"/>
                </a:cubicBezTo>
                <a:cubicBezTo>
                  <a:pt x="65412" y="3849084"/>
                  <a:pt x="59053" y="3832875"/>
                  <a:pt x="61672" y="3817537"/>
                </a:cubicBezTo>
                <a:cubicBezTo>
                  <a:pt x="64165" y="3802200"/>
                  <a:pt x="67532" y="3787237"/>
                  <a:pt x="68280" y="3771277"/>
                </a:cubicBezTo>
                <a:cubicBezTo>
                  <a:pt x="69028" y="3753072"/>
                  <a:pt x="61546" y="3736613"/>
                  <a:pt x="61546" y="3718907"/>
                </a:cubicBezTo>
                <a:cubicBezTo>
                  <a:pt x="61546" y="3708681"/>
                  <a:pt x="60798" y="3698457"/>
                  <a:pt x="61796" y="3688481"/>
                </a:cubicBezTo>
                <a:cubicBezTo>
                  <a:pt x="62793" y="3678008"/>
                  <a:pt x="67657" y="3667659"/>
                  <a:pt x="67282" y="3657435"/>
                </a:cubicBezTo>
                <a:cubicBezTo>
                  <a:pt x="65910" y="3625763"/>
                  <a:pt x="70150" y="3594216"/>
                  <a:pt x="62544" y="3562169"/>
                </a:cubicBezTo>
                <a:cubicBezTo>
                  <a:pt x="56185" y="3535487"/>
                  <a:pt x="63541" y="3507181"/>
                  <a:pt x="67033" y="3479500"/>
                </a:cubicBezTo>
                <a:cubicBezTo>
                  <a:pt x="69776" y="3458552"/>
                  <a:pt x="68405" y="3436856"/>
                  <a:pt x="67408" y="3415659"/>
                </a:cubicBezTo>
                <a:cubicBezTo>
                  <a:pt x="66409" y="3395084"/>
                  <a:pt x="62918" y="3374635"/>
                  <a:pt x="61672" y="3354185"/>
                </a:cubicBezTo>
                <a:cubicBezTo>
                  <a:pt x="59177" y="3312415"/>
                  <a:pt x="57557" y="3270519"/>
                  <a:pt x="55312" y="3228747"/>
                </a:cubicBezTo>
                <a:cubicBezTo>
                  <a:pt x="55062" y="3225131"/>
                  <a:pt x="52444" y="3221639"/>
                  <a:pt x="51945" y="3218023"/>
                </a:cubicBezTo>
                <a:cubicBezTo>
                  <a:pt x="51197" y="3212537"/>
                  <a:pt x="49701" y="3206303"/>
                  <a:pt x="51572" y="3201688"/>
                </a:cubicBezTo>
                <a:cubicBezTo>
                  <a:pt x="55686" y="3191464"/>
                  <a:pt x="61546" y="3181988"/>
                  <a:pt x="66409" y="3172760"/>
                </a:cubicBezTo>
                <a:cubicBezTo>
                  <a:pt x="48704" y="3146824"/>
                  <a:pt x="52818" y="3121637"/>
                  <a:pt x="67532" y="3096699"/>
                </a:cubicBezTo>
                <a:cubicBezTo>
                  <a:pt x="59469" y="3085976"/>
                  <a:pt x="55396" y="3073419"/>
                  <a:pt x="55312" y="3059043"/>
                </a:cubicBezTo>
                <a:cubicBezTo>
                  <a:pt x="55312" y="3021511"/>
                  <a:pt x="55686" y="2983853"/>
                  <a:pt x="55062" y="2946321"/>
                </a:cubicBezTo>
                <a:cubicBezTo>
                  <a:pt x="54938" y="2933852"/>
                  <a:pt x="58305" y="2921135"/>
                  <a:pt x="49825" y="2908789"/>
                </a:cubicBezTo>
                <a:cubicBezTo>
                  <a:pt x="46584" y="2904052"/>
                  <a:pt x="49077" y="2894700"/>
                  <a:pt x="53816" y="2886720"/>
                </a:cubicBezTo>
                <a:cubicBezTo>
                  <a:pt x="60050" y="2876245"/>
                  <a:pt x="67657" y="2863652"/>
                  <a:pt x="55936" y="2849188"/>
                </a:cubicBezTo>
                <a:cubicBezTo>
                  <a:pt x="51446" y="2843701"/>
                  <a:pt x="52070" y="2829736"/>
                  <a:pt x="55936" y="2822753"/>
                </a:cubicBezTo>
                <a:cubicBezTo>
                  <a:pt x="64913" y="2806293"/>
                  <a:pt x="60798" y="2789585"/>
                  <a:pt x="61173" y="2773125"/>
                </a:cubicBezTo>
                <a:cubicBezTo>
                  <a:pt x="61921" y="2735593"/>
                  <a:pt x="60549" y="2697937"/>
                  <a:pt x="61796" y="2660405"/>
                </a:cubicBezTo>
                <a:cubicBezTo>
                  <a:pt x="62420" y="2643323"/>
                  <a:pt x="66784" y="2626240"/>
                  <a:pt x="70524" y="2609281"/>
                </a:cubicBezTo>
                <a:cubicBezTo>
                  <a:pt x="74640" y="2590703"/>
                  <a:pt x="74514" y="2572623"/>
                  <a:pt x="70524" y="2553920"/>
                </a:cubicBezTo>
                <a:cubicBezTo>
                  <a:pt x="67906" y="2541451"/>
                  <a:pt x="63666" y="2525988"/>
                  <a:pt x="68529" y="2516013"/>
                </a:cubicBezTo>
                <a:cubicBezTo>
                  <a:pt x="76010" y="2500925"/>
                  <a:pt x="72145" y="2486711"/>
                  <a:pt x="73018" y="2472247"/>
                </a:cubicBezTo>
                <a:cubicBezTo>
                  <a:pt x="73517" y="2465139"/>
                  <a:pt x="67906" y="2457783"/>
                  <a:pt x="67657" y="2450425"/>
                </a:cubicBezTo>
                <a:cubicBezTo>
                  <a:pt x="65412" y="2401547"/>
                  <a:pt x="70150" y="2352544"/>
                  <a:pt x="62170" y="2303540"/>
                </a:cubicBezTo>
                <a:cubicBezTo>
                  <a:pt x="57681" y="2275859"/>
                  <a:pt x="61297" y="2246805"/>
                  <a:pt x="61422" y="2218376"/>
                </a:cubicBezTo>
                <a:cubicBezTo>
                  <a:pt x="61422" y="2213388"/>
                  <a:pt x="59676" y="2206531"/>
                  <a:pt x="62170" y="2203663"/>
                </a:cubicBezTo>
                <a:cubicBezTo>
                  <a:pt x="72644" y="2191941"/>
                  <a:pt x="70025" y="2176729"/>
                  <a:pt x="66409" y="2166380"/>
                </a:cubicBezTo>
                <a:cubicBezTo>
                  <a:pt x="58928" y="2144559"/>
                  <a:pt x="63168" y="2122988"/>
                  <a:pt x="61297" y="2101540"/>
                </a:cubicBezTo>
                <a:cubicBezTo>
                  <a:pt x="60174" y="2088075"/>
                  <a:pt x="63417" y="2074483"/>
                  <a:pt x="55810" y="2061141"/>
                </a:cubicBezTo>
                <a:cubicBezTo>
                  <a:pt x="50200" y="2051165"/>
                  <a:pt x="58804" y="2040443"/>
                  <a:pt x="63666" y="2031464"/>
                </a:cubicBezTo>
                <a:cubicBezTo>
                  <a:pt x="67158" y="2025105"/>
                  <a:pt x="75138" y="2021240"/>
                  <a:pt x="80250" y="2017000"/>
                </a:cubicBezTo>
                <a:cubicBezTo>
                  <a:pt x="76758" y="2011888"/>
                  <a:pt x="73641" y="2009519"/>
                  <a:pt x="73641" y="2007025"/>
                </a:cubicBezTo>
                <a:cubicBezTo>
                  <a:pt x="73392" y="1986576"/>
                  <a:pt x="73641" y="1966625"/>
                  <a:pt x="62420" y="1947423"/>
                </a:cubicBezTo>
                <a:cubicBezTo>
                  <a:pt x="58180" y="1940191"/>
                  <a:pt x="57806" y="1926724"/>
                  <a:pt x="66784" y="1916499"/>
                </a:cubicBezTo>
                <a:cubicBezTo>
                  <a:pt x="70898" y="1911885"/>
                  <a:pt x="73142" y="1903033"/>
                  <a:pt x="67657" y="1894429"/>
                </a:cubicBezTo>
                <a:cubicBezTo>
                  <a:pt x="58678" y="1880588"/>
                  <a:pt x="62045" y="1864004"/>
                  <a:pt x="61048" y="1848419"/>
                </a:cubicBezTo>
                <a:cubicBezTo>
                  <a:pt x="60050" y="1831959"/>
                  <a:pt x="65288" y="1815001"/>
                  <a:pt x="55686" y="1798791"/>
                </a:cubicBezTo>
                <a:cubicBezTo>
                  <a:pt x="52569" y="1793555"/>
                  <a:pt x="52444" y="1782831"/>
                  <a:pt x="55686" y="1778217"/>
                </a:cubicBezTo>
                <a:cubicBezTo>
                  <a:pt x="62544" y="1768989"/>
                  <a:pt x="59552" y="1759264"/>
                  <a:pt x="61422" y="1749912"/>
                </a:cubicBezTo>
                <a:cubicBezTo>
                  <a:pt x="63916" y="1736944"/>
                  <a:pt x="66036" y="1723104"/>
                  <a:pt x="72394" y="1712007"/>
                </a:cubicBezTo>
                <a:cubicBezTo>
                  <a:pt x="76634" y="1704649"/>
                  <a:pt x="79502" y="1698664"/>
                  <a:pt x="79377" y="1690435"/>
                </a:cubicBezTo>
                <a:cubicBezTo>
                  <a:pt x="79128" y="1659013"/>
                  <a:pt x="79253" y="1627465"/>
                  <a:pt x="79377" y="1595919"/>
                </a:cubicBezTo>
                <a:cubicBezTo>
                  <a:pt x="79377" y="1588936"/>
                  <a:pt x="78505" y="1581455"/>
                  <a:pt x="80500" y="1575096"/>
                </a:cubicBezTo>
                <a:cubicBezTo>
                  <a:pt x="87357" y="1552651"/>
                  <a:pt x="89976" y="1529584"/>
                  <a:pt x="90973" y="1506516"/>
                </a:cubicBezTo>
                <a:cubicBezTo>
                  <a:pt x="91722" y="1489184"/>
                  <a:pt x="85362" y="1471603"/>
                  <a:pt x="85861" y="1454271"/>
                </a:cubicBezTo>
                <a:cubicBezTo>
                  <a:pt x="87482" y="1402275"/>
                  <a:pt x="80749" y="1350153"/>
                  <a:pt x="90600" y="1298157"/>
                </a:cubicBezTo>
                <a:cubicBezTo>
                  <a:pt x="93592" y="1281947"/>
                  <a:pt x="96585" y="1263119"/>
                  <a:pt x="86236" y="1245537"/>
                </a:cubicBezTo>
                <a:cubicBezTo>
                  <a:pt x="81872" y="1238181"/>
                  <a:pt x="82245" y="1223467"/>
                  <a:pt x="86858" y="1216235"/>
                </a:cubicBezTo>
                <a:cubicBezTo>
                  <a:pt x="93218" y="1206260"/>
                  <a:pt x="91597" y="1196908"/>
                  <a:pt x="91348" y="1187556"/>
                </a:cubicBezTo>
                <a:cubicBezTo>
                  <a:pt x="90101" y="1148777"/>
                  <a:pt x="91597" y="1110123"/>
                  <a:pt x="86984" y="1071095"/>
                </a:cubicBezTo>
                <a:cubicBezTo>
                  <a:pt x="82370" y="1031069"/>
                  <a:pt x="84116" y="989796"/>
                  <a:pt x="90350" y="948648"/>
                </a:cubicBezTo>
                <a:cubicBezTo>
                  <a:pt x="94590" y="921092"/>
                  <a:pt x="96336" y="891291"/>
                  <a:pt x="86110" y="862736"/>
                </a:cubicBezTo>
                <a:cubicBezTo>
                  <a:pt x="81996" y="851265"/>
                  <a:pt x="90973" y="837175"/>
                  <a:pt x="90474" y="825952"/>
                </a:cubicBezTo>
                <a:cubicBezTo>
                  <a:pt x="88729" y="786675"/>
                  <a:pt x="97956" y="748520"/>
                  <a:pt x="97832" y="709616"/>
                </a:cubicBezTo>
                <a:cubicBezTo>
                  <a:pt x="97208" y="570461"/>
                  <a:pt x="97333" y="431305"/>
                  <a:pt x="97832" y="292151"/>
                </a:cubicBezTo>
                <a:cubicBezTo>
                  <a:pt x="97832" y="271701"/>
                  <a:pt x="92470" y="250380"/>
                  <a:pt x="103442" y="230553"/>
                </a:cubicBezTo>
                <a:cubicBezTo>
                  <a:pt x="104689" y="228184"/>
                  <a:pt x="104814" y="223820"/>
                  <a:pt x="103442" y="221576"/>
                </a:cubicBezTo>
                <a:cubicBezTo>
                  <a:pt x="91224" y="201376"/>
                  <a:pt x="100574" y="177809"/>
                  <a:pt x="92594" y="155988"/>
                </a:cubicBezTo>
                <a:cubicBezTo>
                  <a:pt x="86734" y="139903"/>
                  <a:pt x="92221" y="119828"/>
                  <a:pt x="91224" y="101623"/>
                </a:cubicBezTo>
                <a:cubicBezTo>
                  <a:pt x="90225" y="84167"/>
                  <a:pt x="88356" y="66585"/>
                  <a:pt x="85113" y="49377"/>
                </a:cubicBezTo>
                <a:cubicBezTo>
                  <a:pt x="83493" y="40649"/>
                  <a:pt x="85269" y="32513"/>
                  <a:pt x="87358" y="24455"/>
                </a:cubicBezTo>
                <a:lnTo>
                  <a:pt x="91185" y="1712"/>
                </a:lnTo>
                <a:lnTo>
                  <a:pt x="9147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b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1pPr>
            <a:lvl2pPr marL="0" indent="0" algn="l" defTabSz="457200" rtl="0" eaLnBrk="1" latinLnBrk="0" hangingPunct="1">
              <a:spcBef>
                <a:spcPts val="0"/>
              </a:spcBef>
              <a:spcAft>
                <a:spcPts val="1800"/>
              </a:spcAft>
              <a:buFont typeface="Arial"/>
              <a:buNone/>
              <a:defRPr sz="16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2pPr>
            <a:lvl3pPr marL="180975" indent="-180975" algn="l" defTabSz="457200" rtl="0" eaLnBrk="1" latinLnBrk="0" hangingPunct="1">
              <a:spcBef>
                <a:spcPts val="0"/>
              </a:spcBef>
              <a:buFont typeface="Arial"/>
              <a:buChar char="•"/>
              <a:tabLst>
                <a:tab pos="180975" algn="l"/>
              </a:tabLst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3pPr>
            <a:lvl4pPr marL="447675" indent="-266700" algn="l" defTabSz="457200" rtl="0" eaLnBrk="1" latinLnBrk="0" hangingPunct="1">
              <a:spcBef>
                <a:spcPts val="0"/>
              </a:spcBef>
              <a:buFont typeface="Arial"/>
              <a:buChar char="–"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4pPr>
            <a:lvl5pPr marL="0" indent="0" algn="l" defTabSz="457200" rtl="0" eaLnBrk="1" latinLnBrk="0" hangingPunct="1">
              <a:spcBef>
                <a:spcPts val="1200"/>
              </a:spcBef>
              <a:buFont typeface="Arial"/>
              <a:buNone/>
              <a:defRPr sz="1400" i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/>
              <a:t> </a:t>
            </a:r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0010D145-BFFD-B605-6CC0-5D65E85C8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2976195"/>
            <a:ext cx="5547275" cy="679519"/>
          </a:xfrm>
        </p:spPr>
        <p:txBody>
          <a:bodyPr anchor="t" anchorCtr="0"/>
          <a:lstStyle/>
          <a:p>
            <a:r>
              <a:rPr lang="en-US" dirty="0"/>
              <a:t>Thank you</a:t>
            </a:r>
          </a:p>
        </p:txBody>
      </p:sp>
      <p:sp>
        <p:nvSpPr>
          <p:cNvPr id="24" name="Text Placeholder 48">
            <a:extLst>
              <a:ext uri="{FF2B5EF4-FFF2-40B4-BE49-F238E27FC236}">
                <a16:creationId xmlns:a16="http://schemas.microsoft.com/office/drawing/2014/main" id="{3CE6795D-AE2B-8B1A-7435-4CD38E6C55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6263" y="4291310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48">
            <a:extLst>
              <a:ext uri="{FF2B5EF4-FFF2-40B4-BE49-F238E27FC236}">
                <a16:creationId xmlns:a16="http://schemas.microsoft.com/office/drawing/2014/main" id="{67902F9F-58F3-B996-BFF2-477F15943A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4778388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26" name="Text Placeholder 48">
            <a:extLst>
              <a:ext uri="{FF2B5EF4-FFF2-40B4-BE49-F238E27FC236}">
                <a16:creationId xmlns:a16="http://schemas.microsoft.com/office/drawing/2014/main" id="{C7F6C35F-E81E-95CD-0318-E24561677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5265465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Phone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36F01C1-895F-748B-D296-7228ED24B9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5733" y="547688"/>
            <a:ext cx="2523065" cy="1323483"/>
          </a:xfrm>
          <a:prstGeom prst="rect">
            <a:avLst/>
          </a:prstGeom>
        </p:spPr>
      </p:pic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BE556EE-1C9C-93EE-7164-3988FFC0A13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 rot="5400000">
            <a:off x="930333" y="3454115"/>
            <a:ext cx="10800" cy="720000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F625D3F-914E-D9A7-EB74-FEA2C395B5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4968"/>
          <a:stretch/>
        </p:blipFill>
        <p:spPr>
          <a:xfrm>
            <a:off x="6243320" y="2984077"/>
            <a:ext cx="5080000" cy="38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730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489821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28073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DE601-292D-EF02-1743-57EA1FD1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BBD95-A04E-F313-D416-387044C13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9DE4C-7925-685C-A55F-18896BC7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58125-649C-4092-8D20-519FECFE16CC}" type="datetimeFigureOut">
              <a:rPr lang="en-AU" smtClean="0"/>
              <a:t>12/03/2025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85DAB-C94D-32C9-4050-424031E2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F07D1-87A2-11C0-EDB3-A503FE4A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686-7BBD-441F-9B95-E22D938CD7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40151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FA2950E-E132-F043-8C17-11ACEEC2F1C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575733" y="2133598"/>
            <a:ext cx="5199458" cy="2885750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13211-B73D-9585-8509-763B4F4AD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564AB-BA83-98DF-DC6B-322BD98FBD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64E9A-28D1-8D9D-2A18-5C929F7C08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61ABE09-A683-2D09-D478-D0204098CF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B04A466-9E59-E982-6F42-ACFAAE8D7F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6263" y="5206745"/>
            <a:ext cx="5209200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3B8B01D-8D21-B989-43A4-567F7117361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92122" y="5206745"/>
            <a:ext cx="5209200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72C1B8D7-45AF-1247-B2D6-7B7DB38DABE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401864" y="2133598"/>
            <a:ext cx="5199458" cy="2885750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909604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0">
          <p15:clr>
            <a:srgbClr val="FBAE40"/>
          </p15:clr>
        </p15:guide>
        <p15:guide id="2" pos="4024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380D0A5-C158-CDE3-5B6D-CE76A598947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6263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A0A4950-58C1-EDD8-9DEB-46EE241375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39816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F3B893E-5DA8-B736-B16F-595CD7F008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56238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236438B2-A804-8A43-AD94-AEBBC8C6CFA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575997" y="2133600"/>
            <a:ext cx="3348567" cy="2885748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5F6B5AA-3726-C24D-BEDA-7C39C74161F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415721" y="2133600"/>
            <a:ext cx="3348567" cy="2885748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06FF3F89-C625-A047-9097-0AC7A38F5A97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8255445" y="2133600"/>
            <a:ext cx="3348567" cy="2885748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28579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% Image right_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D84078-2C85-74E0-7954-B0699456C426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01155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419D2AC-9FC5-4C4B-878B-506130D55AD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6338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gradFill>
            <a:gsLst>
              <a:gs pos="76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69D9AEA-5B6C-DA4F-8EE4-2A148A994A0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176338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E5D172-3728-3F41-AB82-A05A1F62B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56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55F2FCB2-7757-445F-05FD-0A3C7BB644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669"/>
            <a:ext cx="12192000" cy="6857331"/>
          </a:xfrm>
          <a:gradFill flip="none" rotWithShape="1">
            <a:gsLst>
              <a:gs pos="400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8DD952E-303E-36AE-AB82-5F3103BD8A9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3" y="2166730"/>
            <a:ext cx="4032000" cy="1820061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bg2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3" y="4034994"/>
            <a:ext cx="4032000" cy="35594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200" b="0" cap="none" spc="360" baseline="0">
                <a:solidFill>
                  <a:schemeClr val="bg2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73149F-4BD2-9757-4DA2-469A46C18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3" y="4964853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3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789D72-6951-5C48-8C56-A38C6ECB7E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2" y="4619413"/>
            <a:ext cx="4032000" cy="7200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E3B998-9102-3942-A9BE-983EF7129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0812" y="1665274"/>
            <a:ext cx="2873588" cy="7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07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3" y="2166730"/>
            <a:ext cx="4032000" cy="1820061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tx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3" y="4034994"/>
            <a:ext cx="4032000" cy="35594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200" b="0" cap="none" spc="360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73149F-4BD2-9757-4DA2-469A46C18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3" y="4964853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789D72-6951-5C48-8C56-A38C6ECB7E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2" y="4619413"/>
            <a:ext cx="4032000" cy="720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BF6BF-EB3E-914C-B053-8DD6B6DDC1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0812" y="1665274"/>
            <a:ext cx="2873587" cy="774442"/>
          </a:xfrm>
          <a:prstGeom prst="rect">
            <a:avLst/>
          </a:prstGeom>
        </p:spPr>
      </p:pic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D0E1D155-4984-844E-9152-F35ED2434FE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46055" y="0"/>
            <a:ext cx="7145945" cy="6858000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5945" h="6858000">
                <a:moveTo>
                  <a:pt x="355679" y="0"/>
                </a:moveTo>
                <a:lnTo>
                  <a:pt x="7145945" y="0"/>
                </a:lnTo>
                <a:lnTo>
                  <a:pt x="7145945" y="6858000"/>
                </a:lnTo>
                <a:lnTo>
                  <a:pt x="127079" y="6858000"/>
                </a:lnTo>
                <a:cubicBezTo>
                  <a:pt x="70634" y="6361289"/>
                  <a:pt x="-2743" y="6321777"/>
                  <a:pt x="79" y="5367866"/>
                </a:cubicBezTo>
                <a:cubicBezTo>
                  <a:pt x="31123" y="4004733"/>
                  <a:pt x="553235" y="3784598"/>
                  <a:pt x="575812" y="2760132"/>
                </a:cubicBezTo>
                <a:cubicBezTo>
                  <a:pt x="547590" y="1563511"/>
                  <a:pt x="206100" y="1543755"/>
                  <a:pt x="220211" y="609600"/>
                </a:cubicBezTo>
                <a:cubicBezTo>
                  <a:pt x="248433" y="220133"/>
                  <a:pt x="310523" y="203200"/>
                  <a:pt x="35567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4282001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3" y="2166730"/>
            <a:ext cx="4032000" cy="1820061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bg2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3" y="4034994"/>
            <a:ext cx="4032000" cy="355948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200" b="0" cap="none" spc="360" baseline="0">
                <a:solidFill>
                  <a:schemeClr val="bg2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73149F-4BD2-9757-4DA2-469A46C186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3" y="4964853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3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789D72-6951-5C48-8C56-A38C6ECB7E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2" y="4619413"/>
            <a:ext cx="4032000" cy="7200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9B494B-2AC1-A046-9BAE-0369AABA2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0812" y="1665274"/>
            <a:ext cx="2873588" cy="774442"/>
          </a:xfrm>
          <a:prstGeom prst="rect">
            <a:avLst/>
          </a:prstGeom>
        </p:spPr>
      </p:pic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B55CD289-2816-FC47-B75A-C80A2D04C1D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46055" y="0"/>
            <a:ext cx="7145945" cy="6858000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5945" h="6858000">
                <a:moveTo>
                  <a:pt x="355679" y="0"/>
                </a:moveTo>
                <a:lnTo>
                  <a:pt x="7145945" y="0"/>
                </a:lnTo>
                <a:lnTo>
                  <a:pt x="7145945" y="6858000"/>
                </a:lnTo>
                <a:lnTo>
                  <a:pt x="127079" y="6858000"/>
                </a:lnTo>
                <a:cubicBezTo>
                  <a:pt x="70634" y="6361289"/>
                  <a:pt x="-2743" y="6321777"/>
                  <a:pt x="79" y="5367866"/>
                </a:cubicBezTo>
                <a:cubicBezTo>
                  <a:pt x="31123" y="4004733"/>
                  <a:pt x="553235" y="3784598"/>
                  <a:pt x="575812" y="2760132"/>
                </a:cubicBezTo>
                <a:cubicBezTo>
                  <a:pt x="547590" y="1563511"/>
                  <a:pt x="206100" y="1543755"/>
                  <a:pt x="220211" y="609600"/>
                </a:cubicBezTo>
                <a:cubicBezTo>
                  <a:pt x="248433" y="220133"/>
                  <a:pt x="310523" y="203200"/>
                  <a:pt x="35567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45675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2" y="548218"/>
            <a:ext cx="4032000" cy="1154159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tx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2" y="1750581"/>
            <a:ext cx="4032000" cy="355948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200" b="0" cap="none" spc="360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8FD2D261-5DA4-B190-F6D0-4AF3E2CD37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1" y="2454064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4DC287D-C2C8-14AD-73F1-2499E2060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1" y="2247053"/>
            <a:ext cx="4032000" cy="720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0D180E-60E1-CB4D-9523-92FCFB5002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74075" y="467260"/>
            <a:ext cx="2441663" cy="658037"/>
          </a:xfrm>
          <a:prstGeom prst="rect">
            <a:avLst/>
          </a:prstGeom>
        </p:spPr>
      </p:pic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F00002FE-BA27-9E40-B53C-8D1290B3FBB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2" y="2777358"/>
            <a:ext cx="12191998" cy="4080643"/>
          </a:xfrm>
          <a:custGeom>
            <a:avLst/>
            <a:gdLst>
              <a:gd name="connsiteX0" fmla="*/ 0 w 11039475"/>
              <a:gd name="connsiteY0" fmla="*/ 0 h 3694112"/>
              <a:gd name="connsiteX1" fmla="*/ 11039475 w 11039475"/>
              <a:gd name="connsiteY1" fmla="*/ 0 h 3694112"/>
              <a:gd name="connsiteX2" fmla="*/ 11039475 w 11039475"/>
              <a:gd name="connsiteY2" fmla="*/ 3694112 h 3694112"/>
              <a:gd name="connsiteX3" fmla="*/ 0 w 11039475"/>
              <a:gd name="connsiteY3" fmla="*/ 3694112 h 3694112"/>
              <a:gd name="connsiteX4" fmla="*/ 0 w 11039475"/>
              <a:gd name="connsiteY4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11039475 w 11039475"/>
              <a:gd name="connsiteY2" fmla="*/ 0 h 3694112"/>
              <a:gd name="connsiteX3" fmla="*/ 11039475 w 11039475"/>
              <a:gd name="connsiteY3" fmla="*/ 3694112 h 3694112"/>
              <a:gd name="connsiteX4" fmla="*/ 0 w 11039475"/>
              <a:gd name="connsiteY4" fmla="*/ 3694112 h 3694112"/>
              <a:gd name="connsiteX5" fmla="*/ 0 w 11039475"/>
              <a:gd name="connsiteY5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11039475 w 11039475"/>
              <a:gd name="connsiteY3" fmla="*/ 0 h 3694112"/>
              <a:gd name="connsiteX4" fmla="*/ 11039475 w 11039475"/>
              <a:gd name="connsiteY4" fmla="*/ 3694112 h 3694112"/>
              <a:gd name="connsiteX5" fmla="*/ 0 w 11039475"/>
              <a:gd name="connsiteY5" fmla="*/ 3694112 h 3694112"/>
              <a:gd name="connsiteX6" fmla="*/ 0 w 11039475"/>
              <a:gd name="connsiteY6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9909357 w 11039475"/>
              <a:gd name="connsiteY3" fmla="*/ 14755 h 3694112"/>
              <a:gd name="connsiteX4" fmla="*/ 11039475 w 11039475"/>
              <a:gd name="connsiteY4" fmla="*/ 0 h 3694112"/>
              <a:gd name="connsiteX5" fmla="*/ 11039475 w 11039475"/>
              <a:gd name="connsiteY5" fmla="*/ 3694112 h 3694112"/>
              <a:gd name="connsiteX6" fmla="*/ 0 w 11039475"/>
              <a:gd name="connsiteY6" fmla="*/ 3694112 h 3694112"/>
              <a:gd name="connsiteX7" fmla="*/ 0 w 11039475"/>
              <a:gd name="connsiteY7" fmla="*/ 0 h 3694112"/>
              <a:gd name="connsiteX0" fmla="*/ 0 w 11046970"/>
              <a:gd name="connsiteY0" fmla="*/ 0 h 3836519"/>
              <a:gd name="connsiteX1" fmla="*/ 1679757 w 11046970"/>
              <a:gd name="connsiteY1" fmla="*/ 149667 h 3836519"/>
              <a:gd name="connsiteX2" fmla="*/ 6356688 w 11046970"/>
              <a:gd name="connsiteY2" fmla="*/ 157162 h 3836519"/>
              <a:gd name="connsiteX3" fmla="*/ 9916852 w 11046970"/>
              <a:gd name="connsiteY3" fmla="*/ 157162 h 3836519"/>
              <a:gd name="connsiteX4" fmla="*/ 11046970 w 11046970"/>
              <a:gd name="connsiteY4" fmla="*/ 142407 h 3836519"/>
              <a:gd name="connsiteX5" fmla="*/ 11046970 w 11046970"/>
              <a:gd name="connsiteY5" fmla="*/ 3836519 h 3836519"/>
              <a:gd name="connsiteX6" fmla="*/ 7495 w 11046970"/>
              <a:gd name="connsiteY6" fmla="*/ 3836519 h 3836519"/>
              <a:gd name="connsiteX7" fmla="*/ 0 w 11046970"/>
              <a:gd name="connsiteY7" fmla="*/ 0 h 3836519"/>
              <a:gd name="connsiteX0" fmla="*/ 0 w 11046970"/>
              <a:gd name="connsiteY0" fmla="*/ 120156 h 3956675"/>
              <a:gd name="connsiteX1" fmla="*/ 1837153 w 11046970"/>
              <a:gd name="connsiteY1" fmla="*/ 0 h 3956675"/>
              <a:gd name="connsiteX2" fmla="*/ 6356688 w 11046970"/>
              <a:gd name="connsiteY2" fmla="*/ 277318 h 3956675"/>
              <a:gd name="connsiteX3" fmla="*/ 9916852 w 11046970"/>
              <a:gd name="connsiteY3" fmla="*/ 277318 h 3956675"/>
              <a:gd name="connsiteX4" fmla="*/ 11046970 w 11046970"/>
              <a:gd name="connsiteY4" fmla="*/ 262563 h 3956675"/>
              <a:gd name="connsiteX5" fmla="*/ 11046970 w 11046970"/>
              <a:gd name="connsiteY5" fmla="*/ 3956675 h 3956675"/>
              <a:gd name="connsiteX6" fmla="*/ 7495 w 11046970"/>
              <a:gd name="connsiteY6" fmla="*/ 3956675 h 3956675"/>
              <a:gd name="connsiteX7" fmla="*/ 0 w 11046970"/>
              <a:gd name="connsiteY7" fmla="*/ 120156 h 3956675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04 h 3956723"/>
              <a:gd name="connsiteX1" fmla="*/ 1837153 w 11046970"/>
              <a:gd name="connsiteY1" fmla="*/ 48 h 3956723"/>
              <a:gd name="connsiteX2" fmla="*/ 6544066 w 11046970"/>
              <a:gd name="connsiteY2" fmla="*/ 479734 h 3956723"/>
              <a:gd name="connsiteX3" fmla="*/ 9916852 w 11046970"/>
              <a:gd name="connsiteY3" fmla="*/ 277366 h 3956723"/>
              <a:gd name="connsiteX4" fmla="*/ 11046970 w 11046970"/>
              <a:gd name="connsiteY4" fmla="*/ 262611 h 3956723"/>
              <a:gd name="connsiteX5" fmla="*/ 11046970 w 11046970"/>
              <a:gd name="connsiteY5" fmla="*/ 3956723 h 3956723"/>
              <a:gd name="connsiteX6" fmla="*/ 7495 w 11046970"/>
              <a:gd name="connsiteY6" fmla="*/ 3956723 h 3956723"/>
              <a:gd name="connsiteX7" fmla="*/ 0 w 11046970"/>
              <a:gd name="connsiteY7" fmla="*/ 120204 h 3956723"/>
              <a:gd name="connsiteX0" fmla="*/ 0 w 11046970"/>
              <a:gd name="connsiteY0" fmla="*/ 120215 h 3956734"/>
              <a:gd name="connsiteX1" fmla="*/ 1837153 w 11046970"/>
              <a:gd name="connsiteY1" fmla="*/ 59 h 3956734"/>
              <a:gd name="connsiteX2" fmla="*/ 6559056 w 11046970"/>
              <a:gd name="connsiteY2" fmla="*/ 397299 h 3956734"/>
              <a:gd name="connsiteX3" fmla="*/ 9916852 w 11046970"/>
              <a:gd name="connsiteY3" fmla="*/ 277377 h 3956734"/>
              <a:gd name="connsiteX4" fmla="*/ 11046970 w 11046970"/>
              <a:gd name="connsiteY4" fmla="*/ 262622 h 3956734"/>
              <a:gd name="connsiteX5" fmla="*/ 11046970 w 11046970"/>
              <a:gd name="connsiteY5" fmla="*/ 3956734 h 3956734"/>
              <a:gd name="connsiteX6" fmla="*/ 7495 w 11046970"/>
              <a:gd name="connsiteY6" fmla="*/ 3956734 h 3956734"/>
              <a:gd name="connsiteX7" fmla="*/ 0 w 11046970"/>
              <a:gd name="connsiteY7" fmla="*/ 120215 h 3956734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970" h="3956725">
                <a:moveTo>
                  <a:pt x="0" y="120206"/>
                </a:moveTo>
                <a:cubicBezTo>
                  <a:pt x="612384" y="80154"/>
                  <a:pt x="1127333" y="2627"/>
                  <a:pt x="1837153" y="50"/>
                </a:cubicBezTo>
                <a:cubicBezTo>
                  <a:pt x="3665953" y="-4947"/>
                  <a:pt x="4977593" y="372307"/>
                  <a:pt x="6559056" y="397290"/>
                </a:cubicBezTo>
                <a:cubicBezTo>
                  <a:pt x="7685816" y="394792"/>
                  <a:pt x="8587724" y="144955"/>
                  <a:pt x="9721979" y="157447"/>
                </a:cubicBezTo>
                <a:cubicBezTo>
                  <a:pt x="10313544" y="140036"/>
                  <a:pt x="10605306" y="175092"/>
                  <a:pt x="11039475" y="232633"/>
                </a:cubicBezTo>
                <a:cubicBezTo>
                  <a:pt x="11041973" y="1473997"/>
                  <a:pt x="11044472" y="2715361"/>
                  <a:pt x="11046970" y="3956725"/>
                </a:cubicBezTo>
                <a:lnTo>
                  <a:pt x="7495" y="3956725"/>
                </a:lnTo>
                <a:cubicBezTo>
                  <a:pt x="4997" y="2677885"/>
                  <a:pt x="2498" y="1399046"/>
                  <a:pt x="0" y="12020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marL="0" marR="0" indent="0" algn="ctr" defTabSz="609585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4184959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4_Invers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536A2D0-8933-7F90-E649-561498862A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0812" y="548218"/>
            <a:ext cx="4032000" cy="1154159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90000"/>
              </a:lnSpc>
              <a:defRPr sz="4400" spc="67" baseline="0">
                <a:solidFill>
                  <a:schemeClr val="bg1"/>
                </a:solidFill>
                <a:latin typeface="+mj-lt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en-US" dirty="0"/>
              <a:t>Presentation Title 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B12CC8-73F3-7418-6D63-0F514343227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0812" y="1750581"/>
            <a:ext cx="4032000" cy="355948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200" b="0" cap="none" spc="360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pt-BR" dirty="0"/>
              <a:t>Presentation Subtitle</a:t>
            </a:r>
            <a:endParaRPr lang="en-US" dirty="0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8FD2D261-5DA4-B190-F6D0-4AF3E2CD37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811" y="2454064"/>
            <a:ext cx="4032000" cy="226059"/>
          </a:xfrm>
        </p:spPr>
        <p:txBody>
          <a:bodyPr anchor="b" anchorCtr="0"/>
          <a:lstStyle>
            <a:lvl1pPr marL="0" indent="0" algn="l">
              <a:buNone/>
              <a:defRPr sz="2000" b="0" spc="267" baseline="0">
                <a:solidFill>
                  <a:schemeClr val="accent2"/>
                </a:solidFill>
              </a:defRPr>
            </a:lvl1pPr>
            <a:lvl2pPr marL="415190" indent="0" algn="r">
              <a:buNone/>
              <a:defRPr>
                <a:solidFill>
                  <a:schemeClr val="accent1"/>
                </a:solidFill>
              </a:defRPr>
            </a:lvl2pPr>
            <a:lvl3pPr marL="895178" indent="0" algn="r">
              <a:buNone/>
              <a:defRPr>
                <a:solidFill>
                  <a:schemeClr val="accent1"/>
                </a:solidFill>
              </a:defRPr>
            </a:lvl3pPr>
            <a:lvl4pPr marL="1375166" indent="0" algn="r">
              <a:buNone/>
              <a:defRPr>
                <a:solidFill>
                  <a:schemeClr val="accent1"/>
                </a:solidFill>
              </a:defRPr>
            </a:lvl4pPr>
            <a:lvl5pPr marL="1855154" indent="0" algn="r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Presenter Name/ Date</a:t>
            </a:r>
            <a:endParaRPr lang="en-AU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4DC287D-C2C8-14AD-73F1-2499E2060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0811" y="2247053"/>
            <a:ext cx="4032000" cy="72000"/>
          </a:xfrm>
          <a:solidFill>
            <a:schemeClr val="accent3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0D180E-60E1-CB4D-9523-92FCFB5002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74075" y="467260"/>
            <a:ext cx="2441663" cy="658036"/>
          </a:xfrm>
          <a:prstGeom prst="rect">
            <a:avLst/>
          </a:prstGeom>
        </p:spPr>
      </p:pic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F00002FE-BA27-9E40-B53C-8D1290B3FBB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2" y="2777358"/>
            <a:ext cx="12191998" cy="4080643"/>
          </a:xfrm>
          <a:custGeom>
            <a:avLst/>
            <a:gdLst>
              <a:gd name="connsiteX0" fmla="*/ 0 w 11039475"/>
              <a:gd name="connsiteY0" fmla="*/ 0 h 3694112"/>
              <a:gd name="connsiteX1" fmla="*/ 11039475 w 11039475"/>
              <a:gd name="connsiteY1" fmla="*/ 0 h 3694112"/>
              <a:gd name="connsiteX2" fmla="*/ 11039475 w 11039475"/>
              <a:gd name="connsiteY2" fmla="*/ 3694112 h 3694112"/>
              <a:gd name="connsiteX3" fmla="*/ 0 w 11039475"/>
              <a:gd name="connsiteY3" fmla="*/ 3694112 h 3694112"/>
              <a:gd name="connsiteX4" fmla="*/ 0 w 11039475"/>
              <a:gd name="connsiteY4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11039475 w 11039475"/>
              <a:gd name="connsiteY2" fmla="*/ 0 h 3694112"/>
              <a:gd name="connsiteX3" fmla="*/ 11039475 w 11039475"/>
              <a:gd name="connsiteY3" fmla="*/ 3694112 h 3694112"/>
              <a:gd name="connsiteX4" fmla="*/ 0 w 11039475"/>
              <a:gd name="connsiteY4" fmla="*/ 3694112 h 3694112"/>
              <a:gd name="connsiteX5" fmla="*/ 0 w 11039475"/>
              <a:gd name="connsiteY5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11039475 w 11039475"/>
              <a:gd name="connsiteY3" fmla="*/ 0 h 3694112"/>
              <a:gd name="connsiteX4" fmla="*/ 11039475 w 11039475"/>
              <a:gd name="connsiteY4" fmla="*/ 3694112 h 3694112"/>
              <a:gd name="connsiteX5" fmla="*/ 0 w 11039475"/>
              <a:gd name="connsiteY5" fmla="*/ 3694112 h 3694112"/>
              <a:gd name="connsiteX6" fmla="*/ 0 w 11039475"/>
              <a:gd name="connsiteY6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9909357 w 11039475"/>
              <a:gd name="connsiteY3" fmla="*/ 14755 h 3694112"/>
              <a:gd name="connsiteX4" fmla="*/ 11039475 w 11039475"/>
              <a:gd name="connsiteY4" fmla="*/ 0 h 3694112"/>
              <a:gd name="connsiteX5" fmla="*/ 11039475 w 11039475"/>
              <a:gd name="connsiteY5" fmla="*/ 3694112 h 3694112"/>
              <a:gd name="connsiteX6" fmla="*/ 0 w 11039475"/>
              <a:gd name="connsiteY6" fmla="*/ 3694112 h 3694112"/>
              <a:gd name="connsiteX7" fmla="*/ 0 w 11039475"/>
              <a:gd name="connsiteY7" fmla="*/ 0 h 3694112"/>
              <a:gd name="connsiteX0" fmla="*/ 0 w 11046970"/>
              <a:gd name="connsiteY0" fmla="*/ 0 h 3836519"/>
              <a:gd name="connsiteX1" fmla="*/ 1679757 w 11046970"/>
              <a:gd name="connsiteY1" fmla="*/ 149667 h 3836519"/>
              <a:gd name="connsiteX2" fmla="*/ 6356688 w 11046970"/>
              <a:gd name="connsiteY2" fmla="*/ 157162 h 3836519"/>
              <a:gd name="connsiteX3" fmla="*/ 9916852 w 11046970"/>
              <a:gd name="connsiteY3" fmla="*/ 157162 h 3836519"/>
              <a:gd name="connsiteX4" fmla="*/ 11046970 w 11046970"/>
              <a:gd name="connsiteY4" fmla="*/ 142407 h 3836519"/>
              <a:gd name="connsiteX5" fmla="*/ 11046970 w 11046970"/>
              <a:gd name="connsiteY5" fmla="*/ 3836519 h 3836519"/>
              <a:gd name="connsiteX6" fmla="*/ 7495 w 11046970"/>
              <a:gd name="connsiteY6" fmla="*/ 3836519 h 3836519"/>
              <a:gd name="connsiteX7" fmla="*/ 0 w 11046970"/>
              <a:gd name="connsiteY7" fmla="*/ 0 h 3836519"/>
              <a:gd name="connsiteX0" fmla="*/ 0 w 11046970"/>
              <a:gd name="connsiteY0" fmla="*/ 120156 h 3956675"/>
              <a:gd name="connsiteX1" fmla="*/ 1837153 w 11046970"/>
              <a:gd name="connsiteY1" fmla="*/ 0 h 3956675"/>
              <a:gd name="connsiteX2" fmla="*/ 6356688 w 11046970"/>
              <a:gd name="connsiteY2" fmla="*/ 277318 h 3956675"/>
              <a:gd name="connsiteX3" fmla="*/ 9916852 w 11046970"/>
              <a:gd name="connsiteY3" fmla="*/ 277318 h 3956675"/>
              <a:gd name="connsiteX4" fmla="*/ 11046970 w 11046970"/>
              <a:gd name="connsiteY4" fmla="*/ 262563 h 3956675"/>
              <a:gd name="connsiteX5" fmla="*/ 11046970 w 11046970"/>
              <a:gd name="connsiteY5" fmla="*/ 3956675 h 3956675"/>
              <a:gd name="connsiteX6" fmla="*/ 7495 w 11046970"/>
              <a:gd name="connsiteY6" fmla="*/ 3956675 h 3956675"/>
              <a:gd name="connsiteX7" fmla="*/ 0 w 11046970"/>
              <a:gd name="connsiteY7" fmla="*/ 120156 h 3956675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04 h 3956723"/>
              <a:gd name="connsiteX1" fmla="*/ 1837153 w 11046970"/>
              <a:gd name="connsiteY1" fmla="*/ 48 h 3956723"/>
              <a:gd name="connsiteX2" fmla="*/ 6544066 w 11046970"/>
              <a:gd name="connsiteY2" fmla="*/ 479734 h 3956723"/>
              <a:gd name="connsiteX3" fmla="*/ 9916852 w 11046970"/>
              <a:gd name="connsiteY3" fmla="*/ 277366 h 3956723"/>
              <a:gd name="connsiteX4" fmla="*/ 11046970 w 11046970"/>
              <a:gd name="connsiteY4" fmla="*/ 262611 h 3956723"/>
              <a:gd name="connsiteX5" fmla="*/ 11046970 w 11046970"/>
              <a:gd name="connsiteY5" fmla="*/ 3956723 h 3956723"/>
              <a:gd name="connsiteX6" fmla="*/ 7495 w 11046970"/>
              <a:gd name="connsiteY6" fmla="*/ 3956723 h 3956723"/>
              <a:gd name="connsiteX7" fmla="*/ 0 w 11046970"/>
              <a:gd name="connsiteY7" fmla="*/ 120204 h 3956723"/>
              <a:gd name="connsiteX0" fmla="*/ 0 w 11046970"/>
              <a:gd name="connsiteY0" fmla="*/ 120215 h 3956734"/>
              <a:gd name="connsiteX1" fmla="*/ 1837153 w 11046970"/>
              <a:gd name="connsiteY1" fmla="*/ 59 h 3956734"/>
              <a:gd name="connsiteX2" fmla="*/ 6559056 w 11046970"/>
              <a:gd name="connsiteY2" fmla="*/ 397299 h 3956734"/>
              <a:gd name="connsiteX3" fmla="*/ 9916852 w 11046970"/>
              <a:gd name="connsiteY3" fmla="*/ 277377 h 3956734"/>
              <a:gd name="connsiteX4" fmla="*/ 11046970 w 11046970"/>
              <a:gd name="connsiteY4" fmla="*/ 262622 h 3956734"/>
              <a:gd name="connsiteX5" fmla="*/ 11046970 w 11046970"/>
              <a:gd name="connsiteY5" fmla="*/ 3956734 h 3956734"/>
              <a:gd name="connsiteX6" fmla="*/ 7495 w 11046970"/>
              <a:gd name="connsiteY6" fmla="*/ 3956734 h 3956734"/>
              <a:gd name="connsiteX7" fmla="*/ 0 w 11046970"/>
              <a:gd name="connsiteY7" fmla="*/ 120215 h 3956734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970" h="3956725">
                <a:moveTo>
                  <a:pt x="0" y="120206"/>
                </a:moveTo>
                <a:cubicBezTo>
                  <a:pt x="612384" y="80154"/>
                  <a:pt x="1127333" y="2627"/>
                  <a:pt x="1837153" y="50"/>
                </a:cubicBezTo>
                <a:cubicBezTo>
                  <a:pt x="3665953" y="-4947"/>
                  <a:pt x="4977593" y="372307"/>
                  <a:pt x="6559056" y="397290"/>
                </a:cubicBezTo>
                <a:cubicBezTo>
                  <a:pt x="7685816" y="394792"/>
                  <a:pt x="8587724" y="144955"/>
                  <a:pt x="9721979" y="157447"/>
                </a:cubicBezTo>
                <a:cubicBezTo>
                  <a:pt x="10313544" y="140036"/>
                  <a:pt x="10605306" y="175092"/>
                  <a:pt x="11039475" y="232633"/>
                </a:cubicBezTo>
                <a:cubicBezTo>
                  <a:pt x="11041973" y="1473997"/>
                  <a:pt x="11044472" y="2715361"/>
                  <a:pt x="11046970" y="3956725"/>
                </a:cubicBezTo>
                <a:lnTo>
                  <a:pt x="7495" y="3956725"/>
                </a:lnTo>
                <a:cubicBezTo>
                  <a:pt x="4997" y="2677885"/>
                  <a:pt x="2498" y="1399046"/>
                  <a:pt x="0" y="12020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marL="0" marR="0" indent="0" algn="ctr" defTabSz="609585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4030938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A990B01-52E9-D3D2-85FC-8795366400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noFill/>
        </p:spPr>
        <p:txBody>
          <a:bodyPr/>
          <a:lstStyle>
            <a:lvl1pPr>
              <a:defRPr sz="15000">
                <a:solidFill>
                  <a:schemeClr val="tx2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0845910D-1719-0011-84D1-1FF30D64D9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  <a:endParaRPr lang="en-AU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78CEB-A34E-94D9-C325-47047E9A6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7709B6D-3667-D143-A4D4-309660C1E97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46055" y="0"/>
            <a:ext cx="7145945" cy="6858000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5945" h="6858000">
                <a:moveTo>
                  <a:pt x="355679" y="0"/>
                </a:moveTo>
                <a:lnTo>
                  <a:pt x="7145945" y="0"/>
                </a:lnTo>
                <a:lnTo>
                  <a:pt x="7145945" y="6858000"/>
                </a:lnTo>
                <a:lnTo>
                  <a:pt x="127079" y="6858000"/>
                </a:lnTo>
                <a:cubicBezTo>
                  <a:pt x="70634" y="6361289"/>
                  <a:pt x="-2743" y="6321777"/>
                  <a:pt x="79" y="5367866"/>
                </a:cubicBezTo>
                <a:cubicBezTo>
                  <a:pt x="31123" y="4004733"/>
                  <a:pt x="553235" y="3784598"/>
                  <a:pt x="575812" y="2760132"/>
                </a:cubicBezTo>
                <a:cubicBezTo>
                  <a:pt x="547590" y="1563511"/>
                  <a:pt x="206100" y="1543755"/>
                  <a:pt x="220211" y="609600"/>
                </a:cubicBezTo>
                <a:cubicBezTo>
                  <a:pt x="248433" y="220133"/>
                  <a:pt x="310523" y="203200"/>
                  <a:pt x="35567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t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15815328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2BA302C-2A53-90A5-67A1-378620C1E4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solidFill>
            <a:schemeClr val="accent1"/>
          </a:solidFill>
        </p:spPr>
        <p:txBody>
          <a:bodyPr/>
          <a:lstStyle>
            <a:lvl1pPr>
              <a:defRPr sz="15000">
                <a:solidFill>
                  <a:schemeClr val="bg1">
                    <a:alpha val="2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BFA184D5-902B-A2C9-FDCA-3826B757E1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6A7CF40C-4A09-5A63-2F38-334B7308D05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2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C34EACE-9E55-DA4A-935D-935D531AECB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46055" y="0"/>
            <a:ext cx="7145945" cy="6858000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5945" h="6858000">
                <a:moveTo>
                  <a:pt x="355679" y="0"/>
                </a:moveTo>
                <a:lnTo>
                  <a:pt x="7145945" y="0"/>
                </a:lnTo>
                <a:lnTo>
                  <a:pt x="7145945" y="6858000"/>
                </a:lnTo>
                <a:lnTo>
                  <a:pt x="127079" y="6858000"/>
                </a:lnTo>
                <a:cubicBezTo>
                  <a:pt x="70634" y="6361289"/>
                  <a:pt x="-2743" y="6321777"/>
                  <a:pt x="79" y="5367866"/>
                </a:cubicBezTo>
                <a:cubicBezTo>
                  <a:pt x="31123" y="4004733"/>
                  <a:pt x="553235" y="3784598"/>
                  <a:pt x="575812" y="2760132"/>
                </a:cubicBezTo>
                <a:cubicBezTo>
                  <a:pt x="547590" y="1563511"/>
                  <a:pt x="206100" y="1543755"/>
                  <a:pt x="220211" y="609600"/>
                </a:cubicBezTo>
                <a:cubicBezTo>
                  <a:pt x="248433" y="220133"/>
                  <a:pt x="310523" y="203200"/>
                  <a:pt x="35567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26527998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A990B01-52E9-D3D2-85FC-8795366400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noFill/>
        </p:spPr>
        <p:txBody>
          <a:bodyPr/>
          <a:lstStyle>
            <a:lvl1pPr>
              <a:defRPr sz="15000">
                <a:solidFill>
                  <a:schemeClr val="accent2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0845910D-1719-0011-84D1-1FF30D64D9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  <a:endParaRPr lang="en-AU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78CEB-A34E-94D9-C325-47047E9A6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F56EA44-B98B-D148-9E5E-60C87ED9907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46055" y="0"/>
            <a:ext cx="7145945" cy="6858000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5945" h="6858000">
                <a:moveTo>
                  <a:pt x="355679" y="0"/>
                </a:moveTo>
                <a:lnTo>
                  <a:pt x="7145945" y="0"/>
                </a:lnTo>
                <a:lnTo>
                  <a:pt x="7145945" y="6858000"/>
                </a:lnTo>
                <a:lnTo>
                  <a:pt x="127079" y="6858000"/>
                </a:lnTo>
                <a:cubicBezTo>
                  <a:pt x="70634" y="6361289"/>
                  <a:pt x="-2743" y="6321777"/>
                  <a:pt x="79" y="5367866"/>
                </a:cubicBezTo>
                <a:cubicBezTo>
                  <a:pt x="31123" y="4004733"/>
                  <a:pt x="553235" y="3784598"/>
                  <a:pt x="575812" y="2760132"/>
                </a:cubicBezTo>
                <a:cubicBezTo>
                  <a:pt x="547590" y="1563511"/>
                  <a:pt x="206100" y="1543755"/>
                  <a:pt x="220211" y="609600"/>
                </a:cubicBezTo>
                <a:cubicBezTo>
                  <a:pt x="248433" y="220133"/>
                  <a:pt x="310523" y="203200"/>
                  <a:pt x="35567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21435849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A990B01-52E9-D3D2-85FC-8795366400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5733" y="2540683"/>
            <a:ext cx="3696000" cy="1917019"/>
          </a:xfrm>
          <a:noFill/>
        </p:spPr>
        <p:txBody>
          <a:bodyPr/>
          <a:lstStyle>
            <a:lvl1pPr>
              <a:defRPr sz="15000">
                <a:solidFill>
                  <a:schemeClr val="tx2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0845910D-1719-0011-84D1-1FF30D64D9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733" y="4709161"/>
            <a:ext cx="3696000" cy="11074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 sz="4400" b="0" i="0" spc="133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Divider Title </a:t>
            </a:r>
          </a:p>
          <a:p>
            <a:pPr lvl="0"/>
            <a:r>
              <a:rPr lang="en-US" dirty="0"/>
              <a:t>Goes Here</a:t>
            </a:r>
            <a:endParaRPr lang="en-AU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2178CEB-A34E-94D9-C325-47047E9A6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733" y="5948680"/>
            <a:ext cx="3696000" cy="401552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 cap="none" spc="627" baseline="0">
                <a:solidFill>
                  <a:schemeClr val="accent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  <a:endParaRPr lang="en-AU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F56EA44-B98B-D148-9E5E-60C87ED9907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46055" y="0"/>
            <a:ext cx="7145945" cy="6858000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45945" h="6858000">
                <a:moveTo>
                  <a:pt x="355679" y="0"/>
                </a:moveTo>
                <a:lnTo>
                  <a:pt x="7145945" y="0"/>
                </a:lnTo>
                <a:lnTo>
                  <a:pt x="7145945" y="6858000"/>
                </a:lnTo>
                <a:lnTo>
                  <a:pt x="127079" y="6858000"/>
                </a:lnTo>
                <a:cubicBezTo>
                  <a:pt x="70634" y="6361289"/>
                  <a:pt x="-2743" y="6321777"/>
                  <a:pt x="79" y="5367866"/>
                </a:cubicBezTo>
                <a:cubicBezTo>
                  <a:pt x="31123" y="4004733"/>
                  <a:pt x="553235" y="3784598"/>
                  <a:pt x="575812" y="2760132"/>
                </a:cubicBezTo>
                <a:cubicBezTo>
                  <a:pt x="547590" y="1563511"/>
                  <a:pt x="206100" y="1543755"/>
                  <a:pt x="220211" y="609600"/>
                </a:cubicBezTo>
                <a:cubicBezTo>
                  <a:pt x="248433" y="220133"/>
                  <a:pt x="310523" y="203200"/>
                  <a:pt x="35567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6556823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FB394-804D-B7A6-2862-C27B600353F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87725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_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BFB394-804D-B7A6-2862-C27B600353F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3471901D-CEEE-194C-8580-5C6C974D0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034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green_with waterm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B4627D-D63B-424D-1065-DC7B124439F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11" name="Graphic 7">
            <a:extLst>
              <a:ext uri="{FF2B5EF4-FFF2-40B4-BE49-F238E27FC236}">
                <a16:creationId xmlns:a16="http://schemas.microsoft.com/office/drawing/2014/main" id="{3CC095BC-FEB9-5648-A67C-2D4050896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114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 sage_with waterm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ED3E77-1E99-DFA1-121E-A58BA7D20F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732" y="2133601"/>
            <a:ext cx="11040533" cy="4155017"/>
          </a:xfrm>
          <a:custGeom>
            <a:avLst/>
            <a:gdLst>
              <a:gd name="connsiteX0" fmla="*/ 0 w 11040533"/>
              <a:gd name="connsiteY0" fmla="*/ 0 h 4155017"/>
              <a:gd name="connsiteX1" fmla="*/ 11040533 w 11040533"/>
              <a:gd name="connsiteY1" fmla="*/ 0 h 4155017"/>
              <a:gd name="connsiteX2" fmla="*/ 11040533 w 11040533"/>
              <a:gd name="connsiteY2" fmla="*/ 4155017 h 4155017"/>
              <a:gd name="connsiteX3" fmla="*/ 0 w 11040533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0533" h="4155017">
                <a:moveTo>
                  <a:pt x="0" y="0"/>
                </a:moveTo>
                <a:lnTo>
                  <a:pt x="11040533" y="0"/>
                </a:lnTo>
                <a:lnTo>
                  <a:pt x="11040533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14" name="Graphic 7">
            <a:extLst>
              <a:ext uri="{FF2B5EF4-FFF2-40B4-BE49-F238E27FC236}">
                <a16:creationId xmlns:a16="http://schemas.microsoft.com/office/drawing/2014/main" id="{9DE407E7-8F09-6445-B619-95010DFBFE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660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6BE38C-F8D0-4BF0-C866-392A74C56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923E74-538A-1FFA-E7F1-11C71315806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9442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6BE38C-F8D0-4BF0-C866-392A74C56C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923E74-538A-1FFA-E7F1-11C71315806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FFF2E4D-CEED-0243-9EF9-61BFA4E8B3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6425" b="18423"/>
          <a:stretch/>
        </p:blipFill>
        <p:spPr>
          <a:xfrm>
            <a:off x="7935496" y="1322915"/>
            <a:ext cx="4256504" cy="553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80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green_with waterm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7">
            <a:extLst>
              <a:ext uri="{FF2B5EF4-FFF2-40B4-BE49-F238E27FC236}">
                <a16:creationId xmlns:a16="http://schemas.microsoft.com/office/drawing/2014/main" id="{8A63B391-E050-3849-B4BA-2FAD338AD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6425" b="18423"/>
          <a:stretch/>
        </p:blipFill>
        <p:spPr>
          <a:xfrm>
            <a:off x="7935496" y="1322915"/>
            <a:ext cx="4256504" cy="553508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68D26C-63EA-AF2F-6C69-942C333A9EC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6327DD-EFEF-F2A8-95FC-99534C969F72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8347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age_with waterm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7">
            <a:extLst>
              <a:ext uri="{FF2B5EF4-FFF2-40B4-BE49-F238E27FC236}">
                <a16:creationId xmlns:a16="http://schemas.microsoft.com/office/drawing/2014/main" id="{794A9AC1-47E4-1E44-80C0-8A77E2344D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6425" b="18423"/>
          <a:stretch/>
        </p:blipFill>
        <p:spPr>
          <a:xfrm>
            <a:off x="7935496" y="1322915"/>
            <a:ext cx="4256504" cy="553508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BE1F3B-894C-074B-1BED-E5C68EA12DA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4FEABFF-633A-D693-2395-72945BF274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08758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69823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DFA801-CBE9-6D2E-9818-5E0EE5E1CB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25CF90E-0AEB-DBD9-8617-93E55180E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21FDA3F-6962-CC36-1C4F-150801C0F31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8953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_with waterm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7">
            <a:extLst>
              <a:ext uri="{FF2B5EF4-FFF2-40B4-BE49-F238E27FC236}">
                <a16:creationId xmlns:a16="http://schemas.microsoft.com/office/drawing/2014/main" id="{A39543D5-60D6-814E-9350-FF584332AC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D10D93-BEBC-D3D3-D336-C00FF523776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660723-31C3-7A5C-44E0-864C80732BC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EC2EFEA-DD59-507E-964B-E97DCEA52C2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7646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green_with waterm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7">
            <a:extLst>
              <a:ext uri="{FF2B5EF4-FFF2-40B4-BE49-F238E27FC236}">
                <a16:creationId xmlns:a16="http://schemas.microsoft.com/office/drawing/2014/main" id="{9C77E4FA-3113-944E-BA71-983C2B6504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C056A3-2E5E-FA01-F091-5F5E30FC1D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23AA08-A8B7-F654-FD66-F505CF036CD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2D53BAD-F579-361F-1F27-9ABC4FA9C15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1515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age_with watermark watermak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7">
            <a:extLst>
              <a:ext uri="{FF2B5EF4-FFF2-40B4-BE49-F238E27FC236}">
                <a16:creationId xmlns:a16="http://schemas.microsoft.com/office/drawing/2014/main" id="{9C77E4FA-3113-944E-BA71-983C2B6504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C056A3-2E5E-FA01-F091-5F5E30FC1DE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23AA08-A8B7-F654-FD66-F505CF036CD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734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2D53BAD-F579-361F-1F27-9ABC4FA9C15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67737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857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quote_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>
            <a:extLst>
              <a:ext uri="{FF2B5EF4-FFF2-40B4-BE49-F238E27FC236}">
                <a16:creationId xmlns:a16="http://schemas.microsoft.com/office/drawing/2014/main" id="{4DFFA917-D88D-664F-99B3-3AB361ED8F5E}"/>
              </a:ext>
            </a:extLst>
          </p:cNvPr>
          <p:cNvSpPr/>
          <p:nvPr userDrawn="1"/>
        </p:nvSpPr>
        <p:spPr>
          <a:xfrm>
            <a:off x="7627276" y="-9132"/>
            <a:ext cx="4592267" cy="6886519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3727768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4785361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86519"/>
              <a:gd name="connsiteX1" fmla="*/ 4815013 w 4815013"/>
              <a:gd name="connsiteY1" fmla="*/ 9665 h 6886519"/>
              <a:gd name="connsiteX2" fmla="*/ 4805129 w 4815013"/>
              <a:gd name="connsiteY2" fmla="*/ 6886519 h 6886519"/>
              <a:gd name="connsiteX3" fmla="*/ 168710 w 4815013"/>
              <a:gd name="connsiteY3" fmla="*/ 6866704 h 6886519"/>
              <a:gd name="connsiteX4" fmla="*/ 27836 w 4815013"/>
              <a:gd name="connsiteY4" fmla="*/ 5056413 h 6886519"/>
              <a:gd name="connsiteX5" fmla="*/ 602133 w 4815013"/>
              <a:gd name="connsiteY5" fmla="*/ 2789500 h 6886519"/>
              <a:gd name="connsiteX6" fmla="*/ 228881 w 4815013"/>
              <a:gd name="connsiteY6" fmla="*/ 659058 h 6886519"/>
              <a:gd name="connsiteX7" fmla="*/ 371910 w 4815013"/>
              <a:gd name="connsiteY7" fmla="*/ 238 h 688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5013" h="6886519">
                <a:moveTo>
                  <a:pt x="371910" y="238"/>
                </a:moveTo>
                <a:lnTo>
                  <a:pt x="4815013" y="9665"/>
                </a:lnTo>
                <a:cubicBezTo>
                  <a:pt x="4811718" y="2301950"/>
                  <a:pt x="4808424" y="4594234"/>
                  <a:pt x="4805129" y="6886519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7196667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6667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9333F3-199D-CB2F-799F-1D40FC66EA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8F01CCB3-3D7F-65F5-F691-E1FFB42D9F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64695" y="757055"/>
            <a:ext cx="1651572" cy="445104"/>
          </a:xfrm>
          <a:prstGeom prst="rect">
            <a:avLst/>
          </a:prstGeom>
        </p:spPr>
      </p:pic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644BF7E-46DB-AB44-A60E-01D0E2CBA6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01790" y="2545659"/>
            <a:ext cx="2914478" cy="2836201"/>
          </a:xfrm>
        </p:spPr>
        <p:txBody>
          <a:bodyPr/>
          <a:lstStyle>
            <a:lvl1pPr>
              <a:lnSpc>
                <a:spcPct val="130000"/>
              </a:lnSpc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1025BAE6-EC47-774B-9C66-67FD2D0B28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1199413" y="5461528"/>
            <a:ext cx="416854" cy="31453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66AAB7F-124B-8745-95CD-93562F9BB8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5607" y="2136479"/>
            <a:ext cx="394919" cy="314535"/>
          </a:xfrm>
          <a:prstGeom prst="rect">
            <a:avLst/>
          </a:prstGeom>
        </p:spPr>
      </p:pic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EADE7E6D-E688-714C-B133-35AD1FA599E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101504" y="2133600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1518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hart_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>
            <a:extLst>
              <a:ext uri="{FF2B5EF4-FFF2-40B4-BE49-F238E27FC236}">
                <a16:creationId xmlns:a16="http://schemas.microsoft.com/office/drawing/2014/main" id="{4DFFA917-D88D-664F-99B3-3AB361ED8F5E}"/>
              </a:ext>
            </a:extLst>
          </p:cNvPr>
          <p:cNvSpPr/>
          <p:nvPr userDrawn="1"/>
        </p:nvSpPr>
        <p:spPr>
          <a:xfrm>
            <a:off x="7627276" y="-9132"/>
            <a:ext cx="4592267" cy="6886519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3727768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4785361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86519"/>
              <a:gd name="connsiteX1" fmla="*/ 4815013 w 4815013"/>
              <a:gd name="connsiteY1" fmla="*/ 9665 h 6886519"/>
              <a:gd name="connsiteX2" fmla="*/ 4805129 w 4815013"/>
              <a:gd name="connsiteY2" fmla="*/ 6886519 h 6886519"/>
              <a:gd name="connsiteX3" fmla="*/ 168710 w 4815013"/>
              <a:gd name="connsiteY3" fmla="*/ 6866704 h 6886519"/>
              <a:gd name="connsiteX4" fmla="*/ 27836 w 4815013"/>
              <a:gd name="connsiteY4" fmla="*/ 5056413 h 6886519"/>
              <a:gd name="connsiteX5" fmla="*/ 602133 w 4815013"/>
              <a:gd name="connsiteY5" fmla="*/ 2789500 h 6886519"/>
              <a:gd name="connsiteX6" fmla="*/ 228881 w 4815013"/>
              <a:gd name="connsiteY6" fmla="*/ 659058 h 6886519"/>
              <a:gd name="connsiteX7" fmla="*/ 371910 w 4815013"/>
              <a:gd name="connsiteY7" fmla="*/ 238 h 688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5013" h="6886519">
                <a:moveTo>
                  <a:pt x="371910" y="238"/>
                </a:moveTo>
                <a:lnTo>
                  <a:pt x="4815013" y="9665"/>
                </a:lnTo>
                <a:cubicBezTo>
                  <a:pt x="4811718" y="2301950"/>
                  <a:pt x="4808424" y="4594234"/>
                  <a:pt x="4805129" y="6886519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7196667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6667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9333F3-199D-CB2F-799F-1D40FC66EA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1D472E-3AD3-675E-7ED5-C5A5A3F6F54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101504" y="2133600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8F01CCB3-3D7F-65F5-F691-E1FFB42D9F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64695" y="757055"/>
            <a:ext cx="1651572" cy="445104"/>
          </a:xfrm>
          <a:prstGeom prst="rect">
            <a:avLst/>
          </a:prstGeom>
        </p:spPr>
      </p:pic>
      <p:sp>
        <p:nvSpPr>
          <p:cNvPr id="14" name="Chart Placeholder 10">
            <a:extLst>
              <a:ext uri="{FF2B5EF4-FFF2-40B4-BE49-F238E27FC236}">
                <a16:creationId xmlns:a16="http://schemas.microsoft.com/office/drawing/2014/main" id="{853E40AF-B63C-8E4E-BDDB-C957F9E8C251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8583871" y="2133601"/>
            <a:ext cx="3148013" cy="40678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223139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quot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AAF4C23C-7342-614B-9C48-848152085966}"/>
              </a:ext>
            </a:extLst>
          </p:cNvPr>
          <p:cNvSpPr/>
          <p:nvPr userDrawn="1"/>
        </p:nvSpPr>
        <p:spPr>
          <a:xfrm>
            <a:off x="7627276" y="-9132"/>
            <a:ext cx="4592267" cy="6886519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3727768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4785361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86519"/>
              <a:gd name="connsiteX1" fmla="*/ 4815013 w 4815013"/>
              <a:gd name="connsiteY1" fmla="*/ 9665 h 6886519"/>
              <a:gd name="connsiteX2" fmla="*/ 4805129 w 4815013"/>
              <a:gd name="connsiteY2" fmla="*/ 6886519 h 6886519"/>
              <a:gd name="connsiteX3" fmla="*/ 168710 w 4815013"/>
              <a:gd name="connsiteY3" fmla="*/ 6866704 h 6886519"/>
              <a:gd name="connsiteX4" fmla="*/ 27836 w 4815013"/>
              <a:gd name="connsiteY4" fmla="*/ 5056413 h 6886519"/>
              <a:gd name="connsiteX5" fmla="*/ 602133 w 4815013"/>
              <a:gd name="connsiteY5" fmla="*/ 2789500 h 6886519"/>
              <a:gd name="connsiteX6" fmla="*/ 228881 w 4815013"/>
              <a:gd name="connsiteY6" fmla="*/ 659058 h 6886519"/>
              <a:gd name="connsiteX7" fmla="*/ 371910 w 4815013"/>
              <a:gd name="connsiteY7" fmla="*/ 238 h 688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5013" h="6886519">
                <a:moveTo>
                  <a:pt x="371910" y="238"/>
                </a:moveTo>
                <a:lnTo>
                  <a:pt x="4815013" y="9665"/>
                </a:lnTo>
                <a:cubicBezTo>
                  <a:pt x="4811718" y="2301950"/>
                  <a:pt x="4808424" y="4594234"/>
                  <a:pt x="4805129" y="6886519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7196667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6667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8AD104-4936-74F3-69AF-4C19966E54D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968A802-19F9-E7D6-AD1A-53A5FB0ED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64695" y="757055"/>
            <a:ext cx="1651572" cy="44510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23461A9-FC89-9C43-99E7-94C8F43CE0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1199413" y="5461528"/>
            <a:ext cx="416854" cy="314535"/>
          </a:xfrm>
          <a:prstGeom prst="rect">
            <a:avLst/>
          </a:prstGeom>
        </p:spPr>
      </p:pic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B416118A-118C-0C4B-98A1-2F84624708C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101504" y="2133600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CAFEF049-161B-874C-906C-64905742C0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01790" y="2545659"/>
            <a:ext cx="2914478" cy="2836201"/>
          </a:xfrm>
        </p:spPr>
        <p:txBody>
          <a:bodyPr/>
          <a:lstStyle>
            <a:lvl1pPr>
              <a:lnSpc>
                <a:spcPct val="130000"/>
              </a:lnSpc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C5BFF49-A30B-6A4E-A534-753E8FB82C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5607" y="2136479"/>
            <a:ext cx="394919" cy="3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64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hart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AAF4C23C-7342-614B-9C48-848152085966}"/>
              </a:ext>
            </a:extLst>
          </p:cNvPr>
          <p:cNvSpPr/>
          <p:nvPr userDrawn="1"/>
        </p:nvSpPr>
        <p:spPr>
          <a:xfrm>
            <a:off x="7627276" y="-9132"/>
            <a:ext cx="4592267" cy="6886519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3727768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66704"/>
              <a:gd name="connsiteX1" fmla="*/ 4815013 w 4815013"/>
              <a:gd name="connsiteY1" fmla="*/ 9665 h 6866704"/>
              <a:gd name="connsiteX2" fmla="*/ 4785361 w 4815013"/>
              <a:gd name="connsiteY2" fmla="*/ 6858238 h 6866704"/>
              <a:gd name="connsiteX3" fmla="*/ 168710 w 4815013"/>
              <a:gd name="connsiteY3" fmla="*/ 6866704 h 6866704"/>
              <a:gd name="connsiteX4" fmla="*/ 27836 w 4815013"/>
              <a:gd name="connsiteY4" fmla="*/ 5056413 h 6866704"/>
              <a:gd name="connsiteX5" fmla="*/ 602133 w 4815013"/>
              <a:gd name="connsiteY5" fmla="*/ 2789500 h 6866704"/>
              <a:gd name="connsiteX6" fmla="*/ 228881 w 4815013"/>
              <a:gd name="connsiteY6" fmla="*/ 659058 h 6866704"/>
              <a:gd name="connsiteX7" fmla="*/ 371910 w 4815013"/>
              <a:gd name="connsiteY7" fmla="*/ 238 h 6866704"/>
              <a:gd name="connsiteX0" fmla="*/ 371910 w 4815013"/>
              <a:gd name="connsiteY0" fmla="*/ 238 h 6886519"/>
              <a:gd name="connsiteX1" fmla="*/ 4815013 w 4815013"/>
              <a:gd name="connsiteY1" fmla="*/ 9665 h 6886519"/>
              <a:gd name="connsiteX2" fmla="*/ 4805129 w 4815013"/>
              <a:gd name="connsiteY2" fmla="*/ 6886519 h 6886519"/>
              <a:gd name="connsiteX3" fmla="*/ 168710 w 4815013"/>
              <a:gd name="connsiteY3" fmla="*/ 6866704 h 6886519"/>
              <a:gd name="connsiteX4" fmla="*/ 27836 w 4815013"/>
              <a:gd name="connsiteY4" fmla="*/ 5056413 h 6886519"/>
              <a:gd name="connsiteX5" fmla="*/ 602133 w 4815013"/>
              <a:gd name="connsiteY5" fmla="*/ 2789500 h 6886519"/>
              <a:gd name="connsiteX6" fmla="*/ 228881 w 4815013"/>
              <a:gd name="connsiteY6" fmla="*/ 659058 h 6886519"/>
              <a:gd name="connsiteX7" fmla="*/ 371910 w 4815013"/>
              <a:gd name="connsiteY7" fmla="*/ 238 h 688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15013" h="6886519">
                <a:moveTo>
                  <a:pt x="371910" y="238"/>
                </a:moveTo>
                <a:lnTo>
                  <a:pt x="4815013" y="9665"/>
                </a:lnTo>
                <a:cubicBezTo>
                  <a:pt x="4811718" y="2301950"/>
                  <a:pt x="4808424" y="4594234"/>
                  <a:pt x="4805129" y="6886519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7196667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6667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98AD104-4936-74F3-69AF-4C19966E54D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5732" y="2133601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A968A802-19F9-E7D6-AD1A-53A5FB0ED5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64695" y="757055"/>
            <a:ext cx="1651572" cy="445104"/>
          </a:xfrm>
          <a:prstGeom prst="rect">
            <a:avLst/>
          </a:prstGeom>
        </p:spPr>
      </p:pic>
      <p:sp>
        <p:nvSpPr>
          <p:cNvPr id="18" name="Chart Placeholder 10">
            <a:extLst>
              <a:ext uri="{FF2B5EF4-FFF2-40B4-BE49-F238E27FC236}">
                <a16:creationId xmlns:a16="http://schemas.microsoft.com/office/drawing/2014/main" id="{D05B9B79-78D3-864F-B0E8-3FC5A93ABDB2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8583871" y="2133601"/>
            <a:ext cx="3148013" cy="40678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67862537-8E84-8040-A010-A86DA97B608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101504" y="2133600"/>
            <a:ext cx="3348000" cy="4155017"/>
          </a:xfrm>
          <a:custGeom>
            <a:avLst/>
            <a:gdLst>
              <a:gd name="connsiteX0" fmla="*/ 0 w 3348000"/>
              <a:gd name="connsiteY0" fmla="*/ 0 h 4155017"/>
              <a:gd name="connsiteX1" fmla="*/ 3348000 w 3348000"/>
              <a:gd name="connsiteY1" fmla="*/ 0 h 4155017"/>
              <a:gd name="connsiteX2" fmla="*/ 3348000 w 3348000"/>
              <a:gd name="connsiteY2" fmla="*/ 4155017 h 4155017"/>
              <a:gd name="connsiteX3" fmla="*/ 0 w 3348000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4155017">
                <a:moveTo>
                  <a:pt x="0" y="0"/>
                </a:moveTo>
                <a:lnTo>
                  <a:pt x="3348000" y="0"/>
                </a:lnTo>
                <a:lnTo>
                  <a:pt x="3348000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33360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_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32D6792-0779-81C2-61F9-057F77BE16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78930" y="-1"/>
            <a:ext cx="4813071" cy="6858000"/>
          </a:xfrm>
          <a:custGeom>
            <a:avLst/>
            <a:gdLst>
              <a:gd name="connsiteX0" fmla="*/ 0 w 3609803"/>
              <a:gd name="connsiteY0" fmla="*/ 0 h 5143500"/>
              <a:gd name="connsiteX1" fmla="*/ 3609802 w 3609803"/>
              <a:gd name="connsiteY1" fmla="*/ 0 h 5143500"/>
              <a:gd name="connsiteX2" fmla="*/ 3609802 w 3609803"/>
              <a:gd name="connsiteY2" fmla="*/ 3220720 h 5143500"/>
              <a:gd name="connsiteX3" fmla="*/ 3609803 w 3609803"/>
              <a:gd name="connsiteY3" fmla="*/ 3220720 h 5143500"/>
              <a:gd name="connsiteX4" fmla="*/ 3609803 w 3609803"/>
              <a:gd name="connsiteY4" fmla="*/ 5141259 h 5143500"/>
              <a:gd name="connsiteX5" fmla="*/ 3609803 w 3609803"/>
              <a:gd name="connsiteY5" fmla="*/ 5141259 h 5143500"/>
              <a:gd name="connsiteX6" fmla="*/ 3609802 w 3609803"/>
              <a:gd name="connsiteY6" fmla="*/ 5141259 h 5143500"/>
              <a:gd name="connsiteX7" fmla="*/ 3609802 w 3609803"/>
              <a:gd name="connsiteY7" fmla="*/ 5143500 h 5143500"/>
              <a:gd name="connsiteX8" fmla="*/ 0 w 3609803"/>
              <a:gd name="connsiteY8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9803" h="5143500">
                <a:moveTo>
                  <a:pt x="0" y="0"/>
                </a:moveTo>
                <a:lnTo>
                  <a:pt x="3609802" y="0"/>
                </a:lnTo>
                <a:lnTo>
                  <a:pt x="3609802" y="3220720"/>
                </a:lnTo>
                <a:lnTo>
                  <a:pt x="3609803" y="3220720"/>
                </a:lnTo>
                <a:lnTo>
                  <a:pt x="3609803" y="5141259"/>
                </a:lnTo>
                <a:lnTo>
                  <a:pt x="3609803" y="5141259"/>
                </a:lnTo>
                <a:lnTo>
                  <a:pt x="3609802" y="5141259"/>
                </a:lnTo>
                <a:lnTo>
                  <a:pt x="360980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872000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4" y="1322915"/>
            <a:ext cx="5207508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0750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753D085-2522-4BC7-5A6D-B40CDDA63B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23798" y="1688251"/>
            <a:ext cx="2950869" cy="3500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0533E5-E6F4-3C1F-6A32-79F1CE7BDA5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5732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6547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8">
          <p15:clr>
            <a:srgbClr val="FBAE40"/>
          </p15:clr>
        </p15:guide>
        <p15:guide id="2" pos="4036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ey poi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4ED81EE-0561-EECB-ED8C-E2755B61732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1" y="2961589"/>
            <a:ext cx="12192000" cy="3896412"/>
          </a:xfrm>
          <a:custGeom>
            <a:avLst/>
            <a:gdLst>
              <a:gd name="connsiteX0" fmla="*/ 0 w 9144000"/>
              <a:gd name="connsiteY0" fmla="*/ 0 h 2922309"/>
              <a:gd name="connsiteX1" fmla="*/ 9144000 w 9144000"/>
              <a:gd name="connsiteY1" fmla="*/ 0 h 2922309"/>
              <a:gd name="connsiteX2" fmla="*/ 9144000 w 9144000"/>
              <a:gd name="connsiteY2" fmla="*/ 2922309 h 2922309"/>
              <a:gd name="connsiteX3" fmla="*/ 0 w 9144000"/>
              <a:gd name="connsiteY3" fmla="*/ 2922309 h 2922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2922309">
                <a:moveTo>
                  <a:pt x="0" y="0"/>
                </a:moveTo>
                <a:lnTo>
                  <a:pt x="9144000" y="0"/>
                </a:lnTo>
                <a:lnTo>
                  <a:pt x="9144000" y="2922309"/>
                </a:lnTo>
                <a:lnTo>
                  <a:pt x="0" y="29223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612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86E156-2D13-BFA6-21F6-EA3AFFE95B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1834148"/>
            <a:ext cx="341376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2000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DC70D4-B1AB-5D0D-5B3A-C8E9548B4E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32909" y="1834147"/>
            <a:ext cx="2310131" cy="3067051"/>
          </a:xfrm>
          <a:solidFill>
            <a:schemeClr val="accent2"/>
          </a:solidFill>
        </p:spPr>
        <p:txBody>
          <a:bodyPr lIns="180000" tIns="864000" rIns="180000"/>
          <a:lstStyle>
            <a:lvl1pPr algn="ctr">
              <a:defRPr/>
            </a:lvl1pPr>
            <a:lvl2pPr algn="ctr">
              <a:defRPr sz="1867"/>
            </a:lvl2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Content Placeholder 23">
            <a:extLst>
              <a:ext uri="{FF2B5EF4-FFF2-40B4-BE49-F238E27FC236}">
                <a16:creationId xmlns:a16="http://schemas.microsoft.com/office/drawing/2014/main" id="{BA1800CE-243E-E5C0-4757-40B410C27BE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49215" y="2133600"/>
            <a:ext cx="477520" cy="47752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1A30FD4-3ED1-82A6-0034-76BF96698C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68074" y="1834147"/>
            <a:ext cx="2310131" cy="3067051"/>
          </a:xfrm>
          <a:solidFill>
            <a:schemeClr val="accent1"/>
          </a:solidFill>
        </p:spPr>
        <p:txBody>
          <a:bodyPr lIns="180000" tIns="864000" rIns="180000"/>
          <a:lstStyle>
            <a:lvl1pPr algn="ctr">
              <a:defRPr>
                <a:solidFill>
                  <a:schemeClr val="bg1"/>
                </a:solidFill>
              </a:defRPr>
            </a:lvl1pPr>
            <a:lvl2pPr algn="ctr">
              <a:defRPr sz="1867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Content Placeholder 23">
            <a:extLst>
              <a:ext uri="{FF2B5EF4-FFF2-40B4-BE49-F238E27FC236}">
                <a16:creationId xmlns:a16="http://schemas.microsoft.com/office/drawing/2014/main" id="{0CE3276E-7E12-6D26-E69E-124372982E8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84380" y="2133600"/>
            <a:ext cx="477520" cy="47752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3008E8D-362A-5197-B621-5F9768B768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6136" y="1834147"/>
            <a:ext cx="2310131" cy="3067051"/>
          </a:xfrm>
          <a:solidFill>
            <a:schemeClr val="accent2"/>
          </a:solidFill>
        </p:spPr>
        <p:txBody>
          <a:bodyPr lIns="180000" tIns="864000" rIns="180000"/>
          <a:lstStyle>
            <a:lvl1pPr algn="ctr">
              <a:defRPr/>
            </a:lvl1pPr>
            <a:lvl2pPr algn="ctr">
              <a:defRPr sz="1867"/>
            </a:lvl2pPr>
          </a:lstStyle>
          <a:p>
            <a:pPr lvl="0"/>
            <a:r>
              <a:rPr lang="en-US" dirty="0"/>
              <a:t>Heading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Content Placeholder 23">
            <a:extLst>
              <a:ext uri="{FF2B5EF4-FFF2-40B4-BE49-F238E27FC236}">
                <a16:creationId xmlns:a16="http://schemas.microsoft.com/office/drawing/2014/main" id="{8DE6771A-D23C-DC38-B6F2-9F98794BF10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222441" y="2133600"/>
            <a:ext cx="477520" cy="47752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685A04-D3E1-1DFE-D934-5AD58AADEB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48BCB-854D-2A86-7612-6FB03745BE9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9567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s with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22152DC5-0433-947A-7AD8-BA8561FB7E2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454910" y="3526346"/>
            <a:ext cx="2387826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06BB32A9-4D1D-4393-F23E-1359F936D47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33557" y="3526346"/>
            <a:ext cx="2387826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808D0A5A-D7D1-E15D-0A90-8BBBF0AA18F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212203" y="3526346"/>
            <a:ext cx="2387826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A60F65E5-B861-9A37-B7CA-51B3C36FD5A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76263" y="3526346"/>
            <a:ext cx="2387826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30" name="Text Placeholder 27">
            <a:extLst>
              <a:ext uri="{FF2B5EF4-FFF2-40B4-BE49-F238E27FC236}">
                <a16:creationId xmlns:a16="http://schemas.microsoft.com/office/drawing/2014/main" id="{E3955196-7BA6-5B95-6D68-CD66F4B8337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305665" y="2133600"/>
            <a:ext cx="929023" cy="9290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1" name="Text Placeholder 35">
            <a:extLst>
              <a:ext uri="{FF2B5EF4-FFF2-40B4-BE49-F238E27FC236}">
                <a16:creationId xmlns:a16="http://schemas.microsoft.com/office/drawing/2014/main" id="{205DA5F6-618E-6FBB-E991-0DF2169254E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184312" y="2133600"/>
            <a:ext cx="929023" cy="929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2" name="Text Placeholder 36">
            <a:extLst>
              <a:ext uri="{FF2B5EF4-FFF2-40B4-BE49-F238E27FC236}">
                <a16:creationId xmlns:a16="http://schemas.microsoft.com/office/drawing/2014/main" id="{6FED8D54-D1BB-96B9-4A2F-A3CD1F01080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062959" y="2133600"/>
            <a:ext cx="929023" cy="9290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C5D8B3E1-BA4A-E284-AF38-5AAC5A4600D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941605" y="2133600"/>
            <a:ext cx="929023" cy="929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8EE37E2-3812-F12B-B63B-3F1A706BCF3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454910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ACBBD996-A09B-C59D-BE39-AE002816AB9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33557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83AE15F5-D6B2-7968-FEF1-226037ADEF5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212203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B63926C-93DC-F1F2-A80A-A00D37DEBD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3526346"/>
            <a:ext cx="2387826" cy="2761742"/>
          </a:xfrm>
          <a:prstGeom prst="rect">
            <a:avLst/>
          </a:prstGeom>
          <a:noFill/>
          <a:effectLst/>
        </p:spPr>
        <p:txBody>
          <a:bodyPr tIns="234000">
            <a:noAutofit/>
          </a:bodyPr>
          <a:lstStyle>
            <a:lvl1pPr algn="ctr" rtl="0">
              <a:lnSpc>
                <a:spcPct val="114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8" name="Text Placeholder 29">
            <a:extLst>
              <a:ext uri="{FF2B5EF4-FFF2-40B4-BE49-F238E27FC236}">
                <a16:creationId xmlns:a16="http://schemas.microsoft.com/office/drawing/2014/main" id="{992794CE-346A-26BE-6F4A-E57EAC554B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5952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9" name="Text Placeholder 29">
            <a:extLst>
              <a:ext uri="{FF2B5EF4-FFF2-40B4-BE49-F238E27FC236}">
                <a16:creationId xmlns:a16="http://schemas.microsoft.com/office/drawing/2014/main" id="{D2A78B33-688F-9FA7-B205-AF28F00EC7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61892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3B69A250-973D-99C7-0A75-CED8806BBA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4599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44063102-9D83-2A26-EF9B-6D52DB701EA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83246" y="3327696"/>
            <a:ext cx="48844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72000" rIns="72000" anchor="ctr">
            <a:spAutoFit/>
          </a:bodyPr>
          <a:lstStyle>
            <a:lvl1pPr algn="ctr"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2" name="Content Placeholder 3">
            <a:extLst>
              <a:ext uri="{FF2B5EF4-FFF2-40B4-BE49-F238E27FC236}">
                <a16:creationId xmlns:a16="http://schemas.microsoft.com/office/drawing/2014/main" id="{117884C6-7B7E-6247-2CAF-D13C43A15B3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434986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11C2CDF1-69C9-9987-3ED7-1BBCCAB34DE8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313633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3ABFF67D-80E1-6B7D-BF16-9DEF4A84241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070926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77934D3B-713E-9D26-8EB9-052F98BB3D83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192280" y="2262922"/>
            <a:ext cx="670380" cy="6703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07796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872">
          <p15:clr>
            <a:srgbClr val="FBAE40"/>
          </p15:clr>
        </p15:guide>
        <p15:guide id="3" pos="2172">
          <p15:clr>
            <a:srgbClr val="FBAE40"/>
          </p15:clr>
        </p15:guide>
        <p15:guide id="4" pos="3684">
          <p15:clr>
            <a:srgbClr val="FBAE40"/>
          </p15:clr>
        </p15:guide>
        <p15:guide id="5" pos="3984">
          <p15:clr>
            <a:srgbClr val="FBAE40"/>
          </p15:clr>
        </p15:guide>
        <p15:guide id="6" pos="5496">
          <p15:clr>
            <a:srgbClr val="FBAE40"/>
          </p15:clr>
        </p15:guide>
        <p15:guide id="7" pos="580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70B0BEA-2A44-2E7B-5D39-6A4E8AD8E3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6262" y="4708006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5D2DBE2-BAE9-BE69-258A-8330311AFC1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2264" y="4708006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E57C2-30C2-0858-0BCF-37708D237C8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8267" y="4708006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ADA600A-A706-BCE4-B301-B6AA496684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2" y="2297504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109787C-1460-1CD7-6B07-E4487A286B8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22264" y="2297504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7420A89-5F46-B05A-A566-32B9B99E97A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68267" y="2297504"/>
            <a:ext cx="3348000" cy="1580082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6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6A3C6283-4FA4-9BA3-F913-F3C85A210B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382DA02F-6D68-8E6C-0C5D-A740356312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4558408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B44C643E-3850-D07C-2A83-15BE8ECA89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264" y="213995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E9E34D0C-05C7-E4C9-B4E1-D98199AD22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22264" y="4535742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AADFA58E-80F8-2C23-9603-4772878DD30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8268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1F75FFF3-8B7C-DDF1-C786-C379FB57C5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268" y="4558408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C21C2E8-EF43-B03B-0E9A-2BE6192B463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44262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CD8CE93-FF98-DE9A-DE3C-CDFD0347FB3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90264" y="2297504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94F1BF1C-EBDA-4579-9651-C08A41AD218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736267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9AE4BDB-30FE-A903-6744-8286E56B084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44262" y="4708006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9344B5B-2DAE-2EBF-90EC-43364F20ACB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90264" y="4708006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E174884-A717-9C4B-2462-83A1F936F82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736267" y="4708006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2370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item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0BB2F30-FA91-F4E9-402E-2AA37E8855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2" y="2297504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C90CB41-2FB8-8087-DA23-F90CF8F06F2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22264" y="2297504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AB9CF44-3D5D-890A-F5A8-184E88DFFB7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68267" y="2297504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EEF4A399-0F19-15DE-84F0-7CE5916D0C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B000D26F-E6FF-8695-2087-1490D6FC95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264" y="213995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4B89DF4A-24E4-523C-DFAF-8B23619889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8268" y="211728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105B83DE-29BF-7396-290E-CA599CE02B5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44262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8FEC1060-E00C-16E0-8AD7-A5266CD13B6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90264" y="2297504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4275D13-789C-07B1-46A2-B4970CC1AB1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736267" y="2297504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B4EB1F7E-CE8F-5547-4A8D-C0B614E024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6262" y="376430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1A27BE1-31E4-3244-8FD2-B2B0833D83B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2264" y="376430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1FB7F32B-A7DC-44E0-9279-91F212172DC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8267" y="376430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CFFF79E7-6978-EBA8-9326-3504F880F8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361471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41D85637-1471-9E45-1E90-000955C7AC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22264" y="3592044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7" name="Text Placeholder 29">
            <a:extLst>
              <a:ext uri="{FF2B5EF4-FFF2-40B4-BE49-F238E27FC236}">
                <a16:creationId xmlns:a16="http://schemas.microsoft.com/office/drawing/2014/main" id="{C7FB913B-36C0-AEC3-FADD-2FA20CF2C2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268" y="3614710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8D3A7AB4-1CBC-6C62-64E3-4AFC48F1EB9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44262" y="3764308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713ACFEB-574E-BFA5-A99B-832134D01C9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890264" y="3764308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F1BF1DCB-18DD-5347-E76B-02AA32A9010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736267" y="3764308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F653391A-6603-ADB4-3E69-E6AEB213A4F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76262" y="520808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F72E1D9A-B1E9-63E8-2304-6BDF67FA8644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22264" y="520808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363C30DD-FCE2-C34E-41B7-95EA5B17CD6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68267" y="5208088"/>
            <a:ext cx="3348000" cy="1080000"/>
          </a:xfrm>
          <a:prstGeom prst="rect">
            <a:avLst/>
          </a:prstGeom>
          <a:solidFill>
            <a:schemeClr val="bg1"/>
          </a:solidFill>
          <a:effectLst/>
        </p:spPr>
        <p:txBody>
          <a:bodyPr tIns="234000"/>
          <a:lstStyle>
            <a:lvl1pPr rtl="0">
              <a:lnSpc>
                <a:spcPct val="114000"/>
              </a:lnSpc>
              <a:spcBef>
                <a:spcPts val="0"/>
              </a:spcBef>
              <a:defRPr lang="en-US" sz="1400" b="1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rtl="0">
              <a:lnSpc>
                <a:spcPct val="114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AU" dirty="0"/>
              <a:t>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FAECD4C8-40C7-5790-BB32-EEDA1FF4FB9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76263" y="5027868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3A58FC3D-FB05-E3C6-6524-B582609EA40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422264" y="5050534"/>
            <a:ext cx="455303" cy="324000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6EDB97AE-66BD-23EE-2A58-7AEFD2DA86A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268268" y="5027868"/>
            <a:ext cx="452097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rIns="108000" anchor="ctr">
            <a:spAutoFit/>
          </a:bodyPr>
          <a:lstStyle>
            <a:lvl1pPr rtl="0">
              <a:defRPr sz="2400" b="1" i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  <a:endParaRPr lang="en-AU" dirty="0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BD3B965E-6237-120F-A478-339C0585248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044262" y="5208088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F2D125D7-CFE6-417C-7348-3201D5E6E14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890264" y="5208088"/>
            <a:ext cx="2880000" cy="18000"/>
          </a:xfrm>
          <a:prstGeom prst="rect">
            <a:avLst/>
          </a:prstGeom>
          <a:solidFill>
            <a:schemeClr val="accent1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84FD135B-3F0C-3245-9B6D-7A6BA624C87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736267" y="5208088"/>
            <a:ext cx="2880000" cy="18000"/>
          </a:xfrm>
          <a:prstGeom prst="rect">
            <a:avLst/>
          </a:prstGeom>
          <a:solidFill>
            <a:schemeClr val="accent2"/>
          </a:solidFill>
          <a:effectLst/>
        </p:spPr>
        <p:txBody>
          <a:bodyPr tIns="234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1800" b="0" kern="1200" cap="none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5066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D1E34223-6097-7844-7176-6A8E9769DB7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76263" y="2133600"/>
            <a:ext cx="929023" cy="9290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0DDE31D9-7FA8-F31A-F207-9CE34891E76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76263" y="3545514"/>
            <a:ext cx="929023" cy="929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5" name="Text Placeholder 29">
            <a:extLst>
              <a:ext uri="{FF2B5EF4-FFF2-40B4-BE49-F238E27FC236}">
                <a16:creationId xmlns:a16="http://schemas.microsoft.com/office/drawing/2014/main" id="{D6391153-B306-3D3F-B974-17B25ACD5D22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576263" y="4957427"/>
            <a:ext cx="929023" cy="9290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754816A-A684-3712-C69A-AADAFB72A3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60097" y="2307668"/>
            <a:ext cx="561354" cy="5613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86CE29B-1ADB-6AFB-0660-88587B838220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60097" y="3730462"/>
            <a:ext cx="561354" cy="5613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6FA83F1-9276-7446-52E0-5FBBA7BCD21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60097" y="5152390"/>
            <a:ext cx="561354" cy="5613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1FD764D-ABC0-DEAA-BDEF-9BB7FA78C38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0838" y="2134959"/>
            <a:ext cx="2303462" cy="90677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Text placeholder for icon, keep it short and to the point</a:t>
            </a:r>
            <a:endParaRPr lang="en-AU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BE03709-8DA5-68E8-0586-38B0CA1028B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0838" y="3557753"/>
            <a:ext cx="2303462" cy="90677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Text placeholder for icon, keep it short and to the point</a:t>
            </a:r>
            <a:endParaRPr lang="en-AU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1B1BE6-6DD9-C343-56EE-FE9BD6BB2E0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620838" y="4979681"/>
            <a:ext cx="2303462" cy="90677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400"/>
            </a:lvl1pPr>
          </a:lstStyle>
          <a:p>
            <a:pPr lvl="0"/>
            <a:r>
              <a:rPr lang="en-US" dirty="0"/>
              <a:t>Text placeholder for icon, keep it short and to the point</a:t>
            </a:r>
            <a:endParaRPr lang="en-AU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AB20A0A-3DA8-6F21-516E-382E3DAAC176}"/>
              </a:ext>
            </a:extLst>
          </p:cNvPr>
          <p:cNvSpPr>
            <a:spLocks noGrp="1"/>
          </p:cNvSpPr>
          <p:nvPr>
            <p:ph sz="quarter" idx="54"/>
          </p:nvPr>
        </p:nvSpPr>
        <p:spPr>
          <a:xfrm>
            <a:off x="4419601" y="2133600"/>
            <a:ext cx="7196138" cy="3752851"/>
          </a:xfrm>
          <a:custGeom>
            <a:avLst/>
            <a:gdLst>
              <a:gd name="connsiteX0" fmla="*/ 0 w 7196138"/>
              <a:gd name="connsiteY0" fmla="*/ 0 h 3752851"/>
              <a:gd name="connsiteX1" fmla="*/ 7196138 w 7196138"/>
              <a:gd name="connsiteY1" fmla="*/ 0 h 3752851"/>
              <a:gd name="connsiteX2" fmla="*/ 7196138 w 7196138"/>
              <a:gd name="connsiteY2" fmla="*/ 3752851 h 3752851"/>
              <a:gd name="connsiteX3" fmla="*/ 0 w 7196138"/>
              <a:gd name="connsiteY3" fmla="*/ 3752851 h 375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138" h="3752851">
                <a:moveTo>
                  <a:pt x="0" y="0"/>
                </a:moveTo>
                <a:lnTo>
                  <a:pt x="7196138" y="0"/>
                </a:lnTo>
                <a:lnTo>
                  <a:pt x="7196138" y="3752851"/>
                </a:lnTo>
                <a:lnTo>
                  <a:pt x="0" y="375285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5080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C0016-E9DB-950A-7963-9CCAE4942A0C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575733" y="2133600"/>
            <a:ext cx="3348568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CC0A1FF-1281-1191-9BD6-1941544404EE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4419599" y="2133600"/>
            <a:ext cx="7196667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19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left with waterm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7">
            <a:extLst>
              <a:ext uri="{FF2B5EF4-FFF2-40B4-BE49-F238E27FC236}">
                <a16:creationId xmlns:a16="http://schemas.microsoft.com/office/drawing/2014/main" id="{31CCE929-1596-7048-BF78-9F3B6B4EB8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24CBD6-C775-E93C-DDDD-2630EF7060EF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575733" y="2133599"/>
            <a:ext cx="3348567" cy="4154488"/>
          </a:xfrm>
          <a:custGeom>
            <a:avLst/>
            <a:gdLst>
              <a:gd name="connsiteX0" fmla="*/ 4762 w 3348567"/>
              <a:gd name="connsiteY0" fmla="*/ 0 h 4154488"/>
              <a:gd name="connsiteX1" fmla="*/ 3348567 w 3348567"/>
              <a:gd name="connsiteY1" fmla="*/ 0 h 4154488"/>
              <a:gd name="connsiteX2" fmla="*/ 3348567 w 3348567"/>
              <a:gd name="connsiteY2" fmla="*/ 4154488 h 4154488"/>
              <a:gd name="connsiteX3" fmla="*/ 4762 w 3348567"/>
              <a:gd name="connsiteY3" fmla="*/ 4154488 h 4154488"/>
              <a:gd name="connsiteX4" fmla="*/ 4762 w 3348567"/>
              <a:gd name="connsiteY4" fmla="*/ 4154487 h 4154488"/>
              <a:gd name="connsiteX5" fmla="*/ 0 w 3348567"/>
              <a:gd name="connsiteY5" fmla="*/ 4154487 h 4154488"/>
              <a:gd name="connsiteX6" fmla="*/ 0 w 3348567"/>
              <a:gd name="connsiteY6" fmla="*/ 957942 h 4154488"/>
              <a:gd name="connsiteX7" fmla="*/ 4762 w 3348567"/>
              <a:gd name="connsiteY7" fmla="*/ 957942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8567" h="4154488">
                <a:moveTo>
                  <a:pt x="4762" y="0"/>
                </a:moveTo>
                <a:lnTo>
                  <a:pt x="3348567" y="0"/>
                </a:lnTo>
                <a:lnTo>
                  <a:pt x="3348567" y="4154488"/>
                </a:lnTo>
                <a:lnTo>
                  <a:pt x="4762" y="4154488"/>
                </a:lnTo>
                <a:lnTo>
                  <a:pt x="4762" y="4154487"/>
                </a:lnTo>
                <a:lnTo>
                  <a:pt x="0" y="4154487"/>
                </a:lnTo>
                <a:lnTo>
                  <a:pt x="0" y="957942"/>
                </a:lnTo>
                <a:lnTo>
                  <a:pt x="4762" y="9579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311D246-2064-D735-C018-46AE9D47D034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4419599" y="2133600"/>
            <a:ext cx="7196667" cy="4154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3776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84">
          <p15:clr>
            <a:srgbClr val="FBAE40"/>
          </p15:clr>
        </p15:guide>
        <p15:guide id="3" pos="2472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5978A3-C38B-60DC-4219-7808DF9C6C33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575733" y="2133600"/>
            <a:ext cx="7196138" cy="4154488"/>
          </a:xfrm>
          <a:custGeom>
            <a:avLst/>
            <a:gdLst>
              <a:gd name="connsiteX0" fmla="*/ 0 w 7196138"/>
              <a:gd name="connsiteY0" fmla="*/ 0 h 4154488"/>
              <a:gd name="connsiteX1" fmla="*/ 7196138 w 7196138"/>
              <a:gd name="connsiteY1" fmla="*/ 0 h 4154488"/>
              <a:gd name="connsiteX2" fmla="*/ 7196138 w 7196138"/>
              <a:gd name="connsiteY2" fmla="*/ 4154488 h 4154488"/>
              <a:gd name="connsiteX3" fmla="*/ 0 w 7196138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138" h="4154488">
                <a:moveTo>
                  <a:pt x="0" y="0"/>
                </a:moveTo>
                <a:lnTo>
                  <a:pt x="7196138" y="0"/>
                </a:lnTo>
                <a:lnTo>
                  <a:pt x="7196138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84B646-8D15-E2D2-CC17-3F9691E4A3B6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8272462" y="2133600"/>
            <a:ext cx="3343805" cy="4154488"/>
          </a:xfrm>
          <a:custGeom>
            <a:avLst/>
            <a:gdLst>
              <a:gd name="connsiteX0" fmla="*/ 0 w 3343805"/>
              <a:gd name="connsiteY0" fmla="*/ 0 h 4154488"/>
              <a:gd name="connsiteX1" fmla="*/ 3343805 w 3343805"/>
              <a:gd name="connsiteY1" fmla="*/ 0 h 4154488"/>
              <a:gd name="connsiteX2" fmla="*/ 3343805 w 3343805"/>
              <a:gd name="connsiteY2" fmla="*/ 4154488 h 4154488"/>
              <a:gd name="connsiteX3" fmla="*/ 0 w 3343805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805" h="4154488">
                <a:moveTo>
                  <a:pt x="0" y="0"/>
                </a:moveTo>
                <a:lnTo>
                  <a:pt x="3343805" y="0"/>
                </a:lnTo>
                <a:lnTo>
                  <a:pt x="3343805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1710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ayout right with waterm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7">
            <a:extLst>
              <a:ext uri="{FF2B5EF4-FFF2-40B4-BE49-F238E27FC236}">
                <a16:creationId xmlns:a16="http://schemas.microsoft.com/office/drawing/2014/main" id="{0F2DF8E6-91DE-254A-B2BA-06E3AC872E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1611" b="18423"/>
          <a:stretch/>
        </p:blipFill>
        <p:spPr>
          <a:xfrm>
            <a:off x="7560297" y="1204886"/>
            <a:ext cx="4631703" cy="56531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A004E-2130-749B-4AF1-812400D12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5"/>
            <a:ext cx="8634943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2781B91D-B110-0E01-AA22-C9EEEE0A9A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73B85EC-D085-AE83-84C5-692BBC95BB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1A5C2CC-E11E-EFE5-C460-9C4900C3618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ED8FC9B-F9CB-35E3-1156-E673B42786CF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575733" y="2133600"/>
            <a:ext cx="7196138" cy="4154488"/>
          </a:xfrm>
          <a:custGeom>
            <a:avLst/>
            <a:gdLst>
              <a:gd name="connsiteX0" fmla="*/ 0 w 7196138"/>
              <a:gd name="connsiteY0" fmla="*/ 0 h 4154488"/>
              <a:gd name="connsiteX1" fmla="*/ 7196138 w 7196138"/>
              <a:gd name="connsiteY1" fmla="*/ 0 h 4154488"/>
              <a:gd name="connsiteX2" fmla="*/ 7196138 w 7196138"/>
              <a:gd name="connsiteY2" fmla="*/ 4154488 h 4154488"/>
              <a:gd name="connsiteX3" fmla="*/ 0 w 7196138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138" h="4154488">
                <a:moveTo>
                  <a:pt x="0" y="0"/>
                </a:moveTo>
                <a:lnTo>
                  <a:pt x="7196138" y="0"/>
                </a:lnTo>
                <a:lnTo>
                  <a:pt x="7196138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CA32503-A972-61E0-7504-7FAA1DF7E1CC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8272462" y="2133599"/>
            <a:ext cx="3343805" cy="4154488"/>
          </a:xfrm>
          <a:custGeom>
            <a:avLst/>
            <a:gdLst>
              <a:gd name="connsiteX0" fmla="*/ 0 w 3343805"/>
              <a:gd name="connsiteY0" fmla="*/ 0 h 4154488"/>
              <a:gd name="connsiteX1" fmla="*/ 3343805 w 3343805"/>
              <a:gd name="connsiteY1" fmla="*/ 0 h 4154488"/>
              <a:gd name="connsiteX2" fmla="*/ 3343805 w 3343805"/>
              <a:gd name="connsiteY2" fmla="*/ 4154488 h 4154488"/>
              <a:gd name="connsiteX3" fmla="*/ 0 w 3343805"/>
              <a:gd name="connsiteY3" fmla="*/ 4154488 h 41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3805" h="4154488">
                <a:moveTo>
                  <a:pt x="0" y="0"/>
                </a:moveTo>
                <a:lnTo>
                  <a:pt x="3343805" y="0"/>
                </a:lnTo>
                <a:lnTo>
                  <a:pt x="3343805" y="4154488"/>
                </a:lnTo>
                <a:lnTo>
                  <a:pt x="0" y="4154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4365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6" pos="5208">
          <p15:clr>
            <a:srgbClr val="FBAE40"/>
          </p15:clr>
        </p15:guide>
        <p15:guide id="7" pos="4896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5DDC-B712-12CA-FF72-4DE40A8617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BDC877-F46D-8365-C3E1-E2A6A9FC6E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AB542-18FA-D3BC-AC69-C7E12C90A6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E0C8C5-EF18-462D-4821-A1B93B6FC6A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49904" y="2133600"/>
            <a:ext cx="2227525" cy="4154488"/>
          </a:xfrm>
          <a:custGeom>
            <a:avLst/>
            <a:gdLst>
              <a:gd name="connsiteX0" fmla="*/ 0 w 2227525"/>
              <a:gd name="connsiteY0" fmla="*/ 0 h 3752850"/>
              <a:gd name="connsiteX1" fmla="*/ 2227525 w 2227525"/>
              <a:gd name="connsiteY1" fmla="*/ 0 h 3752850"/>
              <a:gd name="connsiteX2" fmla="*/ 2227525 w 2227525"/>
              <a:gd name="connsiteY2" fmla="*/ 3752850 h 3752850"/>
              <a:gd name="connsiteX3" fmla="*/ 0 w 2227525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25" h="3752850">
                <a:moveTo>
                  <a:pt x="0" y="0"/>
                </a:moveTo>
                <a:lnTo>
                  <a:pt x="2227525" y="0"/>
                </a:lnTo>
                <a:lnTo>
                  <a:pt x="2227525" y="3752850"/>
                </a:lnTo>
                <a:lnTo>
                  <a:pt x="0" y="37528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2D7CBDF-89EA-4036-FC27-D59003A5E3C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029136" y="2133600"/>
            <a:ext cx="2227525" cy="4154488"/>
          </a:xfrm>
          <a:custGeom>
            <a:avLst/>
            <a:gdLst>
              <a:gd name="connsiteX0" fmla="*/ 0 w 2227525"/>
              <a:gd name="connsiteY0" fmla="*/ 0 h 3752850"/>
              <a:gd name="connsiteX1" fmla="*/ 2227525 w 2227525"/>
              <a:gd name="connsiteY1" fmla="*/ 0 h 3752850"/>
              <a:gd name="connsiteX2" fmla="*/ 2227525 w 2227525"/>
              <a:gd name="connsiteY2" fmla="*/ 3752850 h 3752850"/>
              <a:gd name="connsiteX3" fmla="*/ 0 w 2227525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25" h="3752850">
                <a:moveTo>
                  <a:pt x="0" y="0"/>
                </a:moveTo>
                <a:lnTo>
                  <a:pt x="2227525" y="0"/>
                </a:lnTo>
                <a:lnTo>
                  <a:pt x="2227525" y="3752850"/>
                </a:lnTo>
                <a:lnTo>
                  <a:pt x="0" y="37528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C9D4A77-22E5-35F4-9D43-3C01A6886FC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408368" y="2133600"/>
            <a:ext cx="2227525" cy="4154488"/>
          </a:xfrm>
          <a:custGeom>
            <a:avLst/>
            <a:gdLst>
              <a:gd name="connsiteX0" fmla="*/ 0 w 2227525"/>
              <a:gd name="connsiteY0" fmla="*/ 0 h 3752850"/>
              <a:gd name="connsiteX1" fmla="*/ 2227525 w 2227525"/>
              <a:gd name="connsiteY1" fmla="*/ 0 h 3752850"/>
              <a:gd name="connsiteX2" fmla="*/ 2227525 w 2227525"/>
              <a:gd name="connsiteY2" fmla="*/ 3752850 h 3752850"/>
              <a:gd name="connsiteX3" fmla="*/ 0 w 2227525"/>
              <a:gd name="connsiteY3" fmla="*/ 3752850 h 375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25" h="3752850">
                <a:moveTo>
                  <a:pt x="0" y="0"/>
                </a:moveTo>
                <a:lnTo>
                  <a:pt x="2227525" y="0"/>
                </a:lnTo>
                <a:lnTo>
                  <a:pt x="2227525" y="3752850"/>
                </a:lnTo>
                <a:lnTo>
                  <a:pt x="0" y="37528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1BD10CC-390D-8761-8096-5631717B60E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C1C650-C01E-3350-79F9-255291C75CBE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576262" y="2133600"/>
            <a:ext cx="3932012" cy="4152731"/>
          </a:xfrm>
          <a:custGeom>
            <a:avLst/>
            <a:gdLst>
              <a:gd name="connsiteX0" fmla="*/ 0 w 3932012"/>
              <a:gd name="connsiteY0" fmla="*/ 0 h 4152731"/>
              <a:gd name="connsiteX1" fmla="*/ 3932012 w 3932012"/>
              <a:gd name="connsiteY1" fmla="*/ 0 h 4152731"/>
              <a:gd name="connsiteX2" fmla="*/ 3932012 w 3932012"/>
              <a:gd name="connsiteY2" fmla="*/ 4152731 h 4152731"/>
              <a:gd name="connsiteX3" fmla="*/ 0 w 3932012"/>
              <a:gd name="connsiteY3" fmla="*/ 4152731 h 4152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2012" h="4152731">
                <a:moveTo>
                  <a:pt x="0" y="0"/>
                </a:moveTo>
                <a:lnTo>
                  <a:pt x="3932012" y="0"/>
                </a:lnTo>
                <a:lnTo>
                  <a:pt x="3932012" y="4152731"/>
                </a:lnTo>
                <a:lnTo>
                  <a:pt x="0" y="415273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07059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FA2950E-E132-F043-8C17-11ACEEC2F1C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575733" y="2133598"/>
            <a:ext cx="5199458" cy="2885750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813211-B73D-9585-8509-763B4F4AD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564AB-BA83-98DF-DC6B-322BD98FBD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64E9A-28D1-8D9D-2A18-5C929F7C08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61ABE09-A683-2D09-D478-D0204098CFF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B04A466-9E59-E982-6F42-ACFAAE8D7F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6263" y="5206745"/>
            <a:ext cx="5209200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3B8B01D-8D21-B989-43A4-567F7117361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92122" y="5206745"/>
            <a:ext cx="5209200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72C1B8D7-45AF-1247-B2D6-7B7DB38DABE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401864" y="2133598"/>
            <a:ext cx="5199458" cy="2885750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3852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40">
          <p15:clr>
            <a:srgbClr val="FBAE40"/>
          </p15:clr>
        </p15:guide>
        <p15:guide id="2" pos="4024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10DE35-00EC-6BC9-21CB-BB451FF455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380D0A5-C158-CDE3-5B6D-CE76A598947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76263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A0A4950-58C1-EDD8-9DEB-46EE241375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39816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F3B893E-5DA8-B736-B16F-595CD7F008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56238" y="5206745"/>
            <a:ext cx="3348037" cy="1081343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36000" tIns="0" rIns="36000" bIns="3600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0" kern="1200" cap="none" baseline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6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This is a text placeholder. Use indenting to go through the different levels of text. 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236438B2-A804-8A43-AD94-AEBBC8C6CFA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575997" y="2133600"/>
            <a:ext cx="3348567" cy="2885748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5F6B5AA-3726-C24D-BEDA-7C39C74161F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415721" y="2133600"/>
            <a:ext cx="3348567" cy="2885748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06FF3F89-C625-A047-9097-0AC7A38F5A97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8255445" y="2133600"/>
            <a:ext cx="3348567" cy="2885748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32344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  <p15:guide id="2" pos="2784">
          <p15:clr>
            <a:srgbClr val="FBAE40"/>
          </p15:clr>
        </p15:guide>
        <p15:guide id="3" pos="4896">
          <p15:clr>
            <a:srgbClr val="FBAE40"/>
          </p15:clr>
        </p15:guide>
        <p15:guide id="4" pos="5208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00FBF3F-DFFB-1412-ED34-0CC92843E22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76320" y="2133601"/>
            <a:ext cx="2664000" cy="1994992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88DAB35-35EC-0845-86AD-2D25B76CFF0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76283" y="2133601"/>
            <a:ext cx="2664000" cy="1994992"/>
          </a:xfrm>
          <a:prstGeom prst="rect">
            <a:avLst/>
          </a:prstGeom>
          <a:solidFill>
            <a:schemeClr val="accent1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520F6F3-BA28-3CC9-4934-39A11A57A48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176301" y="4293097"/>
            <a:ext cx="2664000" cy="1994992"/>
          </a:xfrm>
          <a:prstGeom prst="rect">
            <a:avLst/>
          </a:prstGeom>
          <a:solidFill>
            <a:schemeClr val="accent2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BEF9EEC-0403-620E-B066-D3CA48B7FBA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6265" y="4293097"/>
            <a:ext cx="2664000" cy="1994992"/>
          </a:xfrm>
          <a:prstGeom prst="rect">
            <a:avLst/>
          </a:prstGeom>
          <a:solidFill>
            <a:schemeClr val="accent2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8AC18-45DB-C1F0-2B75-124E69DEF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FCA4D-5B9C-4A52-6A21-0E95BBD626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2BBDD-AAAB-013F-777E-7F4147E4C8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63EC1026-FBF5-A7AF-2426-E81760FFE7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3" y="1322915"/>
            <a:ext cx="912000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8F119F55-FF51-EC4D-B051-23A7BDDE69CC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997" y="2133601"/>
            <a:ext cx="2664267" cy="2438399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1D58FFF-AE1A-1D46-8213-94834582C2FF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6176301" y="2133601"/>
            <a:ext cx="2664267" cy="2438399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6548B76-4B14-8D44-A9F2-FB29E969478E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3376457" y="3821017"/>
            <a:ext cx="2663825" cy="2443007"/>
          </a:xfrm>
          <a:custGeom>
            <a:avLst/>
            <a:gdLst>
              <a:gd name="connsiteX0" fmla="*/ 0 w 2663825"/>
              <a:gd name="connsiteY0" fmla="*/ 0 h 2438400"/>
              <a:gd name="connsiteX1" fmla="*/ 2663825 w 2663825"/>
              <a:gd name="connsiteY1" fmla="*/ 0 h 2438400"/>
              <a:gd name="connsiteX2" fmla="*/ 2663825 w 2663825"/>
              <a:gd name="connsiteY2" fmla="*/ 2438400 h 2438400"/>
              <a:gd name="connsiteX3" fmla="*/ 0 w 2663825"/>
              <a:gd name="connsiteY3" fmla="*/ 2438400 h 2438400"/>
              <a:gd name="connsiteX4" fmla="*/ 0 w 2663825"/>
              <a:gd name="connsiteY4" fmla="*/ 0 h 2438400"/>
              <a:gd name="connsiteX0" fmla="*/ 0 w 2663825"/>
              <a:gd name="connsiteY0" fmla="*/ 1169 h 2439569"/>
              <a:gd name="connsiteX1" fmla="*/ 2360996 w 2663825"/>
              <a:gd name="connsiteY1" fmla="*/ 0 h 2439569"/>
              <a:gd name="connsiteX2" fmla="*/ 2663825 w 2663825"/>
              <a:gd name="connsiteY2" fmla="*/ 1169 h 2439569"/>
              <a:gd name="connsiteX3" fmla="*/ 2663825 w 2663825"/>
              <a:gd name="connsiteY3" fmla="*/ 2439569 h 2439569"/>
              <a:gd name="connsiteX4" fmla="*/ 0 w 2663825"/>
              <a:gd name="connsiteY4" fmla="*/ 2439569 h 2439569"/>
              <a:gd name="connsiteX5" fmla="*/ 0 w 2663825"/>
              <a:gd name="connsiteY5" fmla="*/ 1169 h 2439569"/>
              <a:gd name="connsiteX0" fmla="*/ 0 w 2663825"/>
              <a:gd name="connsiteY0" fmla="*/ 1169 h 2439569"/>
              <a:gd name="connsiteX1" fmla="*/ 1285822 w 2663825"/>
              <a:gd name="connsiteY1" fmla="*/ 1 h 2439569"/>
              <a:gd name="connsiteX2" fmla="*/ 2360996 w 2663825"/>
              <a:gd name="connsiteY2" fmla="*/ 0 h 2439569"/>
              <a:gd name="connsiteX3" fmla="*/ 2663825 w 2663825"/>
              <a:gd name="connsiteY3" fmla="*/ 1169 h 2439569"/>
              <a:gd name="connsiteX4" fmla="*/ 2663825 w 2663825"/>
              <a:gd name="connsiteY4" fmla="*/ 2439569 h 2439569"/>
              <a:gd name="connsiteX5" fmla="*/ 0 w 2663825"/>
              <a:gd name="connsiteY5" fmla="*/ 2439569 h 2439569"/>
              <a:gd name="connsiteX6" fmla="*/ 0 w 2663825"/>
              <a:gd name="connsiteY6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16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0085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33461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334616 h 2439569"/>
              <a:gd name="connsiteX0" fmla="*/ 0 w 2663825"/>
              <a:gd name="connsiteY0" fmla="*/ 16273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29861 w 2663825"/>
              <a:gd name="connsiteY1" fmla="*/ 314408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306447 w 2663825"/>
              <a:gd name="connsiteY2" fmla="*/ 525953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48008 w 2663825"/>
              <a:gd name="connsiteY2" fmla="*/ 233757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8031 h 2444864"/>
              <a:gd name="connsiteX1" fmla="*/ 467674 w 2663825"/>
              <a:gd name="connsiteY1" fmla="*/ 151261 h 2444864"/>
              <a:gd name="connsiteX2" fmla="*/ 1248008 w 2663825"/>
              <a:gd name="connsiteY2" fmla="*/ 239052 h 2444864"/>
              <a:gd name="connsiteX3" fmla="*/ 2055050 w 2663825"/>
              <a:gd name="connsiteY3" fmla="*/ 1857 h 2444864"/>
              <a:gd name="connsiteX4" fmla="*/ 2663825 w 2663825"/>
              <a:gd name="connsiteY4" fmla="*/ 75216 h 2444864"/>
              <a:gd name="connsiteX5" fmla="*/ 2663825 w 2663825"/>
              <a:gd name="connsiteY5" fmla="*/ 2444864 h 2444864"/>
              <a:gd name="connsiteX6" fmla="*/ 0 w 2663825"/>
              <a:gd name="connsiteY6" fmla="*/ 2444864 h 2444864"/>
              <a:gd name="connsiteX7" fmla="*/ 0 w 2663825"/>
              <a:gd name="connsiteY7" fmla="*/ 168031 h 2444864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825" h="2443007">
                <a:moveTo>
                  <a:pt x="0" y="166174"/>
                </a:moveTo>
                <a:cubicBezTo>
                  <a:pt x="8074" y="167459"/>
                  <a:pt x="174279" y="82805"/>
                  <a:pt x="467674" y="149404"/>
                </a:cubicBezTo>
                <a:cubicBezTo>
                  <a:pt x="922582" y="241691"/>
                  <a:pt x="975292" y="285850"/>
                  <a:pt x="1248008" y="237195"/>
                </a:cubicBezTo>
                <a:cubicBezTo>
                  <a:pt x="1517022" y="158130"/>
                  <a:pt x="1703534" y="3438"/>
                  <a:pt x="2055050" y="0"/>
                </a:cubicBezTo>
                <a:cubicBezTo>
                  <a:pt x="2374854" y="390"/>
                  <a:pt x="2460900" y="48906"/>
                  <a:pt x="2663825" y="73359"/>
                </a:cubicBezTo>
                <a:lnTo>
                  <a:pt x="2663825" y="2443007"/>
                </a:lnTo>
                <a:lnTo>
                  <a:pt x="0" y="2443007"/>
                </a:lnTo>
                <a:lnTo>
                  <a:pt x="0" y="16617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F57ED35A-2B0A-8240-ACFD-C7D963D57ABA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976495" y="3845081"/>
            <a:ext cx="2663825" cy="2443007"/>
          </a:xfrm>
          <a:custGeom>
            <a:avLst/>
            <a:gdLst>
              <a:gd name="connsiteX0" fmla="*/ 0 w 2663825"/>
              <a:gd name="connsiteY0" fmla="*/ 0 h 2438400"/>
              <a:gd name="connsiteX1" fmla="*/ 2663825 w 2663825"/>
              <a:gd name="connsiteY1" fmla="*/ 0 h 2438400"/>
              <a:gd name="connsiteX2" fmla="*/ 2663825 w 2663825"/>
              <a:gd name="connsiteY2" fmla="*/ 2438400 h 2438400"/>
              <a:gd name="connsiteX3" fmla="*/ 0 w 2663825"/>
              <a:gd name="connsiteY3" fmla="*/ 2438400 h 2438400"/>
              <a:gd name="connsiteX4" fmla="*/ 0 w 2663825"/>
              <a:gd name="connsiteY4" fmla="*/ 0 h 2438400"/>
              <a:gd name="connsiteX0" fmla="*/ 0 w 2663825"/>
              <a:gd name="connsiteY0" fmla="*/ 1169 h 2439569"/>
              <a:gd name="connsiteX1" fmla="*/ 2360996 w 2663825"/>
              <a:gd name="connsiteY1" fmla="*/ 0 h 2439569"/>
              <a:gd name="connsiteX2" fmla="*/ 2663825 w 2663825"/>
              <a:gd name="connsiteY2" fmla="*/ 1169 h 2439569"/>
              <a:gd name="connsiteX3" fmla="*/ 2663825 w 2663825"/>
              <a:gd name="connsiteY3" fmla="*/ 2439569 h 2439569"/>
              <a:gd name="connsiteX4" fmla="*/ 0 w 2663825"/>
              <a:gd name="connsiteY4" fmla="*/ 2439569 h 2439569"/>
              <a:gd name="connsiteX5" fmla="*/ 0 w 2663825"/>
              <a:gd name="connsiteY5" fmla="*/ 1169 h 2439569"/>
              <a:gd name="connsiteX0" fmla="*/ 0 w 2663825"/>
              <a:gd name="connsiteY0" fmla="*/ 1169 h 2439569"/>
              <a:gd name="connsiteX1" fmla="*/ 1285822 w 2663825"/>
              <a:gd name="connsiteY1" fmla="*/ 1 h 2439569"/>
              <a:gd name="connsiteX2" fmla="*/ 2360996 w 2663825"/>
              <a:gd name="connsiteY2" fmla="*/ 0 h 2439569"/>
              <a:gd name="connsiteX3" fmla="*/ 2663825 w 2663825"/>
              <a:gd name="connsiteY3" fmla="*/ 1169 h 2439569"/>
              <a:gd name="connsiteX4" fmla="*/ 2663825 w 2663825"/>
              <a:gd name="connsiteY4" fmla="*/ 2439569 h 2439569"/>
              <a:gd name="connsiteX5" fmla="*/ 0 w 2663825"/>
              <a:gd name="connsiteY5" fmla="*/ 2439569 h 2439569"/>
              <a:gd name="connsiteX6" fmla="*/ 0 w 2663825"/>
              <a:gd name="connsiteY6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16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0085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33461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334616 h 2439569"/>
              <a:gd name="connsiteX0" fmla="*/ 0 w 2663825"/>
              <a:gd name="connsiteY0" fmla="*/ 16273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29861 w 2663825"/>
              <a:gd name="connsiteY1" fmla="*/ 314408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306447 w 2663825"/>
              <a:gd name="connsiteY2" fmla="*/ 525953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48008 w 2663825"/>
              <a:gd name="connsiteY2" fmla="*/ 233757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8031 h 2444864"/>
              <a:gd name="connsiteX1" fmla="*/ 467674 w 2663825"/>
              <a:gd name="connsiteY1" fmla="*/ 151261 h 2444864"/>
              <a:gd name="connsiteX2" fmla="*/ 1248008 w 2663825"/>
              <a:gd name="connsiteY2" fmla="*/ 239052 h 2444864"/>
              <a:gd name="connsiteX3" fmla="*/ 2055050 w 2663825"/>
              <a:gd name="connsiteY3" fmla="*/ 1857 h 2444864"/>
              <a:gd name="connsiteX4" fmla="*/ 2663825 w 2663825"/>
              <a:gd name="connsiteY4" fmla="*/ 75216 h 2444864"/>
              <a:gd name="connsiteX5" fmla="*/ 2663825 w 2663825"/>
              <a:gd name="connsiteY5" fmla="*/ 2444864 h 2444864"/>
              <a:gd name="connsiteX6" fmla="*/ 0 w 2663825"/>
              <a:gd name="connsiteY6" fmla="*/ 2444864 h 2444864"/>
              <a:gd name="connsiteX7" fmla="*/ 0 w 2663825"/>
              <a:gd name="connsiteY7" fmla="*/ 168031 h 2444864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825" h="2443007">
                <a:moveTo>
                  <a:pt x="0" y="166174"/>
                </a:moveTo>
                <a:cubicBezTo>
                  <a:pt x="8074" y="167459"/>
                  <a:pt x="174279" y="82805"/>
                  <a:pt x="467674" y="149404"/>
                </a:cubicBezTo>
                <a:cubicBezTo>
                  <a:pt x="922582" y="241691"/>
                  <a:pt x="975292" y="285850"/>
                  <a:pt x="1248008" y="237195"/>
                </a:cubicBezTo>
                <a:cubicBezTo>
                  <a:pt x="1517022" y="158130"/>
                  <a:pt x="1703534" y="3438"/>
                  <a:pt x="2055050" y="0"/>
                </a:cubicBezTo>
                <a:cubicBezTo>
                  <a:pt x="2374854" y="390"/>
                  <a:pt x="2460900" y="48906"/>
                  <a:pt x="2663825" y="73359"/>
                </a:cubicBezTo>
                <a:lnTo>
                  <a:pt x="2663825" y="2443007"/>
                </a:lnTo>
                <a:lnTo>
                  <a:pt x="0" y="2443007"/>
                </a:lnTo>
                <a:lnTo>
                  <a:pt x="0" y="16617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7943299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_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9520F6F3-BA28-3CC9-4934-39A11A57A48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176301" y="4293097"/>
            <a:ext cx="2664000" cy="199499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BEF9EEC-0403-620E-B066-D3CA48B7FBA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6265" y="4293097"/>
            <a:ext cx="2664000" cy="199499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1218BFFB-748E-474A-B70D-D92CB7D3F98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376283" y="2133601"/>
            <a:ext cx="2664000" cy="199499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8C6B824F-4547-4145-9827-62B4C661DB2A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8976320" y="2133601"/>
            <a:ext cx="2664000" cy="1994992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180000" tIns="288000" rIns="180000" bIns="180000" anchor="ctr" anchorCtr="0">
            <a:noAutofit/>
          </a:bodyPr>
          <a:lstStyle>
            <a:lvl1pPr algn="ctr" rtl="0">
              <a:lnSpc>
                <a:spcPct val="90000"/>
              </a:lnSpc>
              <a:spcBef>
                <a:spcPts val="0"/>
              </a:spcBef>
              <a:defRPr lang="en-US" sz="2000" b="1" kern="1200" cap="none" baseline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0" indent="0" algn="ctr" rtl="0">
              <a:lnSpc>
                <a:spcPct val="100000"/>
              </a:lnSpc>
              <a:spcBef>
                <a:spcPts val="0"/>
              </a:spcBef>
              <a:buNone/>
              <a:defRPr lang="en-US" sz="1800" b="0" i="0" kern="1200" cap="none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AU" dirty="0"/>
              <a:t>Heading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8AC18-45DB-C1F0-2B75-124E69DEF0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FCA4D-5B9C-4A52-6A21-0E95BBD626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2BBDD-AAAB-013F-777E-7F4147E4C8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25252CB-2FB1-BB28-A843-FEA8BF6CDEB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3" y="1322915"/>
            <a:ext cx="8636469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3E64328E-514D-C64A-9FEE-CCA4EE7B14F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997" y="2133601"/>
            <a:ext cx="2664267" cy="2438399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F34DA7D-73C1-5143-9389-0DA1BE71534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6176301" y="2133601"/>
            <a:ext cx="2664267" cy="2438399"/>
          </a:xfrm>
          <a:custGeom>
            <a:avLst/>
            <a:gdLst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0 w 5199458"/>
              <a:gd name="connsiteY3" fmla="*/ 2871788 h 2871788"/>
              <a:gd name="connsiteX4" fmla="*/ 0 w 5199458"/>
              <a:gd name="connsiteY4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71788 h 2871788"/>
              <a:gd name="connsiteX5" fmla="*/ 0 w 5199458"/>
              <a:gd name="connsiteY5" fmla="*/ 0 h 2871788"/>
              <a:gd name="connsiteX0" fmla="*/ 0 w 5199458"/>
              <a:gd name="connsiteY0" fmla="*/ 0 h 2871788"/>
              <a:gd name="connsiteX1" fmla="*/ 5199458 w 5199458"/>
              <a:gd name="connsiteY1" fmla="*/ 0 h 2871788"/>
              <a:gd name="connsiteX2" fmla="*/ 5199458 w 5199458"/>
              <a:gd name="connsiteY2" fmla="*/ 2871788 h 2871788"/>
              <a:gd name="connsiteX3" fmla="*/ 2893331 w 5199458"/>
              <a:gd name="connsiteY3" fmla="*/ 2868639 h 2871788"/>
              <a:gd name="connsiteX4" fmla="*/ 0 w 5199458"/>
              <a:gd name="connsiteY4" fmla="*/ 2813309 h 2871788"/>
              <a:gd name="connsiteX5" fmla="*/ 0 w 5199458"/>
              <a:gd name="connsiteY5" fmla="*/ 0 h 2871788"/>
              <a:gd name="connsiteX0" fmla="*/ 0 w 5199458"/>
              <a:gd name="connsiteY0" fmla="*/ 0 h 2868639"/>
              <a:gd name="connsiteX1" fmla="*/ 5199458 w 5199458"/>
              <a:gd name="connsiteY1" fmla="*/ 0 h 2868639"/>
              <a:gd name="connsiteX2" fmla="*/ 5199458 w 5199458"/>
              <a:gd name="connsiteY2" fmla="*/ 2706983 h 2868639"/>
              <a:gd name="connsiteX3" fmla="*/ 2893331 w 5199458"/>
              <a:gd name="connsiteY3" fmla="*/ 2868639 h 2868639"/>
              <a:gd name="connsiteX4" fmla="*/ 0 w 5199458"/>
              <a:gd name="connsiteY4" fmla="*/ 2813309 h 2868639"/>
              <a:gd name="connsiteX5" fmla="*/ 0 w 5199458"/>
              <a:gd name="connsiteY5" fmla="*/ 0 h 286863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0 w 5199458"/>
              <a:gd name="connsiteY4" fmla="*/ 2813309 h 2813309"/>
              <a:gd name="connsiteX5" fmla="*/ 0 w 5199458"/>
              <a:gd name="connsiteY5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3127247 w 5199458"/>
              <a:gd name="connsiteY3" fmla="*/ 2586876 h 2813309"/>
              <a:gd name="connsiteX4" fmla="*/ 1194588 w 5199458"/>
              <a:gd name="connsiteY4" fmla="*/ 2720166 h 2813309"/>
              <a:gd name="connsiteX5" fmla="*/ 0 w 5199458"/>
              <a:gd name="connsiteY5" fmla="*/ 2813309 h 2813309"/>
              <a:gd name="connsiteX6" fmla="*/ 0 w 5199458"/>
              <a:gd name="connsiteY6" fmla="*/ 0 h 2813309"/>
              <a:gd name="connsiteX0" fmla="*/ 0 w 5199458"/>
              <a:gd name="connsiteY0" fmla="*/ 0 h 2813309"/>
              <a:gd name="connsiteX1" fmla="*/ 5199458 w 5199458"/>
              <a:gd name="connsiteY1" fmla="*/ 0 h 2813309"/>
              <a:gd name="connsiteX2" fmla="*/ 5199458 w 5199458"/>
              <a:gd name="connsiteY2" fmla="*/ 2706983 h 2813309"/>
              <a:gd name="connsiteX3" fmla="*/ 4389672 w 5199458"/>
              <a:gd name="connsiteY3" fmla="*/ 2656370 h 2813309"/>
              <a:gd name="connsiteX4" fmla="*/ 3127247 w 5199458"/>
              <a:gd name="connsiteY4" fmla="*/ 2586876 h 2813309"/>
              <a:gd name="connsiteX5" fmla="*/ 1194588 w 5199458"/>
              <a:gd name="connsiteY5" fmla="*/ 2720166 h 2813309"/>
              <a:gd name="connsiteX6" fmla="*/ 0 w 5199458"/>
              <a:gd name="connsiteY6" fmla="*/ 2813309 h 2813309"/>
              <a:gd name="connsiteX7" fmla="*/ 0 w 5199458"/>
              <a:gd name="connsiteY7" fmla="*/ 0 h 2813309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4970"/>
              <a:gd name="connsiteX1" fmla="*/ 5199458 w 5199458"/>
              <a:gd name="connsiteY1" fmla="*/ 0 h 2884970"/>
              <a:gd name="connsiteX2" fmla="*/ 5199458 w 5199458"/>
              <a:gd name="connsiteY2" fmla="*/ 2706983 h 2884970"/>
              <a:gd name="connsiteX3" fmla="*/ 4389672 w 5199458"/>
              <a:gd name="connsiteY3" fmla="*/ 2656370 h 2884970"/>
              <a:gd name="connsiteX4" fmla="*/ 3127247 w 5199458"/>
              <a:gd name="connsiteY4" fmla="*/ 2586876 h 2884970"/>
              <a:gd name="connsiteX5" fmla="*/ 1253067 w 5199458"/>
              <a:gd name="connsiteY5" fmla="*/ 2884970 h 2884970"/>
              <a:gd name="connsiteX6" fmla="*/ 0 w 5199458"/>
              <a:gd name="connsiteY6" fmla="*/ 2813309 h 2884970"/>
              <a:gd name="connsiteX7" fmla="*/ 0 w 5199458"/>
              <a:gd name="connsiteY7" fmla="*/ 0 h 288497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3127247 w 5199458"/>
              <a:gd name="connsiteY4" fmla="*/ 2586876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389672 w 5199458"/>
              <a:gd name="connsiteY3" fmla="*/ 2656370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448151 w 5199458"/>
              <a:gd name="connsiteY3" fmla="*/ 2736114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2872066 w 5199458"/>
              <a:gd name="connsiteY4" fmla="*/ 2597508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  <a:gd name="connsiteX0" fmla="*/ 0 w 5199458"/>
              <a:gd name="connsiteY0" fmla="*/ 0 h 2885750"/>
              <a:gd name="connsiteX1" fmla="*/ 5199458 w 5199458"/>
              <a:gd name="connsiteY1" fmla="*/ 0 h 2885750"/>
              <a:gd name="connsiteX2" fmla="*/ 5199458 w 5199458"/>
              <a:gd name="connsiteY2" fmla="*/ 2706983 h 2885750"/>
              <a:gd name="connsiteX3" fmla="*/ 4607639 w 5199458"/>
              <a:gd name="connsiteY3" fmla="*/ 2746746 h 2885750"/>
              <a:gd name="connsiteX4" fmla="*/ 3026238 w 5199458"/>
              <a:gd name="connsiteY4" fmla="*/ 2592191 h 2885750"/>
              <a:gd name="connsiteX5" fmla="*/ 1253067 w 5199458"/>
              <a:gd name="connsiteY5" fmla="*/ 2884970 h 2885750"/>
              <a:gd name="connsiteX6" fmla="*/ 0 w 5199458"/>
              <a:gd name="connsiteY6" fmla="*/ 2813309 h 2885750"/>
              <a:gd name="connsiteX7" fmla="*/ 0 w 5199458"/>
              <a:gd name="connsiteY7" fmla="*/ 0 h 28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9458" h="2885750">
                <a:moveTo>
                  <a:pt x="0" y="0"/>
                </a:moveTo>
                <a:lnTo>
                  <a:pt x="5199458" y="0"/>
                </a:lnTo>
                <a:lnTo>
                  <a:pt x="5199458" y="2706983"/>
                </a:lnTo>
                <a:cubicBezTo>
                  <a:pt x="4949022" y="2716693"/>
                  <a:pt x="4911237" y="2742352"/>
                  <a:pt x="4607639" y="2746746"/>
                </a:cubicBezTo>
                <a:cubicBezTo>
                  <a:pt x="4101770" y="2727125"/>
                  <a:pt x="3532107" y="2574599"/>
                  <a:pt x="3026238" y="2592191"/>
                </a:cubicBezTo>
                <a:cubicBezTo>
                  <a:pt x="2401511" y="2606496"/>
                  <a:pt x="1994752" y="2875982"/>
                  <a:pt x="1253067" y="2884970"/>
                </a:cubicBezTo>
                <a:cubicBezTo>
                  <a:pt x="643992" y="2892981"/>
                  <a:pt x="417689" y="2837196"/>
                  <a:pt x="0" y="281330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530FF4A5-9DFF-8343-AC0F-D97C9968A4B3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3376370" y="3845081"/>
            <a:ext cx="2663825" cy="2443007"/>
          </a:xfrm>
          <a:custGeom>
            <a:avLst/>
            <a:gdLst>
              <a:gd name="connsiteX0" fmla="*/ 0 w 2663825"/>
              <a:gd name="connsiteY0" fmla="*/ 0 h 2438400"/>
              <a:gd name="connsiteX1" fmla="*/ 2663825 w 2663825"/>
              <a:gd name="connsiteY1" fmla="*/ 0 h 2438400"/>
              <a:gd name="connsiteX2" fmla="*/ 2663825 w 2663825"/>
              <a:gd name="connsiteY2" fmla="*/ 2438400 h 2438400"/>
              <a:gd name="connsiteX3" fmla="*/ 0 w 2663825"/>
              <a:gd name="connsiteY3" fmla="*/ 2438400 h 2438400"/>
              <a:gd name="connsiteX4" fmla="*/ 0 w 2663825"/>
              <a:gd name="connsiteY4" fmla="*/ 0 h 2438400"/>
              <a:gd name="connsiteX0" fmla="*/ 0 w 2663825"/>
              <a:gd name="connsiteY0" fmla="*/ 1169 h 2439569"/>
              <a:gd name="connsiteX1" fmla="*/ 2360996 w 2663825"/>
              <a:gd name="connsiteY1" fmla="*/ 0 h 2439569"/>
              <a:gd name="connsiteX2" fmla="*/ 2663825 w 2663825"/>
              <a:gd name="connsiteY2" fmla="*/ 1169 h 2439569"/>
              <a:gd name="connsiteX3" fmla="*/ 2663825 w 2663825"/>
              <a:gd name="connsiteY3" fmla="*/ 2439569 h 2439569"/>
              <a:gd name="connsiteX4" fmla="*/ 0 w 2663825"/>
              <a:gd name="connsiteY4" fmla="*/ 2439569 h 2439569"/>
              <a:gd name="connsiteX5" fmla="*/ 0 w 2663825"/>
              <a:gd name="connsiteY5" fmla="*/ 1169 h 2439569"/>
              <a:gd name="connsiteX0" fmla="*/ 0 w 2663825"/>
              <a:gd name="connsiteY0" fmla="*/ 1169 h 2439569"/>
              <a:gd name="connsiteX1" fmla="*/ 1285822 w 2663825"/>
              <a:gd name="connsiteY1" fmla="*/ 1 h 2439569"/>
              <a:gd name="connsiteX2" fmla="*/ 2360996 w 2663825"/>
              <a:gd name="connsiteY2" fmla="*/ 0 h 2439569"/>
              <a:gd name="connsiteX3" fmla="*/ 2663825 w 2663825"/>
              <a:gd name="connsiteY3" fmla="*/ 1169 h 2439569"/>
              <a:gd name="connsiteX4" fmla="*/ 2663825 w 2663825"/>
              <a:gd name="connsiteY4" fmla="*/ 2439569 h 2439569"/>
              <a:gd name="connsiteX5" fmla="*/ 0 w 2663825"/>
              <a:gd name="connsiteY5" fmla="*/ 2439569 h 2439569"/>
              <a:gd name="connsiteX6" fmla="*/ 0 w 2663825"/>
              <a:gd name="connsiteY6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16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0085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33461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334616 h 2439569"/>
              <a:gd name="connsiteX0" fmla="*/ 0 w 2663825"/>
              <a:gd name="connsiteY0" fmla="*/ 16273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29861 w 2663825"/>
              <a:gd name="connsiteY1" fmla="*/ 314408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306447 w 2663825"/>
              <a:gd name="connsiteY2" fmla="*/ 525953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48008 w 2663825"/>
              <a:gd name="connsiteY2" fmla="*/ 233757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8031 h 2444864"/>
              <a:gd name="connsiteX1" fmla="*/ 467674 w 2663825"/>
              <a:gd name="connsiteY1" fmla="*/ 151261 h 2444864"/>
              <a:gd name="connsiteX2" fmla="*/ 1248008 w 2663825"/>
              <a:gd name="connsiteY2" fmla="*/ 239052 h 2444864"/>
              <a:gd name="connsiteX3" fmla="*/ 2055050 w 2663825"/>
              <a:gd name="connsiteY3" fmla="*/ 1857 h 2444864"/>
              <a:gd name="connsiteX4" fmla="*/ 2663825 w 2663825"/>
              <a:gd name="connsiteY4" fmla="*/ 75216 h 2444864"/>
              <a:gd name="connsiteX5" fmla="*/ 2663825 w 2663825"/>
              <a:gd name="connsiteY5" fmla="*/ 2444864 h 2444864"/>
              <a:gd name="connsiteX6" fmla="*/ 0 w 2663825"/>
              <a:gd name="connsiteY6" fmla="*/ 2444864 h 2444864"/>
              <a:gd name="connsiteX7" fmla="*/ 0 w 2663825"/>
              <a:gd name="connsiteY7" fmla="*/ 168031 h 2444864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825" h="2443007">
                <a:moveTo>
                  <a:pt x="0" y="166174"/>
                </a:moveTo>
                <a:cubicBezTo>
                  <a:pt x="8074" y="167459"/>
                  <a:pt x="174279" y="82805"/>
                  <a:pt x="467674" y="149404"/>
                </a:cubicBezTo>
                <a:cubicBezTo>
                  <a:pt x="922582" y="241691"/>
                  <a:pt x="975292" y="285850"/>
                  <a:pt x="1248008" y="237195"/>
                </a:cubicBezTo>
                <a:cubicBezTo>
                  <a:pt x="1517022" y="158130"/>
                  <a:pt x="1703534" y="3438"/>
                  <a:pt x="2055050" y="0"/>
                </a:cubicBezTo>
                <a:cubicBezTo>
                  <a:pt x="2374854" y="390"/>
                  <a:pt x="2460900" y="48906"/>
                  <a:pt x="2663825" y="73359"/>
                </a:cubicBezTo>
                <a:lnTo>
                  <a:pt x="2663825" y="2443007"/>
                </a:lnTo>
                <a:lnTo>
                  <a:pt x="0" y="2443007"/>
                </a:lnTo>
                <a:lnTo>
                  <a:pt x="0" y="16617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05A056F4-6258-D641-B0EE-58D243FEE7EA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8976495" y="3845081"/>
            <a:ext cx="2663825" cy="2443007"/>
          </a:xfrm>
          <a:custGeom>
            <a:avLst/>
            <a:gdLst>
              <a:gd name="connsiteX0" fmla="*/ 0 w 2663825"/>
              <a:gd name="connsiteY0" fmla="*/ 0 h 2438400"/>
              <a:gd name="connsiteX1" fmla="*/ 2663825 w 2663825"/>
              <a:gd name="connsiteY1" fmla="*/ 0 h 2438400"/>
              <a:gd name="connsiteX2" fmla="*/ 2663825 w 2663825"/>
              <a:gd name="connsiteY2" fmla="*/ 2438400 h 2438400"/>
              <a:gd name="connsiteX3" fmla="*/ 0 w 2663825"/>
              <a:gd name="connsiteY3" fmla="*/ 2438400 h 2438400"/>
              <a:gd name="connsiteX4" fmla="*/ 0 w 2663825"/>
              <a:gd name="connsiteY4" fmla="*/ 0 h 2438400"/>
              <a:gd name="connsiteX0" fmla="*/ 0 w 2663825"/>
              <a:gd name="connsiteY0" fmla="*/ 1169 h 2439569"/>
              <a:gd name="connsiteX1" fmla="*/ 2360996 w 2663825"/>
              <a:gd name="connsiteY1" fmla="*/ 0 h 2439569"/>
              <a:gd name="connsiteX2" fmla="*/ 2663825 w 2663825"/>
              <a:gd name="connsiteY2" fmla="*/ 1169 h 2439569"/>
              <a:gd name="connsiteX3" fmla="*/ 2663825 w 2663825"/>
              <a:gd name="connsiteY3" fmla="*/ 2439569 h 2439569"/>
              <a:gd name="connsiteX4" fmla="*/ 0 w 2663825"/>
              <a:gd name="connsiteY4" fmla="*/ 2439569 h 2439569"/>
              <a:gd name="connsiteX5" fmla="*/ 0 w 2663825"/>
              <a:gd name="connsiteY5" fmla="*/ 1169 h 2439569"/>
              <a:gd name="connsiteX0" fmla="*/ 0 w 2663825"/>
              <a:gd name="connsiteY0" fmla="*/ 1169 h 2439569"/>
              <a:gd name="connsiteX1" fmla="*/ 1285822 w 2663825"/>
              <a:gd name="connsiteY1" fmla="*/ 1 h 2439569"/>
              <a:gd name="connsiteX2" fmla="*/ 2360996 w 2663825"/>
              <a:gd name="connsiteY2" fmla="*/ 0 h 2439569"/>
              <a:gd name="connsiteX3" fmla="*/ 2663825 w 2663825"/>
              <a:gd name="connsiteY3" fmla="*/ 1169 h 2439569"/>
              <a:gd name="connsiteX4" fmla="*/ 2663825 w 2663825"/>
              <a:gd name="connsiteY4" fmla="*/ 2439569 h 2439569"/>
              <a:gd name="connsiteX5" fmla="*/ 0 w 2663825"/>
              <a:gd name="connsiteY5" fmla="*/ 2439569 h 2439569"/>
              <a:gd name="connsiteX6" fmla="*/ 0 w 2663825"/>
              <a:gd name="connsiteY6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16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100859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1169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169 h 2439569"/>
              <a:gd name="connsiteX0" fmla="*/ 0 w 2663825"/>
              <a:gd name="connsiteY0" fmla="*/ 33461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334616 h 2439569"/>
              <a:gd name="connsiteX0" fmla="*/ 0 w 2663825"/>
              <a:gd name="connsiteY0" fmla="*/ 162736 h 2439569"/>
              <a:gd name="connsiteX1" fmla="*/ 436736 w 2663825"/>
              <a:gd name="connsiteY1" fmla="*/ 5025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29861 w 2663825"/>
              <a:gd name="connsiteY1" fmla="*/ 314408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85822 w 2663825"/>
              <a:gd name="connsiteY2" fmla="*/ 1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306447 w 2663825"/>
              <a:gd name="connsiteY2" fmla="*/ 525953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10195 w 2663825"/>
              <a:gd name="connsiteY2" fmla="*/ 237195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2736 h 2439569"/>
              <a:gd name="connsiteX1" fmla="*/ 467674 w 2663825"/>
              <a:gd name="connsiteY1" fmla="*/ 145966 h 2439569"/>
              <a:gd name="connsiteX2" fmla="*/ 1248008 w 2663825"/>
              <a:gd name="connsiteY2" fmla="*/ 233757 h 2439569"/>
              <a:gd name="connsiteX3" fmla="*/ 2360996 w 2663825"/>
              <a:gd name="connsiteY3" fmla="*/ 0 h 2439569"/>
              <a:gd name="connsiteX4" fmla="*/ 2663825 w 2663825"/>
              <a:gd name="connsiteY4" fmla="*/ 69921 h 2439569"/>
              <a:gd name="connsiteX5" fmla="*/ 2663825 w 2663825"/>
              <a:gd name="connsiteY5" fmla="*/ 2439569 h 2439569"/>
              <a:gd name="connsiteX6" fmla="*/ 0 w 2663825"/>
              <a:gd name="connsiteY6" fmla="*/ 2439569 h 2439569"/>
              <a:gd name="connsiteX7" fmla="*/ 0 w 2663825"/>
              <a:gd name="connsiteY7" fmla="*/ 162736 h 2439569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8031 h 2444864"/>
              <a:gd name="connsiteX1" fmla="*/ 467674 w 2663825"/>
              <a:gd name="connsiteY1" fmla="*/ 151261 h 2444864"/>
              <a:gd name="connsiteX2" fmla="*/ 1248008 w 2663825"/>
              <a:gd name="connsiteY2" fmla="*/ 239052 h 2444864"/>
              <a:gd name="connsiteX3" fmla="*/ 2055050 w 2663825"/>
              <a:gd name="connsiteY3" fmla="*/ 1857 h 2444864"/>
              <a:gd name="connsiteX4" fmla="*/ 2663825 w 2663825"/>
              <a:gd name="connsiteY4" fmla="*/ 75216 h 2444864"/>
              <a:gd name="connsiteX5" fmla="*/ 2663825 w 2663825"/>
              <a:gd name="connsiteY5" fmla="*/ 2444864 h 2444864"/>
              <a:gd name="connsiteX6" fmla="*/ 0 w 2663825"/>
              <a:gd name="connsiteY6" fmla="*/ 2444864 h 2444864"/>
              <a:gd name="connsiteX7" fmla="*/ 0 w 2663825"/>
              <a:gd name="connsiteY7" fmla="*/ 168031 h 2444864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  <a:gd name="connsiteX0" fmla="*/ 0 w 2663825"/>
              <a:gd name="connsiteY0" fmla="*/ 166174 h 2443007"/>
              <a:gd name="connsiteX1" fmla="*/ 467674 w 2663825"/>
              <a:gd name="connsiteY1" fmla="*/ 149404 h 2443007"/>
              <a:gd name="connsiteX2" fmla="*/ 1248008 w 2663825"/>
              <a:gd name="connsiteY2" fmla="*/ 237195 h 2443007"/>
              <a:gd name="connsiteX3" fmla="*/ 2055050 w 2663825"/>
              <a:gd name="connsiteY3" fmla="*/ 0 h 2443007"/>
              <a:gd name="connsiteX4" fmla="*/ 2663825 w 2663825"/>
              <a:gd name="connsiteY4" fmla="*/ 73359 h 2443007"/>
              <a:gd name="connsiteX5" fmla="*/ 2663825 w 2663825"/>
              <a:gd name="connsiteY5" fmla="*/ 2443007 h 2443007"/>
              <a:gd name="connsiteX6" fmla="*/ 0 w 2663825"/>
              <a:gd name="connsiteY6" fmla="*/ 2443007 h 2443007"/>
              <a:gd name="connsiteX7" fmla="*/ 0 w 2663825"/>
              <a:gd name="connsiteY7" fmla="*/ 166174 h 2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63825" h="2443007">
                <a:moveTo>
                  <a:pt x="0" y="166174"/>
                </a:moveTo>
                <a:cubicBezTo>
                  <a:pt x="8074" y="167459"/>
                  <a:pt x="174279" y="82805"/>
                  <a:pt x="467674" y="149404"/>
                </a:cubicBezTo>
                <a:cubicBezTo>
                  <a:pt x="922582" y="241691"/>
                  <a:pt x="975292" y="285850"/>
                  <a:pt x="1248008" y="237195"/>
                </a:cubicBezTo>
                <a:cubicBezTo>
                  <a:pt x="1517022" y="158130"/>
                  <a:pt x="1703534" y="3438"/>
                  <a:pt x="2055050" y="0"/>
                </a:cubicBezTo>
                <a:cubicBezTo>
                  <a:pt x="2374854" y="390"/>
                  <a:pt x="2460900" y="48906"/>
                  <a:pt x="2663825" y="73359"/>
                </a:cubicBezTo>
                <a:lnTo>
                  <a:pt x="2663825" y="2443007"/>
                </a:lnTo>
                <a:lnTo>
                  <a:pt x="0" y="2443007"/>
                </a:lnTo>
                <a:lnTo>
                  <a:pt x="0" y="16617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1702760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8B907A5-9836-6541-B3E8-835C3E4C0F33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0" y="0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0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</p:spPr>
        <p:txBody>
          <a:bodyPr anchor="ctr" anchorCtr="0"/>
          <a:lstStyle>
            <a:lvl1pPr algn="ctr"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71FFA96-684F-1249-8E3A-725711B1E92F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9A409FDF-3B6C-0B4F-BFAD-05097FCBE5F2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708098" y="2133601"/>
            <a:ext cx="490816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7094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B9C79A20-F490-D846-AF6F-D2F9EF7C4622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176338" y="-7495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gradFill>
            <a:gsLst>
              <a:gs pos="74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1A8B98F-29C8-B694-03AC-37F154900EB9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01155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F974805-752F-04CB-E0E3-6FC98BD9FF5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964695" y="545307"/>
            <a:ext cx="1649011" cy="86633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77" b="77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26BFE7F4-2217-A34B-8DF0-4C8A60EA1E2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7780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16698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% Image left_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4680F1F-38FC-3E4D-8DFE-ACA109051729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0" y="10188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4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FBA17-74F2-4DFD-BA44-92DDBCC1E826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708098" y="2133601"/>
            <a:ext cx="490816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23DB94F-B37E-4044-B112-0B83C316A46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36377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left_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4680F1F-38FC-3E4D-8DFE-ACA109051729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0" y="10188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4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FBA17-74F2-4DFD-BA44-92DDBCC1E826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708098" y="2133601"/>
            <a:ext cx="490816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23DB94F-B37E-4044-B112-0B83C316A46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3667475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right_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D84078-2C85-74E0-7954-B0699456C426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01155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419D2AC-9FC5-4C4B-878B-506130D55AD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6338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gradFill>
            <a:gsLst>
              <a:gs pos="76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69D9AEA-5B6C-DA4F-8EE4-2A148A994A0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176338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E5D172-3728-3F41-AB82-A05A1F62B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62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% Image right_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D1997-C701-8AC4-8F1C-89C7E3DDB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63035"/>
            <a:ext cx="523293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5D6C5-7C65-C818-232F-B45F77CD28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3249B-7F74-16E6-C994-884D5B1894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A8644EB6-991B-DE97-476C-666F5FB74EE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5734" y="1322915"/>
            <a:ext cx="5232930" cy="365336"/>
          </a:xfrm>
        </p:spPr>
        <p:txBody>
          <a:bodyPr/>
          <a:lstStyle>
            <a:lvl1pPr>
              <a:defRPr sz="2200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D84078-2C85-74E0-7954-B0699456C426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601155" y="2133601"/>
            <a:ext cx="5207509" cy="4155017"/>
          </a:xfrm>
          <a:custGeom>
            <a:avLst/>
            <a:gdLst>
              <a:gd name="connsiteX0" fmla="*/ 0 w 5207509"/>
              <a:gd name="connsiteY0" fmla="*/ 0 h 4155017"/>
              <a:gd name="connsiteX1" fmla="*/ 5207509 w 5207509"/>
              <a:gd name="connsiteY1" fmla="*/ 0 h 4155017"/>
              <a:gd name="connsiteX2" fmla="*/ 5207509 w 5207509"/>
              <a:gd name="connsiteY2" fmla="*/ 4155017 h 4155017"/>
              <a:gd name="connsiteX3" fmla="*/ 0 w 5207509"/>
              <a:gd name="connsiteY3" fmla="*/ 4155017 h 4155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7509" h="4155017">
                <a:moveTo>
                  <a:pt x="0" y="0"/>
                </a:moveTo>
                <a:lnTo>
                  <a:pt x="5207509" y="0"/>
                </a:lnTo>
                <a:lnTo>
                  <a:pt x="5207509" y="4155017"/>
                </a:lnTo>
                <a:lnTo>
                  <a:pt x="0" y="41550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419D2AC-9FC5-4C4B-878B-506130D55AD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176338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gradFill>
            <a:gsLst>
              <a:gs pos="76000">
                <a:srgbClr val="000000">
                  <a:alpha val="50000"/>
                </a:srgbClr>
              </a:gs>
              <a:gs pos="2100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69D9AEA-5B6C-DA4F-8EE4-2A148A994A0F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176338" y="0"/>
            <a:ext cx="6015662" cy="6865495"/>
          </a:xfrm>
          <a:custGeom>
            <a:avLst/>
            <a:gdLst>
              <a:gd name="connsiteX0" fmla="*/ 0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0 w 7061200"/>
              <a:gd name="connsiteY4" fmla="*/ 0 h 6858000"/>
              <a:gd name="connsiteX0" fmla="*/ 270934 w 7061200"/>
              <a:gd name="connsiteY0" fmla="*/ 0 h 6858000"/>
              <a:gd name="connsiteX1" fmla="*/ 7061200 w 7061200"/>
              <a:gd name="connsiteY1" fmla="*/ 0 h 6858000"/>
              <a:gd name="connsiteX2" fmla="*/ 7061200 w 7061200"/>
              <a:gd name="connsiteY2" fmla="*/ 6858000 h 6858000"/>
              <a:gd name="connsiteX3" fmla="*/ 0 w 7061200"/>
              <a:gd name="connsiteY3" fmla="*/ 6858000 h 6858000"/>
              <a:gd name="connsiteX4" fmla="*/ 270934 w 7061200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228600 w 7018866"/>
              <a:gd name="connsiteY4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135466 w 7018866"/>
              <a:gd name="connsiteY4" fmla="*/ 22860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93132 w 7018866"/>
              <a:gd name="connsiteY4" fmla="*/ 609600 h 6858000"/>
              <a:gd name="connsiteX5" fmla="*/ 228600 w 7018866"/>
              <a:gd name="connsiteY5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50799 w 7018866"/>
              <a:gd name="connsiteY4" fmla="*/ 3115733 h 6858000"/>
              <a:gd name="connsiteX5" fmla="*/ 93132 w 7018866"/>
              <a:gd name="connsiteY5" fmla="*/ 609600 h 6858000"/>
              <a:gd name="connsiteX6" fmla="*/ 228600 w 7018866"/>
              <a:gd name="connsiteY6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50799 w 7018866"/>
              <a:gd name="connsiteY5" fmla="*/ 3115733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228600 w 7018866"/>
              <a:gd name="connsiteY0" fmla="*/ 0 h 6858000"/>
              <a:gd name="connsiteX1" fmla="*/ 7018866 w 7018866"/>
              <a:gd name="connsiteY1" fmla="*/ 0 h 6858000"/>
              <a:gd name="connsiteX2" fmla="*/ 7018866 w 7018866"/>
              <a:gd name="connsiteY2" fmla="*/ 6858000 h 6858000"/>
              <a:gd name="connsiteX3" fmla="*/ 0 w 7018866"/>
              <a:gd name="connsiteY3" fmla="*/ 6858000 h 6858000"/>
              <a:gd name="connsiteX4" fmla="*/ 42333 w 7018866"/>
              <a:gd name="connsiteY4" fmla="*/ 3505200 h 6858000"/>
              <a:gd name="connsiteX5" fmla="*/ 482599 w 7018866"/>
              <a:gd name="connsiteY5" fmla="*/ 2827866 h 6858000"/>
              <a:gd name="connsiteX6" fmla="*/ 93132 w 7018866"/>
              <a:gd name="connsiteY6" fmla="*/ 609600 h 6858000"/>
              <a:gd name="connsiteX7" fmla="*/ 228600 w 7018866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8278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51933 w 7188200"/>
              <a:gd name="connsiteY5" fmla="*/ 2726266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34 w 7188200"/>
              <a:gd name="connsiteY0" fmla="*/ 0 h 6858000"/>
              <a:gd name="connsiteX1" fmla="*/ 7188200 w 7188200"/>
              <a:gd name="connsiteY1" fmla="*/ 0 h 6858000"/>
              <a:gd name="connsiteX2" fmla="*/ 7188200 w 7188200"/>
              <a:gd name="connsiteY2" fmla="*/ 6858000 h 6858000"/>
              <a:gd name="connsiteX3" fmla="*/ 169334 w 7188200"/>
              <a:gd name="connsiteY3" fmla="*/ 6858000 h 6858000"/>
              <a:gd name="connsiteX4" fmla="*/ 0 w 7188200"/>
              <a:gd name="connsiteY4" fmla="*/ 5367866 h 6858000"/>
              <a:gd name="connsiteX5" fmla="*/ 618067 w 7188200"/>
              <a:gd name="connsiteY5" fmla="*/ 2760132 h 6858000"/>
              <a:gd name="connsiteX6" fmla="*/ 262466 w 7188200"/>
              <a:gd name="connsiteY6" fmla="*/ 609600 h 6858000"/>
              <a:gd name="connsiteX7" fmla="*/ 397934 w 7188200"/>
              <a:gd name="connsiteY7" fmla="*/ 0 h 6858000"/>
              <a:gd name="connsiteX0" fmla="*/ 397984 w 7188250"/>
              <a:gd name="connsiteY0" fmla="*/ 0 h 6858000"/>
              <a:gd name="connsiteX1" fmla="*/ 7188250 w 7188250"/>
              <a:gd name="connsiteY1" fmla="*/ 0 h 6858000"/>
              <a:gd name="connsiteX2" fmla="*/ 7188250 w 7188250"/>
              <a:gd name="connsiteY2" fmla="*/ 6858000 h 6858000"/>
              <a:gd name="connsiteX3" fmla="*/ 169384 w 7188250"/>
              <a:gd name="connsiteY3" fmla="*/ 6858000 h 6858000"/>
              <a:gd name="connsiteX4" fmla="*/ 50 w 7188250"/>
              <a:gd name="connsiteY4" fmla="*/ 5367866 h 6858000"/>
              <a:gd name="connsiteX5" fmla="*/ 618117 w 7188250"/>
              <a:gd name="connsiteY5" fmla="*/ 2760132 h 6858000"/>
              <a:gd name="connsiteX6" fmla="*/ 262516 w 7188250"/>
              <a:gd name="connsiteY6" fmla="*/ 609600 h 6858000"/>
              <a:gd name="connsiteX7" fmla="*/ 397984 w 7188250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575812 w 7145945"/>
              <a:gd name="connsiteY5" fmla="*/ 2760132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220211 w 7145945"/>
              <a:gd name="connsiteY6" fmla="*/ 609600 h 6858000"/>
              <a:gd name="connsiteX7" fmla="*/ 355679 w 7145945"/>
              <a:gd name="connsiteY7" fmla="*/ 0 h 6858000"/>
              <a:gd name="connsiteX0" fmla="*/ 355679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355679 w 7145945"/>
              <a:gd name="connsiteY7" fmla="*/ 0 h 6858000"/>
              <a:gd name="connsiteX0" fmla="*/ 250748 w 7145945"/>
              <a:gd name="connsiteY0" fmla="*/ 0 h 6858000"/>
              <a:gd name="connsiteX1" fmla="*/ 7145945 w 7145945"/>
              <a:gd name="connsiteY1" fmla="*/ 0 h 6858000"/>
              <a:gd name="connsiteX2" fmla="*/ 7145945 w 7145945"/>
              <a:gd name="connsiteY2" fmla="*/ 6858000 h 6858000"/>
              <a:gd name="connsiteX3" fmla="*/ 127079 w 7145945"/>
              <a:gd name="connsiteY3" fmla="*/ 6858000 h 6858000"/>
              <a:gd name="connsiteX4" fmla="*/ 79 w 7145945"/>
              <a:gd name="connsiteY4" fmla="*/ 5367866 h 6858000"/>
              <a:gd name="connsiteX5" fmla="*/ 380940 w 7145945"/>
              <a:gd name="connsiteY5" fmla="*/ 2767627 h 6858000"/>
              <a:gd name="connsiteX6" fmla="*/ 182736 w 7145945"/>
              <a:gd name="connsiteY6" fmla="*/ 617095 h 6858000"/>
              <a:gd name="connsiteX7" fmla="*/ 250748 w 7145945"/>
              <a:gd name="connsiteY7" fmla="*/ 0 h 6858000"/>
              <a:gd name="connsiteX0" fmla="*/ 250781 w 7145978"/>
              <a:gd name="connsiteY0" fmla="*/ 0 h 6865495"/>
              <a:gd name="connsiteX1" fmla="*/ 7145978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7145978"/>
              <a:gd name="connsiteY0" fmla="*/ 7495 h 6872990"/>
              <a:gd name="connsiteX1" fmla="*/ 5886804 w 7145978"/>
              <a:gd name="connsiteY1" fmla="*/ 0 h 6872990"/>
              <a:gd name="connsiteX2" fmla="*/ 7145978 w 7145978"/>
              <a:gd name="connsiteY2" fmla="*/ 6865495 h 6872990"/>
              <a:gd name="connsiteX3" fmla="*/ 104627 w 7145978"/>
              <a:gd name="connsiteY3" fmla="*/ 6872990 h 6872990"/>
              <a:gd name="connsiteX4" fmla="*/ 112 w 7145978"/>
              <a:gd name="connsiteY4" fmla="*/ 5375361 h 6872990"/>
              <a:gd name="connsiteX5" fmla="*/ 380973 w 7145978"/>
              <a:gd name="connsiteY5" fmla="*/ 2775122 h 6872990"/>
              <a:gd name="connsiteX6" fmla="*/ 182769 w 7145978"/>
              <a:gd name="connsiteY6" fmla="*/ 624590 h 6872990"/>
              <a:gd name="connsiteX7" fmla="*/ 250781 w 7145978"/>
              <a:gd name="connsiteY7" fmla="*/ 7495 h 6872990"/>
              <a:gd name="connsiteX0" fmla="*/ 250781 w 7145978"/>
              <a:gd name="connsiteY0" fmla="*/ 0 h 6865495"/>
              <a:gd name="connsiteX1" fmla="*/ 5999230 w 7145978"/>
              <a:gd name="connsiteY1" fmla="*/ 0 h 6865495"/>
              <a:gd name="connsiteX2" fmla="*/ 7145978 w 7145978"/>
              <a:gd name="connsiteY2" fmla="*/ 6858000 h 6865495"/>
              <a:gd name="connsiteX3" fmla="*/ 104627 w 7145978"/>
              <a:gd name="connsiteY3" fmla="*/ 6865495 h 6865495"/>
              <a:gd name="connsiteX4" fmla="*/ 112 w 7145978"/>
              <a:gd name="connsiteY4" fmla="*/ 5367866 h 6865495"/>
              <a:gd name="connsiteX5" fmla="*/ 380973 w 7145978"/>
              <a:gd name="connsiteY5" fmla="*/ 2767627 h 6865495"/>
              <a:gd name="connsiteX6" fmla="*/ 182769 w 7145978"/>
              <a:gd name="connsiteY6" fmla="*/ 617095 h 6865495"/>
              <a:gd name="connsiteX7" fmla="*/ 250781 w 7145978"/>
              <a:gd name="connsiteY7" fmla="*/ 0 h 6865495"/>
              <a:gd name="connsiteX0" fmla="*/ 250781 w 5999230"/>
              <a:gd name="connsiteY0" fmla="*/ 0 h 6865495"/>
              <a:gd name="connsiteX1" fmla="*/ 5999230 w 5999230"/>
              <a:gd name="connsiteY1" fmla="*/ 0 h 6865495"/>
              <a:gd name="connsiteX2" fmla="*/ 5954260 w 5999230"/>
              <a:gd name="connsiteY2" fmla="*/ 6858000 h 6865495"/>
              <a:gd name="connsiteX3" fmla="*/ 104627 w 5999230"/>
              <a:gd name="connsiteY3" fmla="*/ 6865495 h 6865495"/>
              <a:gd name="connsiteX4" fmla="*/ 112 w 5999230"/>
              <a:gd name="connsiteY4" fmla="*/ 5367866 h 6865495"/>
              <a:gd name="connsiteX5" fmla="*/ 380973 w 5999230"/>
              <a:gd name="connsiteY5" fmla="*/ 2767627 h 6865495"/>
              <a:gd name="connsiteX6" fmla="*/ 182769 w 5999230"/>
              <a:gd name="connsiteY6" fmla="*/ 617095 h 6865495"/>
              <a:gd name="connsiteX7" fmla="*/ 250781 w 5999230"/>
              <a:gd name="connsiteY7" fmla="*/ 0 h 6865495"/>
              <a:gd name="connsiteX0" fmla="*/ 250781 w 6014220"/>
              <a:gd name="connsiteY0" fmla="*/ 0 h 6865495"/>
              <a:gd name="connsiteX1" fmla="*/ 5999230 w 6014220"/>
              <a:gd name="connsiteY1" fmla="*/ 0 h 6865495"/>
              <a:gd name="connsiteX2" fmla="*/ 6014220 w 6014220"/>
              <a:gd name="connsiteY2" fmla="*/ 6858000 h 6865495"/>
              <a:gd name="connsiteX3" fmla="*/ 104627 w 6014220"/>
              <a:gd name="connsiteY3" fmla="*/ 6865495 h 6865495"/>
              <a:gd name="connsiteX4" fmla="*/ 112 w 6014220"/>
              <a:gd name="connsiteY4" fmla="*/ 5367866 h 6865495"/>
              <a:gd name="connsiteX5" fmla="*/ 380973 w 6014220"/>
              <a:gd name="connsiteY5" fmla="*/ 2767627 h 6865495"/>
              <a:gd name="connsiteX6" fmla="*/ 182769 w 6014220"/>
              <a:gd name="connsiteY6" fmla="*/ 617095 h 6865495"/>
              <a:gd name="connsiteX7" fmla="*/ 250781 w 6014220"/>
              <a:gd name="connsiteY7" fmla="*/ 0 h 6865495"/>
              <a:gd name="connsiteX0" fmla="*/ 250781 w 6015662"/>
              <a:gd name="connsiteY0" fmla="*/ 0 h 6865495"/>
              <a:gd name="connsiteX1" fmla="*/ 6014220 w 6015662"/>
              <a:gd name="connsiteY1" fmla="*/ 0 h 6865495"/>
              <a:gd name="connsiteX2" fmla="*/ 6014220 w 6015662"/>
              <a:gd name="connsiteY2" fmla="*/ 6858000 h 6865495"/>
              <a:gd name="connsiteX3" fmla="*/ 104627 w 6015662"/>
              <a:gd name="connsiteY3" fmla="*/ 6865495 h 6865495"/>
              <a:gd name="connsiteX4" fmla="*/ 112 w 6015662"/>
              <a:gd name="connsiteY4" fmla="*/ 5367866 h 6865495"/>
              <a:gd name="connsiteX5" fmla="*/ 380973 w 6015662"/>
              <a:gd name="connsiteY5" fmla="*/ 2767627 h 6865495"/>
              <a:gd name="connsiteX6" fmla="*/ 182769 w 6015662"/>
              <a:gd name="connsiteY6" fmla="*/ 617095 h 6865495"/>
              <a:gd name="connsiteX7" fmla="*/ 250781 w 6015662"/>
              <a:gd name="connsiteY7" fmla="*/ 0 h 6865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5662" h="6865495">
                <a:moveTo>
                  <a:pt x="250781" y="0"/>
                </a:moveTo>
                <a:lnTo>
                  <a:pt x="6014220" y="0"/>
                </a:lnTo>
                <a:cubicBezTo>
                  <a:pt x="6019217" y="2286000"/>
                  <a:pt x="6009223" y="4572000"/>
                  <a:pt x="6014220" y="6858000"/>
                </a:cubicBezTo>
                <a:lnTo>
                  <a:pt x="104627" y="6865495"/>
                </a:lnTo>
                <a:cubicBezTo>
                  <a:pt x="48182" y="6368784"/>
                  <a:pt x="-2710" y="6321777"/>
                  <a:pt x="112" y="5367866"/>
                </a:cubicBezTo>
                <a:cubicBezTo>
                  <a:pt x="31156" y="4004733"/>
                  <a:pt x="358396" y="3792093"/>
                  <a:pt x="380973" y="2767627"/>
                </a:cubicBezTo>
                <a:cubicBezTo>
                  <a:pt x="352751" y="1571006"/>
                  <a:pt x="168658" y="1551250"/>
                  <a:pt x="182769" y="617095"/>
                </a:cubicBezTo>
                <a:cubicBezTo>
                  <a:pt x="210991" y="227628"/>
                  <a:pt x="205625" y="203200"/>
                  <a:pt x="25078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and send to back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E5D172-3728-3F41-AB82-A05A1F62B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96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4 icons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id="{076295FC-84CE-9E49-83F3-D96B1CF3D01E}"/>
              </a:ext>
            </a:extLst>
          </p:cNvPr>
          <p:cNvSpPr/>
          <p:nvPr userDrawn="1"/>
        </p:nvSpPr>
        <p:spPr>
          <a:xfrm>
            <a:off x="7996619" y="-9132"/>
            <a:ext cx="4204398" cy="6880723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5947725"/>
              <a:gd name="connsiteY0" fmla="*/ 238 h 6866704"/>
              <a:gd name="connsiteX1" fmla="*/ 5947725 w 5947725"/>
              <a:gd name="connsiteY1" fmla="*/ 238 h 6866704"/>
              <a:gd name="connsiteX2" fmla="*/ 3727768 w 5947725"/>
              <a:gd name="connsiteY2" fmla="*/ 6858238 h 6866704"/>
              <a:gd name="connsiteX3" fmla="*/ 168710 w 5947725"/>
              <a:gd name="connsiteY3" fmla="*/ 6866704 h 6866704"/>
              <a:gd name="connsiteX4" fmla="*/ 27836 w 5947725"/>
              <a:gd name="connsiteY4" fmla="*/ 5056413 h 6866704"/>
              <a:gd name="connsiteX5" fmla="*/ 602133 w 5947725"/>
              <a:gd name="connsiteY5" fmla="*/ 2789500 h 6866704"/>
              <a:gd name="connsiteX6" fmla="*/ 228881 w 5947725"/>
              <a:gd name="connsiteY6" fmla="*/ 659058 h 6866704"/>
              <a:gd name="connsiteX7" fmla="*/ 371910 w 5947725"/>
              <a:gd name="connsiteY7" fmla="*/ 238 h 6866704"/>
              <a:gd name="connsiteX0" fmla="*/ 371910 w 5958347"/>
              <a:gd name="connsiteY0" fmla="*/ 238 h 6880723"/>
              <a:gd name="connsiteX1" fmla="*/ 5947725 w 5958347"/>
              <a:gd name="connsiteY1" fmla="*/ 238 h 6880723"/>
              <a:gd name="connsiteX2" fmla="*/ 5958347 w 5958347"/>
              <a:gd name="connsiteY2" fmla="*/ 6880723 h 6880723"/>
              <a:gd name="connsiteX3" fmla="*/ 168710 w 5958347"/>
              <a:gd name="connsiteY3" fmla="*/ 6866704 h 6880723"/>
              <a:gd name="connsiteX4" fmla="*/ 27836 w 5958347"/>
              <a:gd name="connsiteY4" fmla="*/ 5056413 h 6880723"/>
              <a:gd name="connsiteX5" fmla="*/ 602133 w 5958347"/>
              <a:gd name="connsiteY5" fmla="*/ 2789500 h 6880723"/>
              <a:gd name="connsiteX6" fmla="*/ 228881 w 5958347"/>
              <a:gd name="connsiteY6" fmla="*/ 659058 h 6880723"/>
              <a:gd name="connsiteX7" fmla="*/ 371910 w 5958347"/>
              <a:gd name="connsiteY7" fmla="*/ 238 h 68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8347" h="6880723">
                <a:moveTo>
                  <a:pt x="371910" y="238"/>
                </a:moveTo>
                <a:lnTo>
                  <a:pt x="5947725" y="238"/>
                </a:lnTo>
                <a:cubicBezTo>
                  <a:pt x="5951266" y="2293733"/>
                  <a:pt x="5954806" y="4587228"/>
                  <a:pt x="5958347" y="6880723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0138-BDCD-99E1-142F-F77B839437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8A36EB-B427-76C3-1DF7-ED6954D6D8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2133602"/>
            <a:ext cx="719328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1867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55ED3E0-4503-933E-A12C-799BD7CE484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51509" y="379942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CCA3F56-625A-EB06-E6EF-283654C4AE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2667" y="123317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0" name="Content Placeholder 23">
            <a:extLst>
              <a:ext uri="{FF2B5EF4-FFF2-40B4-BE49-F238E27FC236}">
                <a16:creationId xmlns:a16="http://schemas.microsoft.com/office/drawing/2014/main" id="{3F164E7A-0B57-BF23-67B8-0C639F0CFAA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951509" y="1959117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9A21192D-6156-945F-300A-EF1E4075702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82667" y="2812345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3" name="Content Placeholder 23">
            <a:extLst>
              <a:ext uri="{FF2B5EF4-FFF2-40B4-BE49-F238E27FC236}">
                <a16:creationId xmlns:a16="http://schemas.microsoft.com/office/drawing/2014/main" id="{86402BAA-CE2B-A521-4AF7-95BFBD485B6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951509" y="3538292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F7DF8708-39D2-C47A-466D-D2A58585F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2667" y="439152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5" name="Content Placeholder 23">
            <a:extLst>
              <a:ext uri="{FF2B5EF4-FFF2-40B4-BE49-F238E27FC236}">
                <a16:creationId xmlns:a16="http://schemas.microsoft.com/office/drawing/2014/main" id="{7933DD6B-A624-1E96-0B7A-D5F008279E2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951509" y="5117466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D9940A32-F469-7B96-C293-FD0AA4ACCA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82667" y="5970694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7193280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CC05DFE7-85C9-C24F-B188-E4A3F9BD61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-1" y="3430588"/>
            <a:ext cx="8353425" cy="3427412"/>
          </a:xfrm>
          <a:custGeom>
            <a:avLst/>
            <a:gdLst>
              <a:gd name="connsiteX0" fmla="*/ 0 w 8724900"/>
              <a:gd name="connsiteY0" fmla="*/ 0 h 3427412"/>
              <a:gd name="connsiteX1" fmla="*/ 8724900 w 8724900"/>
              <a:gd name="connsiteY1" fmla="*/ 0 h 3427412"/>
              <a:gd name="connsiteX2" fmla="*/ 8724900 w 8724900"/>
              <a:gd name="connsiteY2" fmla="*/ 3427412 h 3427412"/>
              <a:gd name="connsiteX3" fmla="*/ 0 w 8724900"/>
              <a:gd name="connsiteY3" fmla="*/ 3427412 h 3427412"/>
              <a:gd name="connsiteX4" fmla="*/ 0 w 8724900"/>
              <a:gd name="connsiteY4" fmla="*/ 0 h 3427412"/>
              <a:gd name="connsiteX0" fmla="*/ 0 w 8724900"/>
              <a:gd name="connsiteY0" fmla="*/ 0 h 3427412"/>
              <a:gd name="connsiteX1" fmla="*/ 8353425 w 8724900"/>
              <a:gd name="connsiteY1" fmla="*/ 0 h 3427412"/>
              <a:gd name="connsiteX2" fmla="*/ 8724900 w 8724900"/>
              <a:gd name="connsiteY2" fmla="*/ 3427412 h 3427412"/>
              <a:gd name="connsiteX3" fmla="*/ 0 w 8724900"/>
              <a:gd name="connsiteY3" fmla="*/ 3427412 h 3427412"/>
              <a:gd name="connsiteX4" fmla="*/ 0 w 8724900"/>
              <a:gd name="connsiteY4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124825 w 8353425"/>
              <a:gd name="connsiteY2" fmla="*/ 3427412 h 3427412"/>
              <a:gd name="connsiteX3" fmla="*/ 0 w 8353425"/>
              <a:gd name="connsiteY3" fmla="*/ 3427412 h 3427412"/>
              <a:gd name="connsiteX4" fmla="*/ 0 w 8353425"/>
              <a:gd name="connsiteY4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236745 w 8353425"/>
              <a:gd name="connsiteY2" fmla="*/ 1598612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3425" h="3427412">
                <a:moveTo>
                  <a:pt x="0" y="0"/>
                </a:moveTo>
                <a:lnTo>
                  <a:pt x="8353425" y="0"/>
                </a:lnTo>
                <a:cubicBezTo>
                  <a:pt x="8231188" y="626441"/>
                  <a:pt x="8053470" y="967842"/>
                  <a:pt x="8022365" y="1853850"/>
                </a:cubicBezTo>
                <a:cubicBezTo>
                  <a:pt x="8018396" y="3094481"/>
                  <a:pt x="8125790" y="3420847"/>
                  <a:pt x="8124825" y="3427412"/>
                </a:cubicBezTo>
                <a:lnTo>
                  <a:pt x="0" y="342741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</a:t>
            </a:r>
          </a:p>
        </p:txBody>
      </p:sp>
    </p:spTree>
    <p:extLst>
      <p:ext uri="{BB962C8B-B14F-4D97-AF65-F5344CB8AC3E}">
        <p14:creationId xmlns:p14="http://schemas.microsoft.com/office/powerpoint/2010/main" val="21943118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4 icons_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id="{076295FC-84CE-9E49-83F3-D96B1CF3D01E}"/>
              </a:ext>
            </a:extLst>
          </p:cNvPr>
          <p:cNvSpPr/>
          <p:nvPr userDrawn="1"/>
        </p:nvSpPr>
        <p:spPr>
          <a:xfrm>
            <a:off x="7996619" y="-9132"/>
            <a:ext cx="4204398" cy="6880723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5947725"/>
              <a:gd name="connsiteY0" fmla="*/ 238 h 6866704"/>
              <a:gd name="connsiteX1" fmla="*/ 5947725 w 5947725"/>
              <a:gd name="connsiteY1" fmla="*/ 238 h 6866704"/>
              <a:gd name="connsiteX2" fmla="*/ 3727768 w 5947725"/>
              <a:gd name="connsiteY2" fmla="*/ 6858238 h 6866704"/>
              <a:gd name="connsiteX3" fmla="*/ 168710 w 5947725"/>
              <a:gd name="connsiteY3" fmla="*/ 6866704 h 6866704"/>
              <a:gd name="connsiteX4" fmla="*/ 27836 w 5947725"/>
              <a:gd name="connsiteY4" fmla="*/ 5056413 h 6866704"/>
              <a:gd name="connsiteX5" fmla="*/ 602133 w 5947725"/>
              <a:gd name="connsiteY5" fmla="*/ 2789500 h 6866704"/>
              <a:gd name="connsiteX6" fmla="*/ 228881 w 5947725"/>
              <a:gd name="connsiteY6" fmla="*/ 659058 h 6866704"/>
              <a:gd name="connsiteX7" fmla="*/ 371910 w 5947725"/>
              <a:gd name="connsiteY7" fmla="*/ 238 h 6866704"/>
              <a:gd name="connsiteX0" fmla="*/ 371910 w 5958347"/>
              <a:gd name="connsiteY0" fmla="*/ 238 h 6880723"/>
              <a:gd name="connsiteX1" fmla="*/ 5947725 w 5958347"/>
              <a:gd name="connsiteY1" fmla="*/ 238 h 6880723"/>
              <a:gd name="connsiteX2" fmla="*/ 5958347 w 5958347"/>
              <a:gd name="connsiteY2" fmla="*/ 6880723 h 6880723"/>
              <a:gd name="connsiteX3" fmla="*/ 168710 w 5958347"/>
              <a:gd name="connsiteY3" fmla="*/ 6866704 h 6880723"/>
              <a:gd name="connsiteX4" fmla="*/ 27836 w 5958347"/>
              <a:gd name="connsiteY4" fmla="*/ 5056413 h 6880723"/>
              <a:gd name="connsiteX5" fmla="*/ 602133 w 5958347"/>
              <a:gd name="connsiteY5" fmla="*/ 2789500 h 6880723"/>
              <a:gd name="connsiteX6" fmla="*/ 228881 w 5958347"/>
              <a:gd name="connsiteY6" fmla="*/ 659058 h 6880723"/>
              <a:gd name="connsiteX7" fmla="*/ 371910 w 5958347"/>
              <a:gd name="connsiteY7" fmla="*/ 238 h 68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8347" h="6880723">
                <a:moveTo>
                  <a:pt x="371910" y="238"/>
                </a:moveTo>
                <a:lnTo>
                  <a:pt x="5947725" y="238"/>
                </a:lnTo>
                <a:cubicBezTo>
                  <a:pt x="5951266" y="2293733"/>
                  <a:pt x="5954806" y="4587228"/>
                  <a:pt x="5958347" y="6880723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0138-BDCD-99E1-142F-F77B839437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8A36EB-B427-76C3-1DF7-ED6954D6D8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2133602"/>
            <a:ext cx="719328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1867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55ED3E0-4503-933E-A12C-799BD7CE484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51509" y="379942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CCA3F56-625A-EB06-E6EF-283654C4AE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2667" y="123317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0" name="Content Placeholder 23">
            <a:extLst>
              <a:ext uri="{FF2B5EF4-FFF2-40B4-BE49-F238E27FC236}">
                <a16:creationId xmlns:a16="http://schemas.microsoft.com/office/drawing/2014/main" id="{3F164E7A-0B57-BF23-67B8-0C639F0CFAA5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951509" y="1959117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9A21192D-6156-945F-300A-EF1E4075702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82667" y="2812345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3" name="Content Placeholder 23">
            <a:extLst>
              <a:ext uri="{FF2B5EF4-FFF2-40B4-BE49-F238E27FC236}">
                <a16:creationId xmlns:a16="http://schemas.microsoft.com/office/drawing/2014/main" id="{86402BAA-CE2B-A521-4AF7-95BFBD485B6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951509" y="3538292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F7DF8708-39D2-C47A-466D-D2A58585F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2667" y="439152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35" name="Content Placeholder 23">
            <a:extLst>
              <a:ext uri="{FF2B5EF4-FFF2-40B4-BE49-F238E27FC236}">
                <a16:creationId xmlns:a16="http://schemas.microsoft.com/office/drawing/2014/main" id="{7933DD6B-A624-1E96-0B7A-D5F008279E2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951509" y="5117466"/>
            <a:ext cx="764116" cy="76411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D9940A32-F469-7B96-C293-FD0AA4ACCAF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82667" y="5970694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7193280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E5D59F52-4247-044D-8A11-3363A35EA6A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-1" y="3430588"/>
            <a:ext cx="8353425" cy="3427412"/>
          </a:xfrm>
          <a:custGeom>
            <a:avLst/>
            <a:gdLst>
              <a:gd name="connsiteX0" fmla="*/ 0 w 8724900"/>
              <a:gd name="connsiteY0" fmla="*/ 0 h 3427412"/>
              <a:gd name="connsiteX1" fmla="*/ 8724900 w 8724900"/>
              <a:gd name="connsiteY1" fmla="*/ 0 h 3427412"/>
              <a:gd name="connsiteX2" fmla="*/ 8724900 w 8724900"/>
              <a:gd name="connsiteY2" fmla="*/ 3427412 h 3427412"/>
              <a:gd name="connsiteX3" fmla="*/ 0 w 8724900"/>
              <a:gd name="connsiteY3" fmla="*/ 3427412 h 3427412"/>
              <a:gd name="connsiteX4" fmla="*/ 0 w 8724900"/>
              <a:gd name="connsiteY4" fmla="*/ 0 h 3427412"/>
              <a:gd name="connsiteX0" fmla="*/ 0 w 8724900"/>
              <a:gd name="connsiteY0" fmla="*/ 0 h 3427412"/>
              <a:gd name="connsiteX1" fmla="*/ 8353425 w 8724900"/>
              <a:gd name="connsiteY1" fmla="*/ 0 h 3427412"/>
              <a:gd name="connsiteX2" fmla="*/ 8724900 w 8724900"/>
              <a:gd name="connsiteY2" fmla="*/ 3427412 h 3427412"/>
              <a:gd name="connsiteX3" fmla="*/ 0 w 8724900"/>
              <a:gd name="connsiteY3" fmla="*/ 3427412 h 3427412"/>
              <a:gd name="connsiteX4" fmla="*/ 0 w 8724900"/>
              <a:gd name="connsiteY4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124825 w 8353425"/>
              <a:gd name="connsiteY2" fmla="*/ 3427412 h 3427412"/>
              <a:gd name="connsiteX3" fmla="*/ 0 w 8353425"/>
              <a:gd name="connsiteY3" fmla="*/ 3427412 h 3427412"/>
              <a:gd name="connsiteX4" fmla="*/ 0 w 8353425"/>
              <a:gd name="connsiteY4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236745 w 8353425"/>
              <a:gd name="connsiteY2" fmla="*/ 1598612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3425" h="3427412">
                <a:moveTo>
                  <a:pt x="0" y="0"/>
                </a:moveTo>
                <a:lnTo>
                  <a:pt x="8353425" y="0"/>
                </a:lnTo>
                <a:cubicBezTo>
                  <a:pt x="8231188" y="626441"/>
                  <a:pt x="8053470" y="967842"/>
                  <a:pt x="8022365" y="1853850"/>
                </a:cubicBezTo>
                <a:cubicBezTo>
                  <a:pt x="8018396" y="3094481"/>
                  <a:pt x="8125790" y="3420847"/>
                  <a:pt x="8124825" y="3427412"/>
                </a:cubicBezTo>
                <a:lnTo>
                  <a:pt x="0" y="342741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</a:t>
            </a:r>
          </a:p>
        </p:txBody>
      </p:sp>
    </p:spTree>
    <p:extLst>
      <p:ext uri="{BB962C8B-B14F-4D97-AF65-F5344CB8AC3E}">
        <p14:creationId xmlns:p14="http://schemas.microsoft.com/office/powerpoint/2010/main" val="28583074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4 icons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547882B6-4B70-2A48-9A17-0D38C4A78FCB}"/>
              </a:ext>
            </a:extLst>
          </p:cNvPr>
          <p:cNvSpPr/>
          <p:nvPr userDrawn="1"/>
        </p:nvSpPr>
        <p:spPr>
          <a:xfrm>
            <a:off x="7996619" y="-9132"/>
            <a:ext cx="4204398" cy="6880723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5947725"/>
              <a:gd name="connsiteY0" fmla="*/ 238 h 6866704"/>
              <a:gd name="connsiteX1" fmla="*/ 5947725 w 5947725"/>
              <a:gd name="connsiteY1" fmla="*/ 238 h 6866704"/>
              <a:gd name="connsiteX2" fmla="*/ 3727768 w 5947725"/>
              <a:gd name="connsiteY2" fmla="*/ 6858238 h 6866704"/>
              <a:gd name="connsiteX3" fmla="*/ 168710 w 5947725"/>
              <a:gd name="connsiteY3" fmla="*/ 6866704 h 6866704"/>
              <a:gd name="connsiteX4" fmla="*/ 27836 w 5947725"/>
              <a:gd name="connsiteY4" fmla="*/ 5056413 h 6866704"/>
              <a:gd name="connsiteX5" fmla="*/ 602133 w 5947725"/>
              <a:gd name="connsiteY5" fmla="*/ 2789500 h 6866704"/>
              <a:gd name="connsiteX6" fmla="*/ 228881 w 5947725"/>
              <a:gd name="connsiteY6" fmla="*/ 659058 h 6866704"/>
              <a:gd name="connsiteX7" fmla="*/ 371910 w 5947725"/>
              <a:gd name="connsiteY7" fmla="*/ 238 h 6866704"/>
              <a:gd name="connsiteX0" fmla="*/ 371910 w 5958347"/>
              <a:gd name="connsiteY0" fmla="*/ 238 h 6880723"/>
              <a:gd name="connsiteX1" fmla="*/ 5947725 w 5958347"/>
              <a:gd name="connsiteY1" fmla="*/ 238 h 6880723"/>
              <a:gd name="connsiteX2" fmla="*/ 5958347 w 5958347"/>
              <a:gd name="connsiteY2" fmla="*/ 6880723 h 6880723"/>
              <a:gd name="connsiteX3" fmla="*/ 168710 w 5958347"/>
              <a:gd name="connsiteY3" fmla="*/ 6866704 h 6880723"/>
              <a:gd name="connsiteX4" fmla="*/ 27836 w 5958347"/>
              <a:gd name="connsiteY4" fmla="*/ 5056413 h 6880723"/>
              <a:gd name="connsiteX5" fmla="*/ 602133 w 5958347"/>
              <a:gd name="connsiteY5" fmla="*/ 2789500 h 6880723"/>
              <a:gd name="connsiteX6" fmla="*/ 228881 w 5958347"/>
              <a:gd name="connsiteY6" fmla="*/ 659058 h 6880723"/>
              <a:gd name="connsiteX7" fmla="*/ 371910 w 5958347"/>
              <a:gd name="connsiteY7" fmla="*/ 238 h 68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58347" h="6880723">
                <a:moveTo>
                  <a:pt x="371910" y="238"/>
                </a:moveTo>
                <a:lnTo>
                  <a:pt x="5947725" y="238"/>
                </a:lnTo>
                <a:cubicBezTo>
                  <a:pt x="5951266" y="2293733"/>
                  <a:pt x="5954806" y="4587228"/>
                  <a:pt x="5958347" y="6880723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719328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8A36EB-B427-76C3-1DF7-ED6954D6D8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5733" y="2133602"/>
            <a:ext cx="7193280" cy="1127441"/>
          </a:xfrm>
          <a:custGeom>
            <a:avLst/>
            <a:gdLst>
              <a:gd name="connsiteX0" fmla="*/ 0 w 8280400"/>
              <a:gd name="connsiteY0" fmla="*/ 0 h 3116263"/>
              <a:gd name="connsiteX1" fmla="*/ 8280400 w 8280400"/>
              <a:gd name="connsiteY1" fmla="*/ 0 h 3116263"/>
              <a:gd name="connsiteX2" fmla="*/ 8280400 w 8280400"/>
              <a:gd name="connsiteY2" fmla="*/ 3116263 h 3116263"/>
              <a:gd name="connsiteX3" fmla="*/ 0 w 8280400"/>
              <a:gd name="connsiteY3" fmla="*/ 3116263 h 311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0400" h="3116263">
                <a:moveTo>
                  <a:pt x="0" y="0"/>
                </a:moveTo>
                <a:lnTo>
                  <a:pt x="8280400" y="0"/>
                </a:lnTo>
                <a:lnTo>
                  <a:pt x="8280400" y="3116263"/>
                </a:lnTo>
                <a:lnTo>
                  <a:pt x="0" y="31162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lnSpc>
                <a:spcPct val="110000"/>
              </a:lnSpc>
              <a:defRPr sz="1867" b="0"/>
            </a:lvl1pPr>
            <a:lvl2pPr>
              <a:defRPr sz="1867" b="0"/>
            </a:lvl2pPr>
            <a:lvl3pPr>
              <a:defRPr sz="1867" b="0"/>
            </a:lvl3pPr>
            <a:lvl4pPr>
              <a:defRPr sz="1867" b="0"/>
            </a:lvl4pPr>
            <a:lvl5pPr>
              <a:defRPr sz="1867"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7193280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EEF7FBE-9BD1-9E21-9F80-5AEBB11B5D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73067" y="6356351"/>
            <a:ext cx="2743200" cy="366183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C3F3A6F2-1282-5ED8-FE2E-0BC93BEE296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951509" y="379942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ABCA1931-4B74-3B02-DC41-3DC63B0644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2667" y="123317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C86F96D6-6D90-93CE-316A-0F6D077A56A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951509" y="1959117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4AD1C787-EC73-617F-E5D0-AED4573D23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82667" y="2812345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11" name="Content Placeholder 23">
            <a:extLst>
              <a:ext uri="{FF2B5EF4-FFF2-40B4-BE49-F238E27FC236}">
                <a16:creationId xmlns:a16="http://schemas.microsoft.com/office/drawing/2014/main" id="{E57363DF-55AA-EC2D-26FD-052289C8F86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9951509" y="3538292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DEC83227-B00C-646D-8F8D-1346C9F65D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2667" y="4391520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59797C38-486B-307B-644F-A7AE753CC8B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951509" y="5117466"/>
            <a:ext cx="764116" cy="76411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8D239679-9BBB-F2F3-7460-5ACE8B4F11A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82667" y="5970694"/>
            <a:ext cx="1733551" cy="385657"/>
          </a:xfrm>
        </p:spPr>
        <p:txBody>
          <a:bodyPr/>
          <a:lstStyle>
            <a:lvl1pPr algn="ctr">
              <a:defRPr sz="2133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 here</a:t>
            </a:r>
            <a:endParaRPr lang="en-AU" dirty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86F9AB86-BBAF-2F4D-B803-1040CC7BF20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-1" y="3430588"/>
            <a:ext cx="8353425" cy="3427412"/>
          </a:xfrm>
          <a:custGeom>
            <a:avLst/>
            <a:gdLst>
              <a:gd name="connsiteX0" fmla="*/ 0 w 8724900"/>
              <a:gd name="connsiteY0" fmla="*/ 0 h 3427412"/>
              <a:gd name="connsiteX1" fmla="*/ 8724900 w 8724900"/>
              <a:gd name="connsiteY1" fmla="*/ 0 h 3427412"/>
              <a:gd name="connsiteX2" fmla="*/ 8724900 w 8724900"/>
              <a:gd name="connsiteY2" fmla="*/ 3427412 h 3427412"/>
              <a:gd name="connsiteX3" fmla="*/ 0 w 8724900"/>
              <a:gd name="connsiteY3" fmla="*/ 3427412 h 3427412"/>
              <a:gd name="connsiteX4" fmla="*/ 0 w 8724900"/>
              <a:gd name="connsiteY4" fmla="*/ 0 h 3427412"/>
              <a:gd name="connsiteX0" fmla="*/ 0 w 8724900"/>
              <a:gd name="connsiteY0" fmla="*/ 0 h 3427412"/>
              <a:gd name="connsiteX1" fmla="*/ 8353425 w 8724900"/>
              <a:gd name="connsiteY1" fmla="*/ 0 h 3427412"/>
              <a:gd name="connsiteX2" fmla="*/ 8724900 w 8724900"/>
              <a:gd name="connsiteY2" fmla="*/ 3427412 h 3427412"/>
              <a:gd name="connsiteX3" fmla="*/ 0 w 8724900"/>
              <a:gd name="connsiteY3" fmla="*/ 3427412 h 3427412"/>
              <a:gd name="connsiteX4" fmla="*/ 0 w 8724900"/>
              <a:gd name="connsiteY4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124825 w 8353425"/>
              <a:gd name="connsiteY2" fmla="*/ 3427412 h 3427412"/>
              <a:gd name="connsiteX3" fmla="*/ 0 w 8353425"/>
              <a:gd name="connsiteY3" fmla="*/ 3427412 h 3427412"/>
              <a:gd name="connsiteX4" fmla="*/ 0 w 8353425"/>
              <a:gd name="connsiteY4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236745 w 8353425"/>
              <a:gd name="connsiteY2" fmla="*/ 1598612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7986713 w 8353425"/>
              <a:gd name="connsiteY2" fmla="*/ 1677193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01001 w 8353425"/>
              <a:gd name="connsiteY2" fmla="*/ 169148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  <a:gd name="connsiteX0" fmla="*/ 0 w 8353425"/>
              <a:gd name="connsiteY0" fmla="*/ 0 h 3427412"/>
              <a:gd name="connsiteX1" fmla="*/ 8353425 w 8353425"/>
              <a:gd name="connsiteY1" fmla="*/ 0 h 3427412"/>
              <a:gd name="connsiteX2" fmla="*/ 8022365 w 8353425"/>
              <a:gd name="connsiteY2" fmla="*/ 1853850 h 3427412"/>
              <a:gd name="connsiteX3" fmla="*/ 8124825 w 8353425"/>
              <a:gd name="connsiteY3" fmla="*/ 3427412 h 3427412"/>
              <a:gd name="connsiteX4" fmla="*/ 0 w 8353425"/>
              <a:gd name="connsiteY4" fmla="*/ 3427412 h 3427412"/>
              <a:gd name="connsiteX5" fmla="*/ 0 w 8353425"/>
              <a:gd name="connsiteY5" fmla="*/ 0 h 34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3425" h="3427412">
                <a:moveTo>
                  <a:pt x="0" y="0"/>
                </a:moveTo>
                <a:lnTo>
                  <a:pt x="8353425" y="0"/>
                </a:lnTo>
                <a:cubicBezTo>
                  <a:pt x="8231188" y="626441"/>
                  <a:pt x="8053470" y="967842"/>
                  <a:pt x="8022365" y="1853850"/>
                </a:cubicBezTo>
                <a:cubicBezTo>
                  <a:pt x="8018396" y="3094481"/>
                  <a:pt x="8125790" y="3420847"/>
                  <a:pt x="8124825" y="3427412"/>
                </a:cubicBezTo>
                <a:lnTo>
                  <a:pt x="0" y="342741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 </a:t>
            </a:r>
          </a:p>
        </p:txBody>
      </p:sp>
    </p:spTree>
    <p:extLst>
      <p:ext uri="{BB962C8B-B14F-4D97-AF65-F5344CB8AC3E}">
        <p14:creationId xmlns:p14="http://schemas.microsoft.com/office/powerpoint/2010/main" val="235233295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 with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7B470091-E71F-CB4D-BBA4-1475158B51F1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754438" y="2286000"/>
            <a:ext cx="3282950" cy="2278063"/>
          </a:xfr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35734F9-EC3B-604B-B9B3-6D8AB5D892B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754438" y="15872"/>
            <a:ext cx="3282950" cy="2278063"/>
          </a:xfr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3BF39999-3125-544C-98A9-9B1AF6CAA36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754438" y="4574853"/>
            <a:ext cx="3282950" cy="2278063"/>
          </a:xfr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76E9E-B842-16AD-82D7-0BE1272740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1882987"/>
            <a:ext cx="2851573" cy="15871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Main Title Goes Here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1CA00-D6BB-E965-017E-545D2E8DB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90138-BDCD-99E1-142F-F77B839437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55ED3E0-4503-933E-A12C-799BD7CE484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9960" y="1020657"/>
            <a:ext cx="598170" cy="59817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A08FE9E-DA1F-427A-ECE3-405DFB34D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3632439"/>
            <a:ext cx="2851575" cy="1314027"/>
          </a:xfrm>
        </p:spPr>
        <p:txBody>
          <a:bodyPr/>
          <a:lstStyle>
            <a:lvl1pPr>
              <a:defRPr sz="2133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5917D05A-6B6B-EBA1-CA74-11BC21491A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18779" y="1048263"/>
            <a:ext cx="3597488" cy="12382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goes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6" name="Content Placeholder 23">
            <a:extLst>
              <a:ext uri="{FF2B5EF4-FFF2-40B4-BE49-F238E27FC236}">
                <a16:creationId xmlns:a16="http://schemas.microsoft.com/office/drawing/2014/main" id="{693688B7-0410-A271-6456-B740BABF6F26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7299960" y="2924307"/>
            <a:ext cx="598170" cy="59817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77" name="Text Placeholder 74">
            <a:extLst>
              <a:ext uri="{FF2B5EF4-FFF2-40B4-BE49-F238E27FC236}">
                <a16:creationId xmlns:a16="http://schemas.microsoft.com/office/drawing/2014/main" id="{F3D50AA8-CD27-9533-A70F-824D33F378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18779" y="2958712"/>
            <a:ext cx="3597488" cy="12382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goes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8" name="Content Placeholder 23">
            <a:extLst>
              <a:ext uri="{FF2B5EF4-FFF2-40B4-BE49-F238E27FC236}">
                <a16:creationId xmlns:a16="http://schemas.microsoft.com/office/drawing/2014/main" id="{D4E33331-7FA8-8C46-27C8-F1CB6B966482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299960" y="4841554"/>
            <a:ext cx="598170" cy="598170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Icon</a:t>
            </a:r>
            <a:endParaRPr lang="en-AU" dirty="0"/>
          </a:p>
        </p:txBody>
      </p:sp>
      <p:sp>
        <p:nvSpPr>
          <p:cNvPr id="79" name="Text Placeholder 74">
            <a:extLst>
              <a:ext uri="{FF2B5EF4-FFF2-40B4-BE49-F238E27FC236}">
                <a16:creationId xmlns:a16="http://schemas.microsoft.com/office/drawing/2014/main" id="{29861998-EB5F-AE5A-A223-6AD0F161D7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18779" y="4869160"/>
            <a:ext cx="3597488" cy="12382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goes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3C04527A-CED9-924C-B52A-DC3AECEBC834}"/>
              </a:ext>
            </a:extLst>
          </p:cNvPr>
          <p:cNvSpPr/>
          <p:nvPr userDrawn="1"/>
        </p:nvSpPr>
        <p:spPr>
          <a:xfrm>
            <a:off x="6550701" y="-9132"/>
            <a:ext cx="5661307" cy="6873228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5947725"/>
              <a:gd name="connsiteY0" fmla="*/ 238 h 6866704"/>
              <a:gd name="connsiteX1" fmla="*/ 5947725 w 5947725"/>
              <a:gd name="connsiteY1" fmla="*/ 238 h 6866704"/>
              <a:gd name="connsiteX2" fmla="*/ 3727768 w 5947725"/>
              <a:gd name="connsiteY2" fmla="*/ 6858238 h 6866704"/>
              <a:gd name="connsiteX3" fmla="*/ 168710 w 5947725"/>
              <a:gd name="connsiteY3" fmla="*/ 6866704 h 6866704"/>
              <a:gd name="connsiteX4" fmla="*/ 27836 w 5947725"/>
              <a:gd name="connsiteY4" fmla="*/ 5056413 h 6866704"/>
              <a:gd name="connsiteX5" fmla="*/ 602133 w 5947725"/>
              <a:gd name="connsiteY5" fmla="*/ 2789500 h 6866704"/>
              <a:gd name="connsiteX6" fmla="*/ 228881 w 5947725"/>
              <a:gd name="connsiteY6" fmla="*/ 659058 h 6866704"/>
              <a:gd name="connsiteX7" fmla="*/ 371910 w 5947725"/>
              <a:gd name="connsiteY7" fmla="*/ 238 h 6866704"/>
              <a:gd name="connsiteX0" fmla="*/ 371910 w 5958347"/>
              <a:gd name="connsiteY0" fmla="*/ 238 h 6880723"/>
              <a:gd name="connsiteX1" fmla="*/ 5947725 w 5958347"/>
              <a:gd name="connsiteY1" fmla="*/ 238 h 6880723"/>
              <a:gd name="connsiteX2" fmla="*/ 5958347 w 5958347"/>
              <a:gd name="connsiteY2" fmla="*/ 6880723 h 6880723"/>
              <a:gd name="connsiteX3" fmla="*/ 168710 w 5958347"/>
              <a:gd name="connsiteY3" fmla="*/ 6866704 h 6880723"/>
              <a:gd name="connsiteX4" fmla="*/ 27836 w 5958347"/>
              <a:gd name="connsiteY4" fmla="*/ 5056413 h 6880723"/>
              <a:gd name="connsiteX5" fmla="*/ 602133 w 5958347"/>
              <a:gd name="connsiteY5" fmla="*/ 2789500 h 6880723"/>
              <a:gd name="connsiteX6" fmla="*/ 228881 w 5958347"/>
              <a:gd name="connsiteY6" fmla="*/ 659058 h 6880723"/>
              <a:gd name="connsiteX7" fmla="*/ 371910 w 5958347"/>
              <a:gd name="connsiteY7" fmla="*/ 238 h 6880723"/>
              <a:gd name="connsiteX0" fmla="*/ 371910 w 8455352"/>
              <a:gd name="connsiteY0" fmla="*/ 238 h 6880723"/>
              <a:gd name="connsiteX1" fmla="*/ 8455349 w 8455352"/>
              <a:gd name="connsiteY1" fmla="*/ 15228 h 6880723"/>
              <a:gd name="connsiteX2" fmla="*/ 5958347 w 8455352"/>
              <a:gd name="connsiteY2" fmla="*/ 6880723 h 6880723"/>
              <a:gd name="connsiteX3" fmla="*/ 168710 w 8455352"/>
              <a:gd name="connsiteY3" fmla="*/ 6866704 h 6880723"/>
              <a:gd name="connsiteX4" fmla="*/ 27836 w 8455352"/>
              <a:gd name="connsiteY4" fmla="*/ 5056413 h 6880723"/>
              <a:gd name="connsiteX5" fmla="*/ 602133 w 8455352"/>
              <a:gd name="connsiteY5" fmla="*/ 2789500 h 6880723"/>
              <a:gd name="connsiteX6" fmla="*/ 228881 w 8455352"/>
              <a:gd name="connsiteY6" fmla="*/ 659058 h 6880723"/>
              <a:gd name="connsiteX7" fmla="*/ 371910 w 8455352"/>
              <a:gd name="connsiteY7" fmla="*/ 238 h 6880723"/>
              <a:gd name="connsiteX0" fmla="*/ 371910 w 8455794"/>
              <a:gd name="connsiteY0" fmla="*/ 238 h 6873228"/>
              <a:gd name="connsiteX1" fmla="*/ 8455349 w 8455794"/>
              <a:gd name="connsiteY1" fmla="*/ 15228 h 6873228"/>
              <a:gd name="connsiteX2" fmla="*/ 8443581 w 8455794"/>
              <a:gd name="connsiteY2" fmla="*/ 6873228 h 6873228"/>
              <a:gd name="connsiteX3" fmla="*/ 168710 w 8455794"/>
              <a:gd name="connsiteY3" fmla="*/ 6866704 h 6873228"/>
              <a:gd name="connsiteX4" fmla="*/ 27836 w 8455794"/>
              <a:gd name="connsiteY4" fmla="*/ 5056413 h 6873228"/>
              <a:gd name="connsiteX5" fmla="*/ 602133 w 8455794"/>
              <a:gd name="connsiteY5" fmla="*/ 2789500 h 6873228"/>
              <a:gd name="connsiteX6" fmla="*/ 228881 w 8455794"/>
              <a:gd name="connsiteY6" fmla="*/ 659058 h 6873228"/>
              <a:gd name="connsiteX7" fmla="*/ 371910 w 8455794"/>
              <a:gd name="connsiteY7" fmla="*/ 238 h 6873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5794" h="6873228">
                <a:moveTo>
                  <a:pt x="371910" y="238"/>
                </a:moveTo>
                <a:lnTo>
                  <a:pt x="8455349" y="15228"/>
                </a:lnTo>
                <a:cubicBezTo>
                  <a:pt x="8458890" y="2308723"/>
                  <a:pt x="8440040" y="4579733"/>
                  <a:pt x="8443581" y="6873228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936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mage coll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4E0930D-078B-50C7-8425-977921625F9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6263" y="547688"/>
            <a:ext cx="3855410" cy="5740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C302FE-B8A0-AD62-2970-724D48724EE9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527525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F8DD141-C89A-F9CF-4F72-AF7BE39C611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922213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7044283-C072-2E1A-8EFF-54D3D5B1D23C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9316902" y="547688"/>
            <a:ext cx="229883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19F43F-6548-C727-9FCB-53349471B0EE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4522061" y="3236429"/>
            <a:ext cx="3501644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C3E2EE8-30F6-EB01-8BE4-BEEBC61FC7E4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8114094" y="3236429"/>
            <a:ext cx="3501644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6F57402-BDFA-0CE2-E4D3-AD567DCB9B36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0D07153-E09A-4535-9A76-C3B6A3B0C834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6760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368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llage -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E1E8156-1C7C-73B3-9A07-B7881412AB8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575733" y="547688"/>
            <a:ext cx="2280956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B1E76C7-A559-1044-6329-1ABD8313ADDB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75733" y="3236430"/>
            <a:ext cx="3449126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DFA73B21-68F8-E64B-94FA-A7D9BE1D59B3}"/>
              </a:ext>
            </a:extLst>
          </p:cNvPr>
          <p:cNvSpPr/>
          <p:nvPr userDrawn="1"/>
        </p:nvSpPr>
        <p:spPr>
          <a:xfrm>
            <a:off x="7787622" y="-9132"/>
            <a:ext cx="4416442" cy="6866704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5947725"/>
              <a:gd name="connsiteY0" fmla="*/ 238 h 6866704"/>
              <a:gd name="connsiteX1" fmla="*/ 5947725 w 5947725"/>
              <a:gd name="connsiteY1" fmla="*/ 238 h 6866704"/>
              <a:gd name="connsiteX2" fmla="*/ 3727768 w 5947725"/>
              <a:gd name="connsiteY2" fmla="*/ 6858238 h 6866704"/>
              <a:gd name="connsiteX3" fmla="*/ 168710 w 5947725"/>
              <a:gd name="connsiteY3" fmla="*/ 6866704 h 6866704"/>
              <a:gd name="connsiteX4" fmla="*/ 27836 w 5947725"/>
              <a:gd name="connsiteY4" fmla="*/ 5056413 h 6866704"/>
              <a:gd name="connsiteX5" fmla="*/ 602133 w 5947725"/>
              <a:gd name="connsiteY5" fmla="*/ 2789500 h 6866704"/>
              <a:gd name="connsiteX6" fmla="*/ 228881 w 5947725"/>
              <a:gd name="connsiteY6" fmla="*/ 659058 h 6866704"/>
              <a:gd name="connsiteX7" fmla="*/ 371910 w 5947725"/>
              <a:gd name="connsiteY7" fmla="*/ 238 h 6866704"/>
              <a:gd name="connsiteX0" fmla="*/ 371910 w 5958347"/>
              <a:gd name="connsiteY0" fmla="*/ 238 h 6880723"/>
              <a:gd name="connsiteX1" fmla="*/ 5947725 w 5958347"/>
              <a:gd name="connsiteY1" fmla="*/ 238 h 6880723"/>
              <a:gd name="connsiteX2" fmla="*/ 5958347 w 5958347"/>
              <a:gd name="connsiteY2" fmla="*/ 6880723 h 6880723"/>
              <a:gd name="connsiteX3" fmla="*/ 168710 w 5958347"/>
              <a:gd name="connsiteY3" fmla="*/ 6866704 h 6880723"/>
              <a:gd name="connsiteX4" fmla="*/ 27836 w 5958347"/>
              <a:gd name="connsiteY4" fmla="*/ 5056413 h 6880723"/>
              <a:gd name="connsiteX5" fmla="*/ 602133 w 5958347"/>
              <a:gd name="connsiteY5" fmla="*/ 2789500 h 6880723"/>
              <a:gd name="connsiteX6" fmla="*/ 228881 w 5958347"/>
              <a:gd name="connsiteY6" fmla="*/ 659058 h 6880723"/>
              <a:gd name="connsiteX7" fmla="*/ 371910 w 5958347"/>
              <a:gd name="connsiteY7" fmla="*/ 238 h 6880723"/>
              <a:gd name="connsiteX0" fmla="*/ 371910 w 8455352"/>
              <a:gd name="connsiteY0" fmla="*/ 238 h 6880723"/>
              <a:gd name="connsiteX1" fmla="*/ 8455349 w 8455352"/>
              <a:gd name="connsiteY1" fmla="*/ 15228 h 6880723"/>
              <a:gd name="connsiteX2" fmla="*/ 5958347 w 8455352"/>
              <a:gd name="connsiteY2" fmla="*/ 6880723 h 6880723"/>
              <a:gd name="connsiteX3" fmla="*/ 168710 w 8455352"/>
              <a:gd name="connsiteY3" fmla="*/ 6866704 h 6880723"/>
              <a:gd name="connsiteX4" fmla="*/ 27836 w 8455352"/>
              <a:gd name="connsiteY4" fmla="*/ 5056413 h 6880723"/>
              <a:gd name="connsiteX5" fmla="*/ 602133 w 8455352"/>
              <a:gd name="connsiteY5" fmla="*/ 2789500 h 6880723"/>
              <a:gd name="connsiteX6" fmla="*/ 228881 w 8455352"/>
              <a:gd name="connsiteY6" fmla="*/ 659058 h 6880723"/>
              <a:gd name="connsiteX7" fmla="*/ 371910 w 8455352"/>
              <a:gd name="connsiteY7" fmla="*/ 238 h 6880723"/>
              <a:gd name="connsiteX0" fmla="*/ 371910 w 8455794"/>
              <a:gd name="connsiteY0" fmla="*/ 238 h 6873228"/>
              <a:gd name="connsiteX1" fmla="*/ 8455349 w 8455794"/>
              <a:gd name="connsiteY1" fmla="*/ 15228 h 6873228"/>
              <a:gd name="connsiteX2" fmla="*/ 8443581 w 8455794"/>
              <a:gd name="connsiteY2" fmla="*/ 6873228 h 6873228"/>
              <a:gd name="connsiteX3" fmla="*/ 168710 w 8455794"/>
              <a:gd name="connsiteY3" fmla="*/ 6866704 h 6873228"/>
              <a:gd name="connsiteX4" fmla="*/ 27836 w 8455794"/>
              <a:gd name="connsiteY4" fmla="*/ 5056413 h 6873228"/>
              <a:gd name="connsiteX5" fmla="*/ 602133 w 8455794"/>
              <a:gd name="connsiteY5" fmla="*/ 2789500 h 6873228"/>
              <a:gd name="connsiteX6" fmla="*/ 228881 w 8455794"/>
              <a:gd name="connsiteY6" fmla="*/ 659058 h 6873228"/>
              <a:gd name="connsiteX7" fmla="*/ 371910 w 8455794"/>
              <a:gd name="connsiteY7" fmla="*/ 238 h 6873228"/>
              <a:gd name="connsiteX0" fmla="*/ 371910 w 8443581"/>
              <a:gd name="connsiteY0" fmla="*/ 238 h 6873228"/>
              <a:gd name="connsiteX1" fmla="*/ 6529853 w 8443581"/>
              <a:gd name="connsiteY1" fmla="*/ 7733 h 6873228"/>
              <a:gd name="connsiteX2" fmla="*/ 8443581 w 8443581"/>
              <a:gd name="connsiteY2" fmla="*/ 6873228 h 6873228"/>
              <a:gd name="connsiteX3" fmla="*/ 168710 w 8443581"/>
              <a:gd name="connsiteY3" fmla="*/ 6866704 h 6873228"/>
              <a:gd name="connsiteX4" fmla="*/ 27836 w 8443581"/>
              <a:gd name="connsiteY4" fmla="*/ 5056413 h 6873228"/>
              <a:gd name="connsiteX5" fmla="*/ 602133 w 8443581"/>
              <a:gd name="connsiteY5" fmla="*/ 2789500 h 6873228"/>
              <a:gd name="connsiteX6" fmla="*/ 228881 w 8443581"/>
              <a:gd name="connsiteY6" fmla="*/ 659058 h 6873228"/>
              <a:gd name="connsiteX7" fmla="*/ 371910 w 8443581"/>
              <a:gd name="connsiteY7" fmla="*/ 238 h 6873228"/>
              <a:gd name="connsiteX0" fmla="*/ 371910 w 8443581"/>
              <a:gd name="connsiteY0" fmla="*/ 238 h 6873228"/>
              <a:gd name="connsiteX1" fmla="*/ 6585827 w 8443581"/>
              <a:gd name="connsiteY1" fmla="*/ 7733 h 6873228"/>
              <a:gd name="connsiteX2" fmla="*/ 8443581 w 8443581"/>
              <a:gd name="connsiteY2" fmla="*/ 6873228 h 6873228"/>
              <a:gd name="connsiteX3" fmla="*/ 168710 w 8443581"/>
              <a:gd name="connsiteY3" fmla="*/ 6866704 h 6873228"/>
              <a:gd name="connsiteX4" fmla="*/ 27836 w 8443581"/>
              <a:gd name="connsiteY4" fmla="*/ 5056413 h 6873228"/>
              <a:gd name="connsiteX5" fmla="*/ 602133 w 8443581"/>
              <a:gd name="connsiteY5" fmla="*/ 2789500 h 6873228"/>
              <a:gd name="connsiteX6" fmla="*/ 228881 w 8443581"/>
              <a:gd name="connsiteY6" fmla="*/ 659058 h 6873228"/>
              <a:gd name="connsiteX7" fmla="*/ 371910 w 8443581"/>
              <a:gd name="connsiteY7" fmla="*/ 238 h 6873228"/>
              <a:gd name="connsiteX0" fmla="*/ 371910 w 6585840"/>
              <a:gd name="connsiteY0" fmla="*/ 238 h 6873228"/>
              <a:gd name="connsiteX1" fmla="*/ 6585827 w 6585840"/>
              <a:gd name="connsiteY1" fmla="*/ 7733 h 6873228"/>
              <a:gd name="connsiteX2" fmla="*/ 5913569 w 6585840"/>
              <a:gd name="connsiteY2" fmla="*/ 6873228 h 6873228"/>
              <a:gd name="connsiteX3" fmla="*/ 168710 w 6585840"/>
              <a:gd name="connsiteY3" fmla="*/ 6866704 h 6873228"/>
              <a:gd name="connsiteX4" fmla="*/ 27836 w 6585840"/>
              <a:gd name="connsiteY4" fmla="*/ 5056413 h 6873228"/>
              <a:gd name="connsiteX5" fmla="*/ 602133 w 6585840"/>
              <a:gd name="connsiteY5" fmla="*/ 2789500 h 6873228"/>
              <a:gd name="connsiteX6" fmla="*/ 228881 w 6585840"/>
              <a:gd name="connsiteY6" fmla="*/ 659058 h 6873228"/>
              <a:gd name="connsiteX7" fmla="*/ 371910 w 6585840"/>
              <a:gd name="connsiteY7" fmla="*/ 238 h 6873228"/>
              <a:gd name="connsiteX0" fmla="*/ 371910 w 6596449"/>
              <a:gd name="connsiteY0" fmla="*/ 238 h 6866704"/>
              <a:gd name="connsiteX1" fmla="*/ 6585827 w 6596449"/>
              <a:gd name="connsiteY1" fmla="*/ 7733 h 6866704"/>
              <a:gd name="connsiteX2" fmla="*/ 6596449 w 6596449"/>
              <a:gd name="connsiteY2" fmla="*/ 6865733 h 6866704"/>
              <a:gd name="connsiteX3" fmla="*/ 168710 w 6596449"/>
              <a:gd name="connsiteY3" fmla="*/ 6866704 h 6866704"/>
              <a:gd name="connsiteX4" fmla="*/ 27836 w 6596449"/>
              <a:gd name="connsiteY4" fmla="*/ 5056413 h 6866704"/>
              <a:gd name="connsiteX5" fmla="*/ 602133 w 6596449"/>
              <a:gd name="connsiteY5" fmla="*/ 2789500 h 6866704"/>
              <a:gd name="connsiteX6" fmla="*/ 228881 w 6596449"/>
              <a:gd name="connsiteY6" fmla="*/ 659058 h 6866704"/>
              <a:gd name="connsiteX7" fmla="*/ 371910 w 6596449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6449" h="6866704">
                <a:moveTo>
                  <a:pt x="371910" y="238"/>
                </a:moveTo>
                <a:lnTo>
                  <a:pt x="6585827" y="7733"/>
                </a:lnTo>
                <a:cubicBezTo>
                  <a:pt x="6589368" y="2301228"/>
                  <a:pt x="6592908" y="4572238"/>
                  <a:pt x="6596449" y="6865733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278B06E-085F-736E-D8E2-1BC85AEC41B2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2934881" y="547688"/>
            <a:ext cx="2270960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43DC1F-DC95-0315-19F2-CA96FAD0D2AC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5284034" y="547688"/>
            <a:ext cx="2278504" cy="2597285"/>
          </a:xfrm>
          <a:custGeom>
            <a:avLst/>
            <a:gdLst>
              <a:gd name="connsiteX0" fmla="*/ 0 w 2298836"/>
              <a:gd name="connsiteY0" fmla="*/ 0 h 2597285"/>
              <a:gd name="connsiteX1" fmla="*/ 2298836 w 2298836"/>
              <a:gd name="connsiteY1" fmla="*/ 0 h 2597285"/>
              <a:gd name="connsiteX2" fmla="*/ 2298836 w 2298836"/>
              <a:gd name="connsiteY2" fmla="*/ 2597285 h 2597285"/>
              <a:gd name="connsiteX3" fmla="*/ 0 w 2298836"/>
              <a:gd name="connsiteY3" fmla="*/ 2597285 h 2597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8836" h="2597285">
                <a:moveTo>
                  <a:pt x="0" y="0"/>
                </a:moveTo>
                <a:lnTo>
                  <a:pt x="2298836" y="0"/>
                </a:lnTo>
                <a:lnTo>
                  <a:pt x="2298836" y="2597285"/>
                </a:lnTo>
                <a:lnTo>
                  <a:pt x="0" y="259728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6393F59-5676-3034-7A7C-AE9E851CEB7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113940" y="3236430"/>
            <a:ext cx="3448598" cy="3051658"/>
          </a:xfrm>
          <a:custGeom>
            <a:avLst/>
            <a:gdLst>
              <a:gd name="connsiteX0" fmla="*/ 0 w 3501644"/>
              <a:gd name="connsiteY0" fmla="*/ 0 h 3051658"/>
              <a:gd name="connsiteX1" fmla="*/ 3501644 w 3501644"/>
              <a:gd name="connsiteY1" fmla="*/ 0 h 3051658"/>
              <a:gd name="connsiteX2" fmla="*/ 3501644 w 3501644"/>
              <a:gd name="connsiteY2" fmla="*/ 3051658 h 3051658"/>
              <a:gd name="connsiteX3" fmla="*/ 0 w 3501644"/>
              <a:gd name="connsiteY3" fmla="*/ 3051658 h 305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644" h="3051658">
                <a:moveTo>
                  <a:pt x="0" y="0"/>
                </a:moveTo>
                <a:lnTo>
                  <a:pt x="3501644" y="0"/>
                </a:lnTo>
                <a:lnTo>
                  <a:pt x="3501644" y="3051658"/>
                </a:lnTo>
                <a:lnTo>
                  <a:pt x="0" y="3051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468000" anchor="ctr" anchorCtr="0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AC5A3959-97E2-2F5D-D01F-6953C8108B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23793" y="2499368"/>
            <a:ext cx="3317034" cy="759880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D1DFC433-8C95-1878-E4A4-023A62D683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3792" y="3259248"/>
            <a:ext cx="3317034" cy="365336"/>
          </a:xfrm>
        </p:spPr>
        <p:txBody>
          <a:bodyPr/>
          <a:lstStyle>
            <a:lvl1pPr>
              <a:defRPr sz="2133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2AB4509-8346-4F6C-6DC4-226D71D33B1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523792" y="4028441"/>
            <a:ext cx="3264648" cy="2259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992A7AE5-B650-8BEE-DCBD-7BB82688A2BE}"/>
              </a:ext>
            </a:extLst>
          </p:cNvPr>
          <p:cNvSpPr>
            <a:spLocks noGrp="1"/>
          </p:cNvSpPr>
          <p:nvPr>
            <p:ph type="ftr" sz="quarter" idx="56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BCB9A3CC-954B-0D07-DDC3-F76DDD9DACC5}"/>
              </a:ext>
            </a:extLst>
          </p:cNvPr>
          <p:cNvSpPr>
            <a:spLocks noGrp="1"/>
          </p:cNvSpPr>
          <p:nvPr>
            <p:ph type="sldNum" sz="quarter" idx="57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DFC02E-9987-5242-B41D-283F8B2839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855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- tex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E6811FE-774C-AAE0-E414-2511BA0358B0}"/>
              </a:ext>
            </a:extLst>
          </p:cNvPr>
          <p:cNvSpPr/>
          <p:nvPr userDrawn="1"/>
        </p:nvSpPr>
        <p:spPr>
          <a:xfrm rot="16200000">
            <a:off x="4340639" y="-4340638"/>
            <a:ext cx="3510729" cy="12192003"/>
          </a:xfrm>
          <a:prstGeom prst="rect">
            <a:avLst/>
          </a:prstGeom>
          <a:solidFill>
            <a:schemeClr val="accent2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D6A65591-AE5F-AB77-892F-D95202630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4"/>
            <a:ext cx="8249963" cy="1951566"/>
          </a:xfrm>
        </p:spPr>
        <p:txBody>
          <a:bodyPr anchor="t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Short statement goes here </a:t>
            </a:r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C171C3-D4A9-E14C-95F1-EA275B3CA9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0B148050-1CE5-0747-89CA-3C274AAFAEDC}"/>
              </a:ext>
            </a:extLst>
          </p:cNvPr>
          <p:cNvSpPr/>
          <p:nvPr userDrawn="1"/>
        </p:nvSpPr>
        <p:spPr>
          <a:xfrm rot="5400000">
            <a:off x="4127986" y="-1206295"/>
            <a:ext cx="3936025" cy="11040535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  <a:gd name="connsiteX0" fmla="*/ 371910 w 5947725"/>
              <a:gd name="connsiteY0" fmla="*/ 238 h 6866704"/>
              <a:gd name="connsiteX1" fmla="*/ 5947725 w 5947725"/>
              <a:gd name="connsiteY1" fmla="*/ 238 h 6866704"/>
              <a:gd name="connsiteX2" fmla="*/ 3727768 w 5947725"/>
              <a:gd name="connsiteY2" fmla="*/ 6858238 h 6866704"/>
              <a:gd name="connsiteX3" fmla="*/ 168710 w 5947725"/>
              <a:gd name="connsiteY3" fmla="*/ 6866704 h 6866704"/>
              <a:gd name="connsiteX4" fmla="*/ 27836 w 5947725"/>
              <a:gd name="connsiteY4" fmla="*/ 5056413 h 6866704"/>
              <a:gd name="connsiteX5" fmla="*/ 602133 w 5947725"/>
              <a:gd name="connsiteY5" fmla="*/ 2789500 h 6866704"/>
              <a:gd name="connsiteX6" fmla="*/ 228881 w 5947725"/>
              <a:gd name="connsiteY6" fmla="*/ 659058 h 6866704"/>
              <a:gd name="connsiteX7" fmla="*/ 371910 w 5947725"/>
              <a:gd name="connsiteY7" fmla="*/ 238 h 6866704"/>
              <a:gd name="connsiteX0" fmla="*/ 371910 w 5958347"/>
              <a:gd name="connsiteY0" fmla="*/ 238 h 6880723"/>
              <a:gd name="connsiteX1" fmla="*/ 5947725 w 5958347"/>
              <a:gd name="connsiteY1" fmla="*/ 238 h 6880723"/>
              <a:gd name="connsiteX2" fmla="*/ 5958347 w 5958347"/>
              <a:gd name="connsiteY2" fmla="*/ 6880723 h 6880723"/>
              <a:gd name="connsiteX3" fmla="*/ 168710 w 5958347"/>
              <a:gd name="connsiteY3" fmla="*/ 6866704 h 6880723"/>
              <a:gd name="connsiteX4" fmla="*/ 27836 w 5958347"/>
              <a:gd name="connsiteY4" fmla="*/ 5056413 h 6880723"/>
              <a:gd name="connsiteX5" fmla="*/ 602133 w 5958347"/>
              <a:gd name="connsiteY5" fmla="*/ 2789500 h 6880723"/>
              <a:gd name="connsiteX6" fmla="*/ 228881 w 5958347"/>
              <a:gd name="connsiteY6" fmla="*/ 659058 h 6880723"/>
              <a:gd name="connsiteX7" fmla="*/ 371910 w 5958347"/>
              <a:gd name="connsiteY7" fmla="*/ 238 h 6880723"/>
              <a:gd name="connsiteX0" fmla="*/ 371910 w 8455352"/>
              <a:gd name="connsiteY0" fmla="*/ 238 h 6880723"/>
              <a:gd name="connsiteX1" fmla="*/ 8455349 w 8455352"/>
              <a:gd name="connsiteY1" fmla="*/ 15228 h 6880723"/>
              <a:gd name="connsiteX2" fmla="*/ 5958347 w 8455352"/>
              <a:gd name="connsiteY2" fmla="*/ 6880723 h 6880723"/>
              <a:gd name="connsiteX3" fmla="*/ 168710 w 8455352"/>
              <a:gd name="connsiteY3" fmla="*/ 6866704 h 6880723"/>
              <a:gd name="connsiteX4" fmla="*/ 27836 w 8455352"/>
              <a:gd name="connsiteY4" fmla="*/ 5056413 h 6880723"/>
              <a:gd name="connsiteX5" fmla="*/ 602133 w 8455352"/>
              <a:gd name="connsiteY5" fmla="*/ 2789500 h 6880723"/>
              <a:gd name="connsiteX6" fmla="*/ 228881 w 8455352"/>
              <a:gd name="connsiteY6" fmla="*/ 659058 h 6880723"/>
              <a:gd name="connsiteX7" fmla="*/ 371910 w 8455352"/>
              <a:gd name="connsiteY7" fmla="*/ 238 h 6880723"/>
              <a:gd name="connsiteX0" fmla="*/ 371910 w 8455794"/>
              <a:gd name="connsiteY0" fmla="*/ 238 h 6873228"/>
              <a:gd name="connsiteX1" fmla="*/ 8455349 w 8455794"/>
              <a:gd name="connsiteY1" fmla="*/ 15228 h 6873228"/>
              <a:gd name="connsiteX2" fmla="*/ 8443581 w 8455794"/>
              <a:gd name="connsiteY2" fmla="*/ 6873228 h 6873228"/>
              <a:gd name="connsiteX3" fmla="*/ 168710 w 8455794"/>
              <a:gd name="connsiteY3" fmla="*/ 6866704 h 6873228"/>
              <a:gd name="connsiteX4" fmla="*/ 27836 w 8455794"/>
              <a:gd name="connsiteY4" fmla="*/ 5056413 h 6873228"/>
              <a:gd name="connsiteX5" fmla="*/ 602133 w 8455794"/>
              <a:gd name="connsiteY5" fmla="*/ 2789500 h 6873228"/>
              <a:gd name="connsiteX6" fmla="*/ 228881 w 8455794"/>
              <a:gd name="connsiteY6" fmla="*/ 659058 h 6873228"/>
              <a:gd name="connsiteX7" fmla="*/ 371910 w 8455794"/>
              <a:gd name="connsiteY7" fmla="*/ 238 h 6873228"/>
              <a:gd name="connsiteX0" fmla="*/ 371910 w 8443581"/>
              <a:gd name="connsiteY0" fmla="*/ 238 h 6873228"/>
              <a:gd name="connsiteX1" fmla="*/ 6529853 w 8443581"/>
              <a:gd name="connsiteY1" fmla="*/ 7733 h 6873228"/>
              <a:gd name="connsiteX2" fmla="*/ 8443581 w 8443581"/>
              <a:gd name="connsiteY2" fmla="*/ 6873228 h 6873228"/>
              <a:gd name="connsiteX3" fmla="*/ 168710 w 8443581"/>
              <a:gd name="connsiteY3" fmla="*/ 6866704 h 6873228"/>
              <a:gd name="connsiteX4" fmla="*/ 27836 w 8443581"/>
              <a:gd name="connsiteY4" fmla="*/ 5056413 h 6873228"/>
              <a:gd name="connsiteX5" fmla="*/ 602133 w 8443581"/>
              <a:gd name="connsiteY5" fmla="*/ 2789500 h 6873228"/>
              <a:gd name="connsiteX6" fmla="*/ 228881 w 8443581"/>
              <a:gd name="connsiteY6" fmla="*/ 659058 h 6873228"/>
              <a:gd name="connsiteX7" fmla="*/ 371910 w 8443581"/>
              <a:gd name="connsiteY7" fmla="*/ 238 h 6873228"/>
              <a:gd name="connsiteX0" fmla="*/ 371910 w 8443581"/>
              <a:gd name="connsiteY0" fmla="*/ 238 h 6873228"/>
              <a:gd name="connsiteX1" fmla="*/ 6585827 w 8443581"/>
              <a:gd name="connsiteY1" fmla="*/ 7733 h 6873228"/>
              <a:gd name="connsiteX2" fmla="*/ 8443581 w 8443581"/>
              <a:gd name="connsiteY2" fmla="*/ 6873228 h 6873228"/>
              <a:gd name="connsiteX3" fmla="*/ 168710 w 8443581"/>
              <a:gd name="connsiteY3" fmla="*/ 6866704 h 6873228"/>
              <a:gd name="connsiteX4" fmla="*/ 27836 w 8443581"/>
              <a:gd name="connsiteY4" fmla="*/ 5056413 h 6873228"/>
              <a:gd name="connsiteX5" fmla="*/ 602133 w 8443581"/>
              <a:gd name="connsiteY5" fmla="*/ 2789500 h 6873228"/>
              <a:gd name="connsiteX6" fmla="*/ 228881 w 8443581"/>
              <a:gd name="connsiteY6" fmla="*/ 659058 h 6873228"/>
              <a:gd name="connsiteX7" fmla="*/ 371910 w 8443581"/>
              <a:gd name="connsiteY7" fmla="*/ 238 h 6873228"/>
              <a:gd name="connsiteX0" fmla="*/ 371910 w 6585840"/>
              <a:gd name="connsiteY0" fmla="*/ 238 h 6873228"/>
              <a:gd name="connsiteX1" fmla="*/ 6585827 w 6585840"/>
              <a:gd name="connsiteY1" fmla="*/ 7733 h 6873228"/>
              <a:gd name="connsiteX2" fmla="*/ 5913569 w 6585840"/>
              <a:gd name="connsiteY2" fmla="*/ 6873228 h 6873228"/>
              <a:gd name="connsiteX3" fmla="*/ 168710 w 6585840"/>
              <a:gd name="connsiteY3" fmla="*/ 6866704 h 6873228"/>
              <a:gd name="connsiteX4" fmla="*/ 27836 w 6585840"/>
              <a:gd name="connsiteY4" fmla="*/ 5056413 h 6873228"/>
              <a:gd name="connsiteX5" fmla="*/ 602133 w 6585840"/>
              <a:gd name="connsiteY5" fmla="*/ 2789500 h 6873228"/>
              <a:gd name="connsiteX6" fmla="*/ 228881 w 6585840"/>
              <a:gd name="connsiteY6" fmla="*/ 659058 h 6873228"/>
              <a:gd name="connsiteX7" fmla="*/ 371910 w 6585840"/>
              <a:gd name="connsiteY7" fmla="*/ 238 h 6873228"/>
              <a:gd name="connsiteX0" fmla="*/ 371910 w 6596449"/>
              <a:gd name="connsiteY0" fmla="*/ 238 h 6866704"/>
              <a:gd name="connsiteX1" fmla="*/ 6585827 w 6596449"/>
              <a:gd name="connsiteY1" fmla="*/ 7733 h 6866704"/>
              <a:gd name="connsiteX2" fmla="*/ 6596449 w 6596449"/>
              <a:gd name="connsiteY2" fmla="*/ 6865733 h 6866704"/>
              <a:gd name="connsiteX3" fmla="*/ 168710 w 6596449"/>
              <a:gd name="connsiteY3" fmla="*/ 6866704 h 6866704"/>
              <a:gd name="connsiteX4" fmla="*/ 27836 w 6596449"/>
              <a:gd name="connsiteY4" fmla="*/ 5056413 h 6866704"/>
              <a:gd name="connsiteX5" fmla="*/ 602133 w 6596449"/>
              <a:gd name="connsiteY5" fmla="*/ 2789500 h 6866704"/>
              <a:gd name="connsiteX6" fmla="*/ 228881 w 6596449"/>
              <a:gd name="connsiteY6" fmla="*/ 659058 h 6866704"/>
              <a:gd name="connsiteX7" fmla="*/ 371910 w 6596449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96449" h="6866704">
                <a:moveTo>
                  <a:pt x="371910" y="238"/>
                </a:moveTo>
                <a:lnTo>
                  <a:pt x="6585827" y="7733"/>
                </a:lnTo>
                <a:cubicBezTo>
                  <a:pt x="6589368" y="2301228"/>
                  <a:pt x="6592908" y="4572238"/>
                  <a:pt x="6596449" y="6865733"/>
                </a:cubicBez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rgbClr val="DF96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3C7CFA-46D0-0549-98AF-66C538E50F5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568768" y="2323424"/>
            <a:ext cx="11046970" cy="3956725"/>
          </a:xfrm>
          <a:custGeom>
            <a:avLst/>
            <a:gdLst>
              <a:gd name="connsiteX0" fmla="*/ 0 w 11039475"/>
              <a:gd name="connsiteY0" fmla="*/ 0 h 3694112"/>
              <a:gd name="connsiteX1" fmla="*/ 11039475 w 11039475"/>
              <a:gd name="connsiteY1" fmla="*/ 0 h 3694112"/>
              <a:gd name="connsiteX2" fmla="*/ 11039475 w 11039475"/>
              <a:gd name="connsiteY2" fmla="*/ 3694112 h 3694112"/>
              <a:gd name="connsiteX3" fmla="*/ 0 w 11039475"/>
              <a:gd name="connsiteY3" fmla="*/ 3694112 h 3694112"/>
              <a:gd name="connsiteX4" fmla="*/ 0 w 11039475"/>
              <a:gd name="connsiteY4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11039475 w 11039475"/>
              <a:gd name="connsiteY2" fmla="*/ 0 h 3694112"/>
              <a:gd name="connsiteX3" fmla="*/ 11039475 w 11039475"/>
              <a:gd name="connsiteY3" fmla="*/ 3694112 h 3694112"/>
              <a:gd name="connsiteX4" fmla="*/ 0 w 11039475"/>
              <a:gd name="connsiteY4" fmla="*/ 3694112 h 3694112"/>
              <a:gd name="connsiteX5" fmla="*/ 0 w 11039475"/>
              <a:gd name="connsiteY5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11039475 w 11039475"/>
              <a:gd name="connsiteY3" fmla="*/ 0 h 3694112"/>
              <a:gd name="connsiteX4" fmla="*/ 11039475 w 11039475"/>
              <a:gd name="connsiteY4" fmla="*/ 3694112 h 3694112"/>
              <a:gd name="connsiteX5" fmla="*/ 0 w 11039475"/>
              <a:gd name="connsiteY5" fmla="*/ 3694112 h 3694112"/>
              <a:gd name="connsiteX6" fmla="*/ 0 w 11039475"/>
              <a:gd name="connsiteY6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9909357 w 11039475"/>
              <a:gd name="connsiteY3" fmla="*/ 14755 h 3694112"/>
              <a:gd name="connsiteX4" fmla="*/ 11039475 w 11039475"/>
              <a:gd name="connsiteY4" fmla="*/ 0 h 3694112"/>
              <a:gd name="connsiteX5" fmla="*/ 11039475 w 11039475"/>
              <a:gd name="connsiteY5" fmla="*/ 3694112 h 3694112"/>
              <a:gd name="connsiteX6" fmla="*/ 0 w 11039475"/>
              <a:gd name="connsiteY6" fmla="*/ 3694112 h 3694112"/>
              <a:gd name="connsiteX7" fmla="*/ 0 w 11039475"/>
              <a:gd name="connsiteY7" fmla="*/ 0 h 3694112"/>
              <a:gd name="connsiteX0" fmla="*/ 0 w 11046970"/>
              <a:gd name="connsiteY0" fmla="*/ 0 h 3836519"/>
              <a:gd name="connsiteX1" fmla="*/ 1679757 w 11046970"/>
              <a:gd name="connsiteY1" fmla="*/ 149667 h 3836519"/>
              <a:gd name="connsiteX2" fmla="*/ 6356688 w 11046970"/>
              <a:gd name="connsiteY2" fmla="*/ 157162 h 3836519"/>
              <a:gd name="connsiteX3" fmla="*/ 9916852 w 11046970"/>
              <a:gd name="connsiteY3" fmla="*/ 157162 h 3836519"/>
              <a:gd name="connsiteX4" fmla="*/ 11046970 w 11046970"/>
              <a:gd name="connsiteY4" fmla="*/ 142407 h 3836519"/>
              <a:gd name="connsiteX5" fmla="*/ 11046970 w 11046970"/>
              <a:gd name="connsiteY5" fmla="*/ 3836519 h 3836519"/>
              <a:gd name="connsiteX6" fmla="*/ 7495 w 11046970"/>
              <a:gd name="connsiteY6" fmla="*/ 3836519 h 3836519"/>
              <a:gd name="connsiteX7" fmla="*/ 0 w 11046970"/>
              <a:gd name="connsiteY7" fmla="*/ 0 h 3836519"/>
              <a:gd name="connsiteX0" fmla="*/ 0 w 11046970"/>
              <a:gd name="connsiteY0" fmla="*/ 120156 h 3956675"/>
              <a:gd name="connsiteX1" fmla="*/ 1837153 w 11046970"/>
              <a:gd name="connsiteY1" fmla="*/ 0 h 3956675"/>
              <a:gd name="connsiteX2" fmla="*/ 6356688 w 11046970"/>
              <a:gd name="connsiteY2" fmla="*/ 277318 h 3956675"/>
              <a:gd name="connsiteX3" fmla="*/ 9916852 w 11046970"/>
              <a:gd name="connsiteY3" fmla="*/ 277318 h 3956675"/>
              <a:gd name="connsiteX4" fmla="*/ 11046970 w 11046970"/>
              <a:gd name="connsiteY4" fmla="*/ 262563 h 3956675"/>
              <a:gd name="connsiteX5" fmla="*/ 11046970 w 11046970"/>
              <a:gd name="connsiteY5" fmla="*/ 3956675 h 3956675"/>
              <a:gd name="connsiteX6" fmla="*/ 7495 w 11046970"/>
              <a:gd name="connsiteY6" fmla="*/ 3956675 h 3956675"/>
              <a:gd name="connsiteX7" fmla="*/ 0 w 11046970"/>
              <a:gd name="connsiteY7" fmla="*/ 120156 h 3956675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04 h 3956723"/>
              <a:gd name="connsiteX1" fmla="*/ 1837153 w 11046970"/>
              <a:gd name="connsiteY1" fmla="*/ 48 h 3956723"/>
              <a:gd name="connsiteX2" fmla="*/ 6544066 w 11046970"/>
              <a:gd name="connsiteY2" fmla="*/ 479734 h 3956723"/>
              <a:gd name="connsiteX3" fmla="*/ 9916852 w 11046970"/>
              <a:gd name="connsiteY3" fmla="*/ 277366 h 3956723"/>
              <a:gd name="connsiteX4" fmla="*/ 11046970 w 11046970"/>
              <a:gd name="connsiteY4" fmla="*/ 262611 h 3956723"/>
              <a:gd name="connsiteX5" fmla="*/ 11046970 w 11046970"/>
              <a:gd name="connsiteY5" fmla="*/ 3956723 h 3956723"/>
              <a:gd name="connsiteX6" fmla="*/ 7495 w 11046970"/>
              <a:gd name="connsiteY6" fmla="*/ 3956723 h 3956723"/>
              <a:gd name="connsiteX7" fmla="*/ 0 w 11046970"/>
              <a:gd name="connsiteY7" fmla="*/ 120204 h 3956723"/>
              <a:gd name="connsiteX0" fmla="*/ 0 w 11046970"/>
              <a:gd name="connsiteY0" fmla="*/ 120215 h 3956734"/>
              <a:gd name="connsiteX1" fmla="*/ 1837153 w 11046970"/>
              <a:gd name="connsiteY1" fmla="*/ 59 h 3956734"/>
              <a:gd name="connsiteX2" fmla="*/ 6559056 w 11046970"/>
              <a:gd name="connsiteY2" fmla="*/ 397299 h 3956734"/>
              <a:gd name="connsiteX3" fmla="*/ 9916852 w 11046970"/>
              <a:gd name="connsiteY3" fmla="*/ 277377 h 3956734"/>
              <a:gd name="connsiteX4" fmla="*/ 11046970 w 11046970"/>
              <a:gd name="connsiteY4" fmla="*/ 262622 h 3956734"/>
              <a:gd name="connsiteX5" fmla="*/ 11046970 w 11046970"/>
              <a:gd name="connsiteY5" fmla="*/ 3956734 h 3956734"/>
              <a:gd name="connsiteX6" fmla="*/ 7495 w 11046970"/>
              <a:gd name="connsiteY6" fmla="*/ 3956734 h 3956734"/>
              <a:gd name="connsiteX7" fmla="*/ 0 w 11046970"/>
              <a:gd name="connsiteY7" fmla="*/ 120215 h 3956734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970" h="3956725">
                <a:moveTo>
                  <a:pt x="0" y="120206"/>
                </a:moveTo>
                <a:cubicBezTo>
                  <a:pt x="612384" y="80154"/>
                  <a:pt x="1127333" y="2627"/>
                  <a:pt x="1837153" y="50"/>
                </a:cubicBezTo>
                <a:cubicBezTo>
                  <a:pt x="3665953" y="-4947"/>
                  <a:pt x="4977593" y="372307"/>
                  <a:pt x="6559056" y="397290"/>
                </a:cubicBezTo>
                <a:cubicBezTo>
                  <a:pt x="7685816" y="394792"/>
                  <a:pt x="8587724" y="144955"/>
                  <a:pt x="9721979" y="157447"/>
                </a:cubicBezTo>
                <a:cubicBezTo>
                  <a:pt x="10313544" y="140036"/>
                  <a:pt x="10605306" y="175092"/>
                  <a:pt x="11039475" y="232633"/>
                </a:cubicBezTo>
                <a:cubicBezTo>
                  <a:pt x="11041973" y="1473997"/>
                  <a:pt x="11044472" y="2715361"/>
                  <a:pt x="11046970" y="3956725"/>
                </a:cubicBezTo>
                <a:lnTo>
                  <a:pt x="7495" y="3956725"/>
                </a:lnTo>
                <a:cubicBezTo>
                  <a:pt x="4997" y="2677885"/>
                  <a:pt x="2498" y="1399046"/>
                  <a:pt x="0" y="12020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marL="0" marR="0" indent="0" algn="ctr" defTabSz="609585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538119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- text left_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7" name="Title 9">
            <a:extLst>
              <a:ext uri="{FF2B5EF4-FFF2-40B4-BE49-F238E27FC236}">
                <a16:creationId xmlns:a16="http://schemas.microsoft.com/office/drawing/2014/main" id="{D6A65591-AE5F-AB77-892F-D95202630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2" y="563034"/>
            <a:ext cx="8249963" cy="1951566"/>
          </a:xfrm>
        </p:spPr>
        <p:txBody>
          <a:bodyPr anchor="t" anchorCtr="0"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Short statement goes here </a:t>
            </a:r>
            <a:endParaRPr lang="en-AU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248D9E5-7AB6-FB40-A360-DCEBBB505DC4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568768" y="2323424"/>
            <a:ext cx="11046970" cy="3956725"/>
          </a:xfrm>
          <a:custGeom>
            <a:avLst/>
            <a:gdLst>
              <a:gd name="connsiteX0" fmla="*/ 0 w 11039475"/>
              <a:gd name="connsiteY0" fmla="*/ 0 h 3694112"/>
              <a:gd name="connsiteX1" fmla="*/ 11039475 w 11039475"/>
              <a:gd name="connsiteY1" fmla="*/ 0 h 3694112"/>
              <a:gd name="connsiteX2" fmla="*/ 11039475 w 11039475"/>
              <a:gd name="connsiteY2" fmla="*/ 3694112 h 3694112"/>
              <a:gd name="connsiteX3" fmla="*/ 0 w 11039475"/>
              <a:gd name="connsiteY3" fmla="*/ 3694112 h 3694112"/>
              <a:gd name="connsiteX4" fmla="*/ 0 w 11039475"/>
              <a:gd name="connsiteY4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11039475 w 11039475"/>
              <a:gd name="connsiteY2" fmla="*/ 0 h 3694112"/>
              <a:gd name="connsiteX3" fmla="*/ 11039475 w 11039475"/>
              <a:gd name="connsiteY3" fmla="*/ 3694112 h 3694112"/>
              <a:gd name="connsiteX4" fmla="*/ 0 w 11039475"/>
              <a:gd name="connsiteY4" fmla="*/ 3694112 h 3694112"/>
              <a:gd name="connsiteX5" fmla="*/ 0 w 11039475"/>
              <a:gd name="connsiteY5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11039475 w 11039475"/>
              <a:gd name="connsiteY3" fmla="*/ 0 h 3694112"/>
              <a:gd name="connsiteX4" fmla="*/ 11039475 w 11039475"/>
              <a:gd name="connsiteY4" fmla="*/ 3694112 h 3694112"/>
              <a:gd name="connsiteX5" fmla="*/ 0 w 11039475"/>
              <a:gd name="connsiteY5" fmla="*/ 3694112 h 3694112"/>
              <a:gd name="connsiteX6" fmla="*/ 0 w 11039475"/>
              <a:gd name="connsiteY6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9909357 w 11039475"/>
              <a:gd name="connsiteY3" fmla="*/ 14755 h 3694112"/>
              <a:gd name="connsiteX4" fmla="*/ 11039475 w 11039475"/>
              <a:gd name="connsiteY4" fmla="*/ 0 h 3694112"/>
              <a:gd name="connsiteX5" fmla="*/ 11039475 w 11039475"/>
              <a:gd name="connsiteY5" fmla="*/ 3694112 h 3694112"/>
              <a:gd name="connsiteX6" fmla="*/ 0 w 11039475"/>
              <a:gd name="connsiteY6" fmla="*/ 3694112 h 3694112"/>
              <a:gd name="connsiteX7" fmla="*/ 0 w 11039475"/>
              <a:gd name="connsiteY7" fmla="*/ 0 h 3694112"/>
              <a:gd name="connsiteX0" fmla="*/ 0 w 11046970"/>
              <a:gd name="connsiteY0" fmla="*/ 0 h 3836519"/>
              <a:gd name="connsiteX1" fmla="*/ 1679757 w 11046970"/>
              <a:gd name="connsiteY1" fmla="*/ 149667 h 3836519"/>
              <a:gd name="connsiteX2" fmla="*/ 6356688 w 11046970"/>
              <a:gd name="connsiteY2" fmla="*/ 157162 h 3836519"/>
              <a:gd name="connsiteX3" fmla="*/ 9916852 w 11046970"/>
              <a:gd name="connsiteY3" fmla="*/ 157162 h 3836519"/>
              <a:gd name="connsiteX4" fmla="*/ 11046970 w 11046970"/>
              <a:gd name="connsiteY4" fmla="*/ 142407 h 3836519"/>
              <a:gd name="connsiteX5" fmla="*/ 11046970 w 11046970"/>
              <a:gd name="connsiteY5" fmla="*/ 3836519 h 3836519"/>
              <a:gd name="connsiteX6" fmla="*/ 7495 w 11046970"/>
              <a:gd name="connsiteY6" fmla="*/ 3836519 h 3836519"/>
              <a:gd name="connsiteX7" fmla="*/ 0 w 11046970"/>
              <a:gd name="connsiteY7" fmla="*/ 0 h 3836519"/>
              <a:gd name="connsiteX0" fmla="*/ 0 w 11046970"/>
              <a:gd name="connsiteY0" fmla="*/ 120156 h 3956675"/>
              <a:gd name="connsiteX1" fmla="*/ 1837153 w 11046970"/>
              <a:gd name="connsiteY1" fmla="*/ 0 h 3956675"/>
              <a:gd name="connsiteX2" fmla="*/ 6356688 w 11046970"/>
              <a:gd name="connsiteY2" fmla="*/ 277318 h 3956675"/>
              <a:gd name="connsiteX3" fmla="*/ 9916852 w 11046970"/>
              <a:gd name="connsiteY3" fmla="*/ 277318 h 3956675"/>
              <a:gd name="connsiteX4" fmla="*/ 11046970 w 11046970"/>
              <a:gd name="connsiteY4" fmla="*/ 262563 h 3956675"/>
              <a:gd name="connsiteX5" fmla="*/ 11046970 w 11046970"/>
              <a:gd name="connsiteY5" fmla="*/ 3956675 h 3956675"/>
              <a:gd name="connsiteX6" fmla="*/ 7495 w 11046970"/>
              <a:gd name="connsiteY6" fmla="*/ 3956675 h 3956675"/>
              <a:gd name="connsiteX7" fmla="*/ 0 w 11046970"/>
              <a:gd name="connsiteY7" fmla="*/ 120156 h 3956675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04 h 3956723"/>
              <a:gd name="connsiteX1" fmla="*/ 1837153 w 11046970"/>
              <a:gd name="connsiteY1" fmla="*/ 48 h 3956723"/>
              <a:gd name="connsiteX2" fmla="*/ 6544066 w 11046970"/>
              <a:gd name="connsiteY2" fmla="*/ 479734 h 3956723"/>
              <a:gd name="connsiteX3" fmla="*/ 9916852 w 11046970"/>
              <a:gd name="connsiteY3" fmla="*/ 277366 h 3956723"/>
              <a:gd name="connsiteX4" fmla="*/ 11046970 w 11046970"/>
              <a:gd name="connsiteY4" fmla="*/ 262611 h 3956723"/>
              <a:gd name="connsiteX5" fmla="*/ 11046970 w 11046970"/>
              <a:gd name="connsiteY5" fmla="*/ 3956723 h 3956723"/>
              <a:gd name="connsiteX6" fmla="*/ 7495 w 11046970"/>
              <a:gd name="connsiteY6" fmla="*/ 3956723 h 3956723"/>
              <a:gd name="connsiteX7" fmla="*/ 0 w 11046970"/>
              <a:gd name="connsiteY7" fmla="*/ 120204 h 3956723"/>
              <a:gd name="connsiteX0" fmla="*/ 0 w 11046970"/>
              <a:gd name="connsiteY0" fmla="*/ 120215 h 3956734"/>
              <a:gd name="connsiteX1" fmla="*/ 1837153 w 11046970"/>
              <a:gd name="connsiteY1" fmla="*/ 59 h 3956734"/>
              <a:gd name="connsiteX2" fmla="*/ 6559056 w 11046970"/>
              <a:gd name="connsiteY2" fmla="*/ 397299 h 3956734"/>
              <a:gd name="connsiteX3" fmla="*/ 9916852 w 11046970"/>
              <a:gd name="connsiteY3" fmla="*/ 277377 h 3956734"/>
              <a:gd name="connsiteX4" fmla="*/ 11046970 w 11046970"/>
              <a:gd name="connsiteY4" fmla="*/ 262622 h 3956734"/>
              <a:gd name="connsiteX5" fmla="*/ 11046970 w 11046970"/>
              <a:gd name="connsiteY5" fmla="*/ 3956734 h 3956734"/>
              <a:gd name="connsiteX6" fmla="*/ 7495 w 11046970"/>
              <a:gd name="connsiteY6" fmla="*/ 3956734 h 3956734"/>
              <a:gd name="connsiteX7" fmla="*/ 0 w 11046970"/>
              <a:gd name="connsiteY7" fmla="*/ 120215 h 3956734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970" h="3956725">
                <a:moveTo>
                  <a:pt x="0" y="120206"/>
                </a:moveTo>
                <a:cubicBezTo>
                  <a:pt x="612384" y="80154"/>
                  <a:pt x="1127333" y="2627"/>
                  <a:pt x="1837153" y="50"/>
                </a:cubicBezTo>
                <a:cubicBezTo>
                  <a:pt x="3665953" y="-4947"/>
                  <a:pt x="4977593" y="372307"/>
                  <a:pt x="6559056" y="397290"/>
                </a:cubicBezTo>
                <a:cubicBezTo>
                  <a:pt x="7685816" y="394792"/>
                  <a:pt x="8587724" y="144955"/>
                  <a:pt x="9721979" y="157447"/>
                </a:cubicBezTo>
                <a:cubicBezTo>
                  <a:pt x="10313544" y="140036"/>
                  <a:pt x="10605306" y="175092"/>
                  <a:pt x="11039475" y="232633"/>
                </a:cubicBezTo>
                <a:cubicBezTo>
                  <a:pt x="11041973" y="1473997"/>
                  <a:pt x="11044472" y="2715361"/>
                  <a:pt x="11046970" y="3956725"/>
                </a:cubicBezTo>
                <a:lnTo>
                  <a:pt x="7495" y="3956725"/>
                </a:lnTo>
                <a:cubicBezTo>
                  <a:pt x="4997" y="2677885"/>
                  <a:pt x="2498" y="1399046"/>
                  <a:pt x="0" y="12020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marL="0" marR="0" indent="0" algn="ctr" defTabSz="609585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752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D0616EF-7C29-96E2-32B6-C13FDA9FF530}"/>
              </a:ext>
            </a:extLst>
          </p:cNvPr>
          <p:cNvSpPr/>
          <p:nvPr userDrawn="1"/>
        </p:nvSpPr>
        <p:spPr>
          <a:xfrm rot="16200000" flipH="1">
            <a:off x="4422365" y="-820505"/>
            <a:ext cx="3347273" cy="12192003"/>
          </a:xfrm>
          <a:prstGeom prst="rect">
            <a:avLst/>
          </a:prstGeom>
          <a:solidFill>
            <a:schemeClr val="bg1"/>
          </a:solidFill>
          <a:ln w="932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 sz="320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24005D9-4B02-FF49-8144-08E007ACBC1E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568768" y="3163337"/>
            <a:ext cx="11046970" cy="3170732"/>
          </a:xfrm>
          <a:custGeom>
            <a:avLst/>
            <a:gdLst>
              <a:gd name="connsiteX0" fmla="*/ 0 w 11039475"/>
              <a:gd name="connsiteY0" fmla="*/ 0 h 3694112"/>
              <a:gd name="connsiteX1" fmla="*/ 11039475 w 11039475"/>
              <a:gd name="connsiteY1" fmla="*/ 0 h 3694112"/>
              <a:gd name="connsiteX2" fmla="*/ 11039475 w 11039475"/>
              <a:gd name="connsiteY2" fmla="*/ 3694112 h 3694112"/>
              <a:gd name="connsiteX3" fmla="*/ 0 w 11039475"/>
              <a:gd name="connsiteY3" fmla="*/ 3694112 h 3694112"/>
              <a:gd name="connsiteX4" fmla="*/ 0 w 11039475"/>
              <a:gd name="connsiteY4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11039475 w 11039475"/>
              <a:gd name="connsiteY2" fmla="*/ 0 h 3694112"/>
              <a:gd name="connsiteX3" fmla="*/ 11039475 w 11039475"/>
              <a:gd name="connsiteY3" fmla="*/ 3694112 h 3694112"/>
              <a:gd name="connsiteX4" fmla="*/ 0 w 11039475"/>
              <a:gd name="connsiteY4" fmla="*/ 3694112 h 3694112"/>
              <a:gd name="connsiteX5" fmla="*/ 0 w 11039475"/>
              <a:gd name="connsiteY5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11039475 w 11039475"/>
              <a:gd name="connsiteY3" fmla="*/ 0 h 3694112"/>
              <a:gd name="connsiteX4" fmla="*/ 11039475 w 11039475"/>
              <a:gd name="connsiteY4" fmla="*/ 3694112 h 3694112"/>
              <a:gd name="connsiteX5" fmla="*/ 0 w 11039475"/>
              <a:gd name="connsiteY5" fmla="*/ 3694112 h 3694112"/>
              <a:gd name="connsiteX6" fmla="*/ 0 w 11039475"/>
              <a:gd name="connsiteY6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9909357 w 11039475"/>
              <a:gd name="connsiteY3" fmla="*/ 14755 h 3694112"/>
              <a:gd name="connsiteX4" fmla="*/ 11039475 w 11039475"/>
              <a:gd name="connsiteY4" fmla="*/ 0 h 3694112"/>
              <a:gd name="connsiteX5" fmla="*/ 11039475 w 11039475"/>
              <a:gd name="connsiteY5" fmla="*/ 3694112 h 3694112"/>
              <a:gd name="connsiteX6" fmla="*/ 0 w 11039475"/>
              <a:gd name="connsiteY6" fmla="*/ 3694112 h 3694112"/>
              <a:gd name="connsiteX7" fmla="*/ 0 w 11039475"/>
              <a:gd name="connsiteY7" fmla="*/ 0 h 3694112"/>
              <a:gd name="connsiteX0" fmla="*/ 0 w 11046970"/>
              <a:gd name="connsiteY0" fmla="*/ 0 h 3836519"/>
              <a:gd name="connsiteX1" fmla="*/ 1679757 w 11046970"/>
              <a:gd name="connsiteY1" fmla="*/ 149667 h 3836519"/>
              <a:gd name="connsiteX2" fmla="*/ 6356688 w 11046970"/>
              <a:gd name="connsiteY2" fmla="*/ 157162 h 3836519"/>
              <a:gd name="connsiteX3" fmla="*/ 9916852 w 11046970"/>
              <a:gd name="connsiteY3" fmla="*/ 157162 h 3836519"/>
              <a:gd name="connsiteX4" fmla="*/ 11046970 w 11046970"/>
              <a:gd name="connsiteY4" fmla="*/ 142407 h 3836519"/>
              <a:gd name="connsiteX5" fmla="*/ 11046970 w 11046970"/>
              <a:gd name="connsiteY5" fmla="*/ 3836519 h 3836519"/>
              <a:gd name="connsiteX6" fmla="*/ 7495 w 11046970"/>
              <a:gd name="connsiteY6" fmla="*/ 3836519 h 3836519"/>
              <a:gd name="connsiteX7" fmla="*/ 0 w 11046970"/>
              <a:gd name="connsiteY7" fmla="*/ 0 h 3836519"/>
              <a:gd name="connsiteX0" fmla="*/ 0 w 11046970"/>
              <a:gd name="connsiteY0" fmla="*/ 120156 h 3956675"/>
              <a:gd name="connsiteX1" fmla="*/ 1837153 w 11046970"/>
              <a:gd name="connsiteY1" fmla="*/ 0 h 3956675"/>
              <a:gd name="connsiteX2" fmla="*/ 6356688 w 11046970"/>
              <a:gd name="connsiteY2" fmla="*/ 277318 h 3956675"/>
              <a:gd name="connsiteX3" fmla="*/ 9916852 w 11046970"/>
              <a:gd name="connsiteY3" fmla="*/ 277318 h 3956675"/>
              <a:gd name="connsiteX4" fmla="*/ 11046970 w 11046970"/>
              <a:gd name="connsiteY4" fmla="*/ 262563 h 3956675"/>
              <a:gd name="connsiteX5" fmla="*/ 11046970 w 11046970"/>
              <a:gd name="connsiteY5" fmla="*/ 3956675 h 3956675"/>
              <a:gd name="connsiteX6" fmla="*/ 7495 w 11046970"/>
              <a:gd name="connsiteY6" fmla="*/ 3956675 h 3956675"/>
              <a:gd name="connsiteX7" fmla="*/ 0 w 11046970"/>
              <a:gd name="connsiteY7" fmla="*/ 120156 h 3956675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04 h 3956723"/>
              <a:gd name="connsiteX1" fmla="*/ 1837153 w 11046970"/>
              <a:gd name="connsiteY1" fmla="*/ 48 h 3956723"/>
              <a:gd name="connsiteX2" fmla="*/ 6544066 w 11046970"/>
              <a:gd name="connsiteY2" fmla="*/ 479734 h 3956723"/>
              <a:gd name="connsiteX3" fmla="*/ 9916852 w 11046970"/>
              <a:gd name="connsiteY3" fmla="*/ 277366 h 3956723"/>
              <a:gd name="connsiteX4" fmla="*/ 11046970 w 11046970"/>
              <a:gd name="connsiteY4" fmla="*/ 262611 h 3956723"/>
              <a:gd name="connsiteX5" fmla="*/ 11046970 w 11046970"/>
              <a:gd name="connsiteY5" fmla="*/ 3956723 h 3956723"/>
              <a:gd name="connsiteX6" fmla="*/ 7495 w 11046970"/>
              <a:gd name="connsiteY6" fmla="*/ 3956723 h 3956723"/>
              <a:gd name="connsiteX7" fmla="*/ 0 w 11046970"/>
              <a:gd name="connsiteY7" fmla="*/ 120204 h 3956723"/>
              <a:gd name="connsiteX0" fmla="*/ 0 w 11046970"/>
              <a:gd name="connsiteY0" fmla="*/ 120215 h 3956734"/>
              <a:gd name="connsiteX1" fmla="*/ 1837153 w 11046970"/>
              <a:gd name="connsiteY1" fmla="*/ 59 h 3956734"/>
              <a:gd name="connsiteX2" fmla="*/ 6559056 w 11046970"/>
              <a:gd name="connsiteY2" fmla="*/ 397299 h 3956734"/>
              <a:gd name="connsiteX3" fmla="*/ 9916852 w 11046970"/>
              <a:gd name="connsiteY3" fmla="*/ 277377 h 3956734"/>
              <a:gd name="connsiteX4" fmla="*/ 11046970 w 11046970"/>
              <a:gd name="connsiteY4" fmla="*/ 262622 h 3956734"/>
              <a:gd name="connsiteX5" fmla="*/ 11046970 w 11046970"/>
              <a:gd name="connsiteY5" fmla="*/ 3956734 h 3956734"/>
              <a:gd name="connsiteX6" fmla="*/ 7495 w 11046970"/>
              <a:gd name="connsiteY6" fmla="*/ 3956734 h 3956734"/>
              <a:gd name="connsiteX7" fmla="*/ 0 w 11046970"/>
              <a:gd name="connsiteY7" fmla="*/ 120215 h 3956734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14991 w 11046970"/>
              <a:gd name="connsiteY6" fmla="*/ 2690056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14991 w 11046970"/>
              <a:gd name="connsiteY6" fmla="*/ 3342128 h 3956725"/>
              <a:gd name="connsiteX7" fmla="*/ 0 w 11046970"/>
              <a:gd name="connsiteY7" fmla="*/ 120206 h 3956725"/>
              <a:gd name="connsiteX0" fmla="*/ 0 w 11040196"/>
              <a:gd name="connsiteY0" fmla="*/ 120206 h 3342128"/>
              <a:gd name="connsiteX1" fmla="*/ 1837153 w 11040196"/>
              <a:gd name="connsiteY1" fmla="*/ 50 h 3342128"/>
              <a:gd name="connsiteX2" fmla="*/ 6559056 w 11040196"/>
              <a:gd name="connsiteY2" fmla="*/ 397290 h 3342128"/>
              <a:gd name="connsiteX3" fmla="*/ 9721979 w 11040196"/>
              <a:gd name="connsiteY3" fmla="*/ 157447 h 3342128"/>
              <a:gd name="connsiteX4" fmla="*/ 11039475 w 11040196"/>
              <a:gd name="connsiteY4" fmla="*/ 232633 h 3342128"/>
              <a:gd name="connsiteX5" fmla="*/ 11039475 w 11040196"/>
              <a:gd name="connsiteY5" fmla="*/ 2862443 h 3342128"/>
              <a:gd name="connsiteX6" fmla="*/ 14991 w 11040196"/>
              <a:gd name="connsiteY6" fmla="*/ 3342128 h 3342128"/>
              <a:gd name="connsiteX7" fmla="*/ 0 w 11040196"/>
              <a:gd name="connsiteY7" fmla="*/ 120206 h 3342128"/>
              <a:gd name="connsiteX0" fmla="*/ 0 w 11046970"/>
              <a:gd name="connsiteY0" fmla="*/ 120206 h 3342128"/>
              <a:gd name="connsiteX1" fmla="*/ 1837153 w 11046970"/>
              <a:gd name="connsiteY1" fmla="*/ 50 h 3342128"/>
              <a:gd name="connsiteX2" fmla="*/ 6559056 w 11046970"/>
              <a:gd name="connsiteY2" fmla="*/ 397290 h 3342128"/>
              <a:gd name="connsiteX3" fmla="*/ 9721979 w 11046970"/>
              <a:gd name="connsiteY3" fmla="*/ 157447 h 3342128"/>
              <a:gd name="connsiteX4" fmla="*/ 11039475 w 11046970"/>
              <a:gd name="connsiteY4" fmla="*/ 232633 h 3342128"/>
              <a:gd name="connsiteX5" fmla="*/ 11046970 w 11046970"/>
              <a:gd name="connsiteY5" fmla="*/ 3342128 h 3342128"/>
              <a:gd name="connsiteX6" fmla="*/ 14991 w 11046970"/>
              <a:gd name="connsiteY6" fmla="*/ 3342128 h 3342128"/>
              <a:gd name="connsiteX7" fmla="*/ 0 w 11046970"/>
              <a:gd name="connsiteY7" fmla="*/ 120206 h 334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970" h="3342128">
                <a:moveTo>
                  <a:pt x="0" y="120206"/>
                </a:moveTo>
                <a:cubicBezTo>
                  <a:pt x="612384" y="80154"/>
                  <a:pt x="1127333" y="2627"/>
                  <a:pt x="1837153" y="50"/>
                </a:cubicBezTo>
                <a:cubicBezTo>
                  <a:pt x="3665953" y="-4947"/>
                  <a:pt x="4977593" y="372307"/>
                  <a:pt x="6559056" y="397290"/>
                </a:cubicBezTo>
                <a:cubicBezTo>
                  <a:pt x="7685816" y="394792"/>
                  <a:pt x="8587724" y="144955"/>
                  <a:pt x="9721979" y="157447"/>
                </a:cubicBezTo>
                <a:cubicBezTo>
                  <a:pt x="10313544" y="140036"/>
                  <a:pt x="10605306" y="175092"/>
                  <a:pt x="11039475" y="232633"/>
                </a:cubicBezTo>
                <a:cubicBezTo>
                  <a:pt x="11041973" y="1473997"/>
                  <a:pt x="11044472" y="2100764"/>
                  <a:pt x="11046970" y="3342128"/>
                </a:cubicBezTo>
                <a:lnTo>
                  <a:pt x="14991" y="3342128"/>
                </a:lnTo>
                <a:cubicBezTo>
                  <a:pt x="12493" y="2063288"/>
                  <a:pt x="2498" y="1399046"/>
                  <a:pt x="0" y="12020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marL="0" marR="0" indent="0" algn="ctr" defTabSz="609585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83CC7B7E-4A24-7BA3-05FC-F8667586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58BEE06B-13F7-5DBF-BF89-C3158A46B5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92882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1A530A7-4195-161B-33D4-1219774C0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6622" y="3061935"/>
            <a:ext cx="2512406" cy="1413545"/>
          </a:xfrm>
          <a:prstGeom prst="rect">
            <a:avLst/>
          </a:prstGeom>
          <a:solidFill>
            <a:schemeClr val="accent1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780FB403-E01D-0E99-0027-7D185A68EC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86173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D33A47-BC14-3920-C8F4-8F29104D69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39532" y="3061935"/>
            <a:ext cx="2512406" cy="1413545"/>
          </a:xfrm>
          <a:prstGeom prst="rect">
            <a:avLst/>
          </a:prstGeom>
          <a:solidFill>
            <a:schemeClr val="accent1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D8C229B3-2AD5-543A-4E9C-E652704D170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8757933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B5AAF29-4165-A630-2CD5-37C6F64501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35730" y="3061935"/>
            <a:ext cx="2512406" cy="1413545"/>
          </a:xfrm>
          <a:prstGeom prst="rect">
            <a:avLst/>
          </a:prstGeom>
          <a:solidFill>
            <a:schemeClr val="accent1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42ABCE9-10D6-4181-D6A7-F98E2CE66F5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49863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ADADCF1-7819-C54A-AF95-DDE6519DBB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2774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87D60F4-52E5-4C1B-E830-A323AF16CA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78972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34704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Image_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A0F95FB5-C3D3-0D4E-99A8-2F1C24F6D9A5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568768" y="3163337"/>
            <a:ext cx="11046970" cy="3170732"/>
          </a:xfrm>
          <a:custGeom>
            <a:avLst/>
            <a:gdLst>
              <a:gd name="connsiteX0" fmla="*/ 0 w 11039475"/>
              <a:gd name="connsiteY0" fmla="*/ 0 h 3694112"/>
              <a:gd name="connsiteX1" fmla="*/ 11039475 w 11039475"/>
              <a:gd name="connsiteY1" fmla="*/ 0 h 3694112"/>
              <a:gd name="connsiteX2" fmla="*/ 11039475 w 11039475"/>
              <a:gd name="connsiteY2" fmla="*/ 3694112 h 3694112"/>
              <a:gd name="connsiteX3" fmla="*/ 0 w 11039475"/>
              <a:gd name="connsiteY3" fmla="*/ 3694112 h 3694112"/>
              <a:gd name="connsiteX4" fmla="*/ 0 w 11039475"/>
              <a:gd name="connsiteY4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11039475 w 11039475"/>
              <a:gd name="connsiteY2" fmla="*/ 0 h 3694112"/>
              <a:gd name="connsiteX3" fmla="*/ 11039475 w 11039475"/>
              <a:gd name="connsiteY3" fmla="*/ 3694112 h 3694112"/>
              <a:gd name="connsiteX4" fmla="*/ 0 w 11039475"/>
              <a:gd name="connsiteY4" fmla="*/ 3694112 h 3694112"/>
              <a:gd name="connsiteX5" fmla="*/ 0 w 11039475"/>
              <a:gd name="connsiteY5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11039475 w 11039475"/>
              <a:gd name="connsiteY3" fmla="*/ 0 h 3694112"/>
              <a:gd name="connsiteX4" fmla="*/ 11039475 w 11039475"/>
              <a:gd name="connsiteY4" fmla="*/ 3694112 h 3694112"/>
              <a:gd name="connsiteX5" fmla="*/ 0 w 11039475"/>
              <a:gd name="connsiteY5" fmla="*/ 3694112 h 3694112"/>
              <a:gd name="connsiteX6" fmla="*/ 0 w 11039475"/>
              <a:gd name="connsiteY6" fmla="*/ 0 h 3694112"/>
              <a:gd name="connsiteX0" fmla="*/ 0 w 11039475"/>
              <a:gd name="connsiteY0" fmla="*/ 0 h 3694112"/>
              <a:gd name="connsiteX1" fmla="*/ 1672262 w 11039475"/>
              <a:gd name="connsiteY1" fmla="*/ 7260 h 3694112"/>
              <a:gd name="connsiteX2" fmla="*/ 6349193 w 11039475"/>
              <a:gd name="connsiteY2" fmla="*/ 14755 h 3694112"/>
              <a:gd name="connsiteX3" fmla="*/ 9909357 w 11039475"/>
              <a:gd name="connsiteY3" fmla="*/ 14755 h 3694112"/>
              <a:gd name="connsiteX4" fmla="*/ 11039475 w 11039475"/>
              <a:gd name="connsiteY4" fmla="*/ 0 h 3694112"/>
              <a:gd name="connsiteX5" fmla="*/ 11039475 w 11039475"/>
              <a:gd name="connsiteY5" fmla="*/ 3694112 h 3694112"/>
              <a:gd name="connsiteX6" fmla="*/ 0 w 11039475"/>
              <a:gd name="connsiteY6" fmla="*/ 3694112 h 3694112"/>
              <a:gd name="connsiteX7" fmla="*/ 0 w 11039475"/>
              <a:gd name="connsiteY7" fmla="*/ 0 h 3694112"/>
              <a:gd name="connsiteX0" fmla="*/ 0 w 11046970"/>
              <a:gd name="connsiteY0" fmla="*/ 0 h 3836519"/>
              <a:gd name="connsiteX1" fmla="*/ 1679757 w 11046970"/>
              <a:gd name="connsiteY1" fmla="*/ 149667 h 3836519"/>
              <a:gd name="connsiteX2" fmla="*/ 6356688 w 11046970"/>
              <a:gd name="connsiteY2" fmla="*/ 157162 h 3836519"/>
              <a:gd name="connsiteX3" fmla="*/ 9916852 w 11046970"/>
              <a:gd name="connsiteY3" fmla="*/ 157162 h 3836519"/>
              <a:gd name="connsiteX4" fmla="*/ 11046970 w 11046970"/>
              <a:gd name="connsiteY4" fmla="*/ 142407 h 3836519"/>
              <a:gd name="connsiteX5" fmla="*/ 11046970 w 11046970"/>
              <a:gd name="connsiteY5" fmla="*/ 3836519 h 3836519"/>
              <a:gd name="connsiteX6" fmla="*/ 7495 w 11046970"/>
              <a:gd name="connsiteY6" fmla="*/ 3836519 h 3836519"/>
              <a:gd name="connsiteX7" fmla="*/ 0 w 11046970"/>
              <a:gd name="connsiteY7" fmla="*/ 0 h 3836519"/>
              <a:gd name="connsiteX0" fmla="*/ 0 w 11046970"/>
              <a:gd name="connsiteY0" fmla="*/ 120156 h 3956675"/>
              <a:gd name="connsiteX1" fmla="*/ 1837153 w 11046970"/>
              <a:gd name="connsiteY1" fmla="*/ 0 h 3956675"/>
              <a:gd name="connsiteX2" fmla="*/ 6356688 w 11046970"/>
              <a:gd name="connsiteY2" fmla="*/ 277318 h 3956675"/>
              <a:gd name="connsiteX3" fmla="*/ 9916852 w 11046970"/>
              <a:gd name="connsiteY3" fmla="*/ 277318 h 3956675"/>
              <a:gd name="connsiteX4" fmla="*/ 11046970 w 11046970"/>
              <a:gd name="connsiteY4" fmla="*/ 262563 h 3956675"/>
              <a:gd name="connsiteX5" fmla="*/ 11046970 w 11046970"/>
              <a:gd name="connsiteY5" fmla="*/ 3956675 h 3956675"/>
              <a:gd name="connsiteX6" fmla="*/ 7495 w 11046970"/>
              <a:gd name="connsiteY6" fmla="*/ 3956675 h 3956675"/>
              <a:gd name="connsiteX7" fmla="*/ 0 w 11046970"/>
              <a:gd name="connsiteY7" fmla="*/ 120156 h 3956675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52 h 3956771"/>
              <a:gd name="connsiteX1" fmla="*/ 1837153 w 11046970"/>
              <a:gd name="connsiteY1" fmla="*/ 96 h 3956771"/>
              <a:gd name="connsiteX2" fmla="*/ 6356688 w 11046970"/>
              <a:gd name="connsiteY2" fmla="*/ 277414 h 3956771"/>
              <a:gd name="connsiteX3" fmla="*/ 9916852 w 11046970"/>
              <a:gd name="connsiteY3" fmla="*/ 277414 h 3956771"/>
              <a:gd name="connsiteX4" fmla="*/ 11046970 w 11046970"/>
              <a:gd name="connsiteY4" fmla="*/ 262659 h 3956771"/>
              <a:gd name="connsiteX5" fmla="*/ 11046970 w 11046970"/>
              <a:gd name="connsiteY5" fmla="*/ 3956771 h 3956771"/>
              <a:gd name="connsiteX6" fmla="*/ 7495 w 11046970"/>
              <a:gd name="connsiteY6" fmla="*/ 3956771 h 3956771"/>
              <a:gd name="connsiteX7" fmla="*/ 0 w 11046970"/>
              <a:gd name="connsiteY7" fmla="*/ 120252 h 3956771"/>
              <a:gd name="connsiteX0" fmla="*/ 0 w 11046970"/>
              <a:gd name="connsiteY0" fmla="*/ 120204 h 3956723"/>
              <a:gd name="connsiteX1" fmla="*/ 1837153 w 11046970"/>
              <a:gd name="connsiteY1" fmla="*/ 48 h 3956723"/>
              <a:gd name="connsiteX2" fmla="*/ 6544066 w 11046970"/>
              <a:gd name="connsiteY2" fmla="*/ 479734 h 3956723"/>
              <a:gd name="connsiteX3" fmla="*/ 9916852 w 11046970"/>
              <a:gd name="connsiteY3" fmla="*/ 277366 h 3956723"/>
              <a:gd name="connsiteX4" fmla="*/ 11046970 w 11046970"/>
              <a:gd name="connsiteY4" fmla="*/ 262611 h 3956723"/>
              <a:gd name="connsiteX5" fmla="*/ 11046970 w 11046970"/>
              <a:gd name="connsiteY5" fmla="*/ 3956723 h 3956723"/>
              <a:gd name="connsiteX6" fmla="*/ 7495 w 11046970"/>
              <a:gd name="connsiteY6" fmla="*/ 3956723 h 3956723"/>
              <a:gd name="connsiteX7" fmla="*/ 0 w 11046970"/>
              <a:gd name="connsiteY7" fmla="*/ 120204 h 3956723"/>
              <a:gd name="connsiteX0" fmla="*/ 0 w 11046970"/>
              <a:gd name="connsiteY0" fmla="*/ 120215 h 3956734"/>
              <a:gd name="connsiteX1" fmla="*/ 1837153 w 11046970"/>
              <a:gd name="connsiteY1" fmla="*/ 59 h 3956734"/>
              <a:gd name="connsiteX2" fmla="*/ 6559056 w 11046970"/>
              <a:gd name="connsiteY2" fmla="*/ 397299 h 3956734"/>
              <a:gd name="connsiteX3" fmla="*/ 9916852 w 11046970"/>
              <a:gd name="connsiteY3" fmla="*/ 277377 h 3956734"/>
              <a:gd name="connsiteX4" fmla="*/ 11046970 w 11046970"/>
              <a:gd name="connsiteY4" fmla="*/ 262622 h 3956734"/>
              <a:gd name="connsiteX5" fmla="*/ 11046970 w 11046970"/>
              <a:gd name="connsiteY5" fmla="*/ 3956734 h 3956734"/>
              <a:gd name="connsiteX6" fmla="*/ 7495 w 11046970"/>
              <a:gd name="connsiteY6" fmla="*/ 3956734 h 3956734"/>
              <a:gd name="connsiteX7" fmla="*/ 0 w 11046970"/>
              <a:gd name="connsiteY7" fmla="*/ 120215 h 3956734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916852 w 11046970"/>
              <a:gd name="connsiteY3" fmla="*/ 277368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46970 w 11046970"/>
              <a:gd name="connsiteY4" fmla="*/ 26261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7495 w 11046970"/>
              <a:gd name="connsiteY6" fmla="*/ 3956725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14991 w 11046970"/>
              <a:gd name="connsiteY6" fmla="*/ 2690056 h 3956725"/>
              <a:gd name="connsiteX7" fmla="*/ 0 w 11046970"/>
              <a:gd name="connsiteY7" fmla="*/ 120206 h 3956725"/>
              <a:gd name="connsiteX0" fmla="*/ 0 w 11046970"/>
              <a:gd name="connsiteY0" fmla="*/ 120206 h 3956725"/>
              <a:gd name="connsiteX1" fmla="*/ 1837153 w 11046970"/>
              <a:gd name="connsiteY1" fmla="*/ 50 h 3956725"/>
              <a:gd name="connsiteX2" fmla="*/ 6559056 w 11046970"/>
              <a:gd name="connsiteY2" fmla="*/ 397290 h 3956725"/>
              <a:gd name="connsiteX3" fmla="*/ 9721979 w 11046970"/>
              <a:gd name="connsiteY3" fmla="*/ 157447 h 3956725"/>
              <a:gd name="connsiteX4" fmla="*/ 11039475 w 11046970"/>
              <a:gd name="connsiteY4" fmla="*/ 232633 h 3956725"/>
              <a:gd name="connsiteX5" fmla="*/ 11046970 w 11046970"/>
              <a:gd name="connsiteY5" fmla="*/ 3956725 h 3956725"/>
              <a:gd name="connsiteX6" fmla="*/ 14991 w 11046970"/>
              <a:gd name="connsiteY6" fmla="*/ 3342128 h 3956725"/>
              <a:gd name="connsiteX7" fmla="*/ 0 w 11046970"/>
              <a:gd name="connsiteY7" fmla="*/ 120206 h 3956725"/>
              <a:gd name="connsiteX0" fmla="*/ 0 w 11040196"/>
              <a:gd name="connsiteY0" fmla="*/ 120206 h 3342128"/>
              <a:gd name="connsiteX1" fmla="*/ 1837153 w 11040196"/>
              <a:gd name="connsiteY1" fmla="*/ 50 h 3342128"/>
              <a:gd name="connsiteX2" fmla="*/ 6559056 w 11040196"/>
              <a:gd name="connsiteY2" fmla="*/ 397290 h 3342128"/>
              <a:gd name="connsiteX3" fmla="*/ 9721979 w 11040196"/>
              <a:gd name="connsiteY3" fmla="*/ 157447 h 3342128"/>
              <a:gd name="connsiteX4" fmla="*/ 11039475 w 11040196"/>
              <a:gd name="connsiteY4" fmla="*/ 232633 h 3342128"/>
              <a:gd name="connsiteX5" fmla="*/ 11039475 w 11040196"/>
              <a:gd name="connsiteY5" fmla="*/ 2862443 h 3342128"/>
              <a:gd name="connsiteX6" fmla="*/ 14991 w 11040196"/>
              <a:gd name="connsiteY6" fmla="*/ 3342128 h 3342128"/>
              <a:gd name="connsiteX7" fmla="*/ 0 w 11040196"/>
              <a:gd name="connsiteY7" fmla="*/ 120206 h 3342128"/>
              <a:gd name="connsiteX0" fmla="*/ 0 w 11046970"/>
              <a:gd name="connsiteY0" fmla="*/ 120206 h 3342128"/>
              <a:gd name="connsiteX1" fmla="*/ 1837153 w 11046970"/>
              <a:gd name="connsiteY1" fmla="*/ 50 h 3342128"/>
              <a:gd name="connsiteX2" fmla="*/ 6559056 w 11046970"/>
              <a:gd name="connsiteY2" fmla="*/ 397290 h 3342128"/>
              <a:gd name="connsiteX3" fmla="*/ 9721979 w 11046970"/>
              <a:gd name="connsiteY3" fmla="*/ 157447 h 3342128"/>
              <a:gd name="connsiteX4" fmla="*/ 11039475 w 11046970"/>
              <a:gd name="connsiteY4" fmla="*/ 232633 h 3342128"/>
              <a:gd name="connsiteX5" fmla="*/ 11046970 w 11046970"/>
              <a:gd name="connsiteY5" fmla="*/ 3342128 h 3342128"/>
              <a:gd name="connsiteX6" fmla="*/ 14991 w 11046970"/>
              <a:gd name="connsiteY6" fmla="*/ 3342128 h 3342128"/>
              <a:gd name="connsiteX7" fmla="*/ 0 w 11046970"/>
              <a:gd name="connsiteY7" fmla="*/ 120206 h 3342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970" h="3342128">
                <a:moveTo>
                  <a:pt x="0" y="120206"/>
                </a:moveTo>
                <a:cubicBezTo>
                  <a:pt x="612384" y="80154"/>
                  <a:pt x="1127333" y="2627"/>
                  <a:pt x="1837153" y="50"/>
                </a:cubicBezTo>
                <a:cubicBezTo>
                  <a:pt x="3665953" y="-4947"/>
                  <a:pt x="4977593" y="372307"/>
                  <a:pt x="6559056" y="397290"/>
                </a:cubicBezTo>
                <a:cubicBezTo>
                  <a:pt x="7685816" y="394792"/>
                  <a:pt x="8587724" y="144955"/>
                  <a:pt x="9721979" y="157447"/>
                </a:cubicBezTo>
                <a:cubicBezTo>
                  <a:pt x="10313544" y="140036"/>
                  <a:pt x="10605306" y="175092"/>
                  <a:pt x="11039475" y="232633"/>
                </a:cubicBezTo>
                <a:cubicBezTo>
                  <a:pt x="11041973" y="1473997"/>
                  <a:pt x="11044472" y="2100764"/>
                  <a:pt x="11046970" y="3342128"/>
                </a:cubicBezTo>
                <a:lnTo>
                  <a:pt x="14991" y="3342128"/>
                </a:lnTo>
                <a:cubicBezTo>
                  <a:pt x="12493" y="2063288"/>
                  <a:pt x="2498" y="1399046"/>
                  <a:pt x="0" y="12020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marL="0" marR="0" indent="0" algn="ctr" defTabSz="609585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E8E1B5E-506E-05E7-46BC-0CDFC2722774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B6166D2-FFF2-C6EF-5164-E800907B0943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3DC0A76-4CE1-16BE-B290-4E4CDAF8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18C79F20-415E-3686-8981-7205040661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92882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6D8FDE0-C002-A064-FBA2-B59614961D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6622" y="3061935"/>
            <a:ext cx="2512406" cy="1413545"/>
          </a:xfrm>
          <a:prstGeom prst="rect">
            <a:avLst/>
          </a:prstGeom>
          <a:solidFill>
            <a:schemeClr val="accent2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0DD78EA2-50C1-82E4-E0D2-625E10F015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861735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E8C911E-6C60-1F9D-2000-550E79A7A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39532" y="3061935"/>
            <a:ext cx="2512406" cy="1413545"/>
          </a:xfrm>
          <a:prstGeom prst="rect">
            <a:avLst/>
          </a:prstGeom>
          <a:solidFill>
            <a:schemeClr val="accent2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D3E3797A-077A-BFF0-F00B-0983FDDAEEC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8757933" y="2403648"/>
            <a:ext cx="468000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5BBA3B2D-EFF0-5E08-AD58-E50495B626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35730" y="3061935"/>
            <a:ext cx="2512406" cy="1413545"/>
          </a:xfrm>
          <a:prstGeom prst="rect">
            <a:avLst/>
          </a:prstGeom>
          <a:solidFill>
            <a:schemeClr val="accent2"/>
          </a:solidFill>
        </p:spPr>
        <p:txBody>
          <a:bodyPr lIns="72000" rIns="72000" anchor="ctr" anchorCtr="1">
            <a:noAutofit/>
          </a:bodyPr>
          <a:lstStyle>
            <a:lvl1pPr algn="ctr">
              <a:defRPr lang="en-AU" sz="16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 Sed </a:t>
            </a:r>
            <a:r>
              <a:rPr lang="en-AU" sz="1600" cap="none" spc="0" dirty="0" err="1"/>
              <a:t>consectetur</a:t>
            </a:r>
            <a:r>
              <a:rPr lang="en-AU" sz="1600" cap="none" spc="0" dirty="0"/>
              <a:t>, dui </a:t>
            </a:r>
            <a:r>
              <a:rPr lang="en-AU" sz="1600" cap="none" spc="0" dirty="0" err="1"/>
              <a:t>ut</a:t>
            </a:r>
            <a:r>
              <a:rPr lang="en-AU" sz="1600" cap="none" spc="0" dirty="0"/>
              <a:t> convallis </a:t>
            </a:r>
            <a:r>
              <a:rPr lang="en-AU" sz="1600" cap="none" spc="0" dirty="0" err="1"/>
              <a:t>ultricies</a:t>
            </a:r>
            <a:r>
              <a:rPr lang="en-AU" sz="1600" cap="none" spc="0" dirty="0"/>
              <a:t>, diam dui sed </a:t>
            </a:r>
            <a:r>
              <a:rPr lang="en-AU" sz="1600" cap="none" spc="0" dirty="0" err="1"/>
              <a:t>nibh</a:t>
            </a:r>
            <a:r>
              <a:rPr lang="en-AU" sz="1600" cap="none" spc="0" dirty="0"/>
              <a:t>. 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E3B0CB67-A2A5-17F1-43C5-F82B9296C34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49863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B42D364F-5DAD-AF42-EB2D-56950DE4A0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2774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0DF542A5-382A-5C69-6199-BB32CCEB3B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78972" y="1890945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758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7">
            <a:extLst>
              <a:ext uri="{FF2B5EF4-FFF2-40B4-BE49-F238E27FC236}">
                <a16:creationId xmlns:a16="http://schemas.microsoft.com/office/drawing/2014/main" id="{8B402564-6E63-2644-BF24-E8335CEB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l="1" r="8444" b="33381"/>
          <a:stretch/>
        </p:blipFill>
        <p:spPr>
          <a:xfrm>
            <a:off x="7700162" y="3024693"/>
            <a:ext cx="4491838" cy="3833307"/>
          </a:xfrm>
          <a:prstGeom prst="rect">
            <a:avLst/>
          </a:prstGeom>
        </p:spPr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3F4870A-776E-4930-B2D5-22CC6B56A0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04441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588D75-FF28-4AAD-B364-D0D6A0D832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3696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8782F50F-61D1-4F44-9044-1EEA86D6D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731820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/>
              <a:t>Stat title</a:t>
            </a:r>
            <a:endParaRPr lang="en-US" dirty="0"/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C1A1489-D816-4BCA-BA5D-609D828502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51102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FB62C64F-F5CE-42B0-A76C-4650B033A1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941922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D6C4BA0-6900-44A6-8854-710932E7A2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8507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D0BBE349-93D4-4259-891C-BE3BFEBA6C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6937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CF0DEFFC-9D72-40A3-BAD6-382990EC53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3038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526C2352-8166-4ABD-803B-95D3CBA287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81747" y="2164003"/>
            <a:ext cx="1025922" cy="553998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9C6EA-9187-7956-BC70-EF5DD13CF4A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8BD45-79F7-F4B2-1389-ECE3D68A037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AB42A94-C547-2B61-B605-A5B2D37FAF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4196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Large stats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7">
            <a:extLst>
              <a:ext uri="{FF2B5EF4-FFF2-40B4-BE49-F238E27FC236}">
                <a16:creationId xmlns:a16="http://schemas.microsoft.com/office/drawing/2014/main" id="{9780708B-A857-9648-8B0B-AE20D011E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1" r="8444" b="33381"/>
          <a:stretch/>
        </p:blipFill>
        <p:spPr>
          <a:xfrm>
            <a:off x="7700162" y="3024693"/>
            <a:ext cx="4491838" cy="3833307"/>
          </a:xfrm>
          <a:prstGeom prst="rect">
            <a:avLst/>
          </a:prstGeom>
        </p:spPr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3F4870A-776E-4930-B2D5-22CC6B56A0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04441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588D75-FF28-4AAD-B364-D0D6A0D832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3696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8782F50F-61D1-4F44-9044-1EEA86D6D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5731820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/>
              <a:t>Stat title</a:t>
            </a:r>
            <a:endParaRPr lang="en-US" dirty="0"/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C1A1489-D816-4BCA-BA5D-609D828502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51102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FB62C64F-F5CE-42B0-A76C-4650B033A1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9419224" y="3028144"/>
            <a:ext cx="750971" cy="744070"/>
          </a:xfrm>
          <a:prstGeom prst="accentCallout1">
            <a:avLst>
              <a:gd name="adj1" fmla="val 48297"/>
              <a:gd name="adj2" fmla="val -4546"/>
              <a:gd name="adj3" fmla="val 48001"/>
              <a:gd name="adj4" fmla="val -4692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wrap="none" anchor="ctr">
            <a:normAutofit/>
          </a:bodyPr>
          <a:lstStyle>
            <a:lvl1pPr marL="0" algn="ctr" defTabSz="914400" rtl="0" eaLnBrk="1" latinLnBrk="0" hangingPunct="1">
              <a:defRPr lang="en-US" sz="2400" i="0" kern="1200" cap="none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algn="ctr" defTabSz="914400" rtl="0" eaLnBrk="1" fontAlgn="b" latinLnBrk="0" hangingPunct="1"/>
            <a:r>
              <a:rPr lang="en-US" dirty="0"/>
              <a:t>Stat title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D6C4BA0-6900-44A6-8854-710932E7A2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8507" y="3739196"/>
            <a:ext cx="2512406" cy="129381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AU"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AU" sz="1600" cap="none" spc="0" dirty="0"/>
              <a:t>Stat description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D0BBE349-93D4-4259-891C-BE3BFEBA6C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6937" y="2139188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CF0DEFFC-9D72-40A3-BAD6-382990EC53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83038" y="2139188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XX%</a:t>
            </a:r>
            <a:endParaRPr lang="en-AU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526C2352-8166-4ABD-803B-95D3CBA287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81747" y="2139188"/>
            <a:ext cx="1025922" cy="578813"/>
          </a:xfrm>
          <a:prstGeom prst="rect">
            <a:avLst/>
          </a:prstGeom>
        </p:spPr>
        <p:txBody>
          <a:bodyPr wrap="none" anchor="b">
            <a:spAutoFit/>
          </a:bodyPr>
          <a:lstStyle>
            <a:lvl1pPr algn="ctr">
              <a:defRPr sz="36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bg1"/>
                </a:solidFill>
                <a:latin typeface="+mj-lt"/>
              </a:defRPr>
            </a:lvl2pPr>
            <a:lvl3pPr>
              <a:defRPr b="1">
                <a:solidFill>
                  <a:schemeClr val="bg1"/>
                </a:solidFill>
                <a:latin typeface="+mj-lt"/>
              </a:defRPr>
            </a:lvl3pPr>
            <a:lvl4pPr>
              <a:defRPr b="1">
                <a:solidFill>
                  <a:schemeClr val="bg1"/>
                </a:solidFill>
                <a:latin typeface="+mj-lt"/>
              </a:defRPr>
            </a:lvl4pPr>
            <a:lvl5pPr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XX%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9C6EA-9187-7956-BC70-EF5DD13CF4A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8BD45-79F7-F4B2-1389-ECE3D68A037C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B542C2-9B86-4297-0F73-21821AB852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275938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-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>
            <a:extLst>
              <a:ext uri="{FF2B5EF4-FFF2-40B4-BE49-F238E27FC236}">
                <a16:creationId xmlns:a16="http://schemas.microsoft.com/office/drawing/2014/main" id="{BB8AF808-A014-7B46-856A-25DE51999C37}"/>
              </a:ext>
            </a:extLst>
          </p:cNvPr>
          <p:cNvSpPr/>
          <p:nvPr userDrawn="1"/>
        </p:nvSpPr>
        <p:spPr>
          <a:xfrm rot="16200000">
            <a:off x="4554895" y="-4554895"/>
            <a:ext cx="3082210" cy="12192000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768" h="6866704">
                <a:moveTo>
                  <a:pt x="371910" y="238"/>
                </a:moveTo>
                <a:lnTo>
                  <a:pt x="3727768" y="238"/>
                </a:lnTo>
                <a:lnTo>
                  <a:pt x="3727768" y="6858238"/>
                </a:ln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A7141-0BD5-43F2-98FB-5D18AC4B30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733" y="3252487"/>
            <a:ext cx="3348000" cy="303560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4000"/>
              </a:lnSpc>
              <a:defRPr sz="2400" b="0" cap="none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AU" dirty="0"/>
              <a:t>This is a text placeholder.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B7FB3-0352-6689-5420-16C3056246DF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7DB0F-E7F7-C7B3-3C22-59C705111A2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E21BF57-0406-ECAE-8E15-84ECA02DA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864BA8D-FCD5-2ADC-06C6-6788C0ADD2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6ED910B2-349D-35CF-E3B0-D1C9E22531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AB2AF1-EB88-6F0A-2E8A-C3CC8434B6ED}"/>
              </a:ext>
            </a:extLst>
          </p:cNvPr>
          <p:cNvSpPr>
            <a:spLocks noGrp="1"/>
          </p:cNvSpPr>
          <p:nvPr>
            <p:ph sz="quarter" idx="57"/>
          </p:nvPr>
        </p:nvSpPr>
        <p:spPr>
          <a:xfrm>
            <a:off x="4415985" y="3252486"/>
            <a:ext cx="7200281" cy="3035602"/>
          </a:xfrm>
          <a:custGeom>
            <a:avLst/>
            <a:gdLst>
              <a:gd name="connsiteX0" fmla="*/ 0 w 7200281"/>
              <a:gd name="connsiteY0" fmla="*/ 0 h 3035602"/>
              <a:gd name="connsiteX1" fmla="*/ 7200281 w 7200281"/>
              <a:gd name="connsiteY1" fmla="*/ 0 h 3035602"/>
              <a:gd name="connsiteX2" fmla="*/ 7200281 w 7200281"/>
              <a:gd name="connsiteY2" fmla="*/ 3035602 h 3035602"/>
              <a:gd name="connsiteX3" fmla="*/ 0 w 7200281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0281" h="3035602">
                <a:moveTo>
                  <a:pt x="0" y="0"/>
                </a:moveTo>
                <a:lnTo>
                  <a:pt x="7200281" y="0"/>
                </a:lnTo>
                <a:lnTo>
                  <a:pt x="7200281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EF9F78-76CA-CD4F-90F4-8A39AB2D9D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15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457">
          <p15:clr>
            <a:srgbClr val="FBAE40"/>
          </p15:clr>
        </p15:guide>
        <p15:guide id="8" pos="275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Three columns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91BBE9EC-993F-794B-94D0-FFD6D8AC3DB7}"/>
              </a:ext>
            </a:extLst>
          </p:cNvPr>
          <p:cNvSpPr/>
          <p:nvPr userDrawn="1"/>
        </p:nvSpPr>
        <p:spPr>
          <a:xfrm rot="16200000">
            <a:off x="4554895" y="-4554895"/>
            <a:ext cx="3082210" cy="12192000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768" h="6866704">
                <a:moveTo>
                  <a:pt x="371910" y="238"/>
                </a:moveTo>
                <a:lnTo>
                  <a:pt x="3727768" y="238"/>
                </a:lnTo>
                <a:lnTo>
                  <a:pt x="3727768" y="6858238"/>
                </a:ln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142F65-2676-C944-B67D-56824B69AF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B7FB3-0352-6689-5420-16C3056246DF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7DB0F-E7F7-C7B3-3C22-59C705111A2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DDDA145-B7AE-8F99-B7CB-D957518A8E9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37D8DA6-FD42-9F98-CD2C-94A17F0F3BD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AF1CAE-3F29-93A3-D7E2-A51B8ECBA9DA}"/>
              </a:ext>
            </a:extLst>
          </p:cNvPr>
          <p:cNvSpPr>
            <a:spLocks noGrp="1"/>
          </p:cNvSpPr>
          <p:nvPr>
            <p:ph sz="quarter" idx="60"/>
          </p:nvPr>
        </p:nvSpPr>
        <p:spPr>
          <a:xfrm>
            <a:off x="4415986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856C66E-82E8-3DB0-3E36-6C24F630610D}"/>
              </a:ext>
            </a:extLst>
          </p:cNvPr>
          <p:cNvSpPr>
            <a:spLocks noGrp="1"/>
          </p:cNvSpPr>
          <p:nvPr>
            <p:ph sz="quarter" idx="61"/>
          </p:nvPr>
        </p:nvSpPr>
        <p:spPr>
          <a:xfrm>
            <a:off x="8256239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82C5552-7963-7A49-7C26-897CCE1F7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733" y="3252487"/>
            <a:ext cx="3348000" cy="303560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4000"/>
              </a:lnSpc>
              <a:defRPr sz="2400" b="0" cap="none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AU" dirty="0"/>
              <a:t>This is a text placeholder.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F00400-13C0-5271-9DD6-4864FE60B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7D93464-EA05-F988-3AB1-4BB2FD291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905194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479">
          <p15:clr>
            <a:srgbClr val="FBAE40"/>
          </p15:clr>
        </p15:guide>
        <p15:guide id="8" pos="2785">
          <p15:clr>
            <a:srgbClr val="FBAE40"/>
          </p15:clr>
        </p15:guide>
        <p15:guide id="9" pos="4911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Three columns_s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91BBE9EC-993F-794B-94D0-FFD6D8AC3DB7}"/>
              </a:ext>
            </a:extLst>
          </p:cNvPr>
          <p:cNvSpPr/>
          <p:nvPr userDrawn="1"/>
        </p:nvSpPr>
        <p:spPr>
          <a:xfrm rot="16200000">
            <a:off x="4554895" y="-4554895"/>
            <a:ext cx="3082210" cy="12192000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768" h="6866704">
                <a:moveTo>
                  <a:pt x="371910" y="238"/>
                </a:moveTo>
                <a:lnTo>
                  <a:pt x="3727768" y="238"/>
                </a:lnTo>
                <a:lnTo>
                  <a:pt x="3727768" y="6858238"/>
                </a:ln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142F65-2676-C944-B67D-56824B69AF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B7FB3-0352-6689-5420-16C3056246DF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7DB0F-E7F7-C7B3-3C22-59C705111A2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DDDA145-B7AE-8F99-B7CB-D957518A8E9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37D8DA6-FD42-9F98-CD2C-94A17F0F3BD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AF1CAE-3F29-93A3-D7E2-A51B8ECBA9DA}"/>
              </a:ext>
            </a:extLst>
          </p:cNvPr>
          <p:cNvSpPr>
            <a:spLocks noGrp="1"/>
          </p:cNvSpPr>
          <p:nvPr>
            <p:ph sz="quarter" idx="60"/>
          </p:nvPr>
        </p:nvSpPr>
        <p:spPr>
          <a:xfrm>
            <a:off x="4415986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856C66E-82E8-3DB0-3E36-6C24F630610D}"/>
              </a:ext>
            </a:extLst>
          </p:cNvPr>
          <p:cNvSpPr>
            <a:spLocks noGrp="1"/>
          </p:cNvSpPr>
          <p:nvPr>
            <p:ph sz="quarter" idx="61"/>
          </p:nvPr>
        </p:nvSpPr>
        <p:spPr>
          <a:xfrm>
            <a:off x="8256239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82C5552-7963-7A49-7C26-897CCE1F7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733" y="3252487"/>
            <a:ext cx="3348000" cy="303560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4000"/>
              </a:lnSpc>
              <a:defRPr sz="2400" b="0" cap="none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AU" dirty="0"/>
              <a:t>This is a text placeholder.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F00400-13C0-5271-9DD6-4864FE60B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7D93464-EA05-F988-3AB1-4BB2FD291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74908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479">
          <p15:clr>
            <a:srgbClr val="FBAE40"/>
          </p15:clr>
        </p15:guide>
        <p15:guide id="8" pos="2785">
          <p15:clr>
            <a:srgbClr val="FBAE40"/>
          </p15:clr>
        </p15:guide>
        <p15:guide id="9" pos="4911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banner three columns_rever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91BBE9EC-993F-794B-94D0-FFD6D8AC3DB7}"/>
              </a:ext>
            </a:extLst>
          </p:cNvPr>
          <p:cNvSpPr/>
          <p:nvPr userDrawn="1"/>
        </p:nvSpPr>
        <p:spPr>
          <a:xfrm rot="16200000">
            <a:off x="4554895" y="-4554895"/>
            <a:ext cx="3082210" cy="12192000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768" h="6866704">
                <a:moveTo>
                  <a:pt x="371910" y="238"/>
                </a:moveTo>
                <a:lnTo>
                  <a:pt x="3727768" y="238"/>
                </a:lnTo>
                <a:lnTo>
                  <a:pt x="3727768" y="6858238"/>
                </a:ln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142F65-2676-C944-B67D-56824B69AF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4550" y="711200"/>
            <a:ext cx="1821716" cy="49095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B7FB3-0352-6689-5420-16C3056246DF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7DB0F-E7F7-C7B3-3C22-59C705111A2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DDDA145-B7AE-8F99-B7CB-D957518A8E9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37D8DA6-FD42-9F98-CD2C-94A17F0F3BD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3252487"/>
            <a:ext cx="10800" cy="3035602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AF1CAE-3F29-93A3-D7E2-A51B8ECBA9DA}"/>
              </a:ext>
            </a:extLst>
          </p:cNvPr>
          <p:cNvSpPr>
            <a:spLocks noGrp="1"/>
          </p:cNvSpPr>
          <p:nvPr>
            <p:ph sz="quarter" idx="60"/>
          </p:nvPr>
        </p:nvSpPr>
        <p:spPr>
          <a:xfrm>
            <a:off x="4415986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856C66E-82E8-3DB0-3E36-6C24F630610D}"/>
              </a:ext>
            </a:extLst>
          </p:cNvPr>
          <p:cNvSpPr>
            <a:spLocks noGrp="1"/>
          </p:cNvSpPr>
          <p:nvPr>
            <p:ph sz="quarter" idx="61"/>
          </p:nvPr>
        </p:nvSpPr>
        <p:spPr>
          <a:xfrm>
            <a:off x="8256239" y="3252486"/>
            <a:ext cx="3348000" cy="3035602"/>
          </a:xfrm>
          <a:custGeom>
            <a:avLst/>
            <a:gdLst>
              <a:gd name="connsiteX0" fmla="*/ 0 w 3348000"/>
              <a:gd name="connsiteY0" fmla="*/ 0 h 3035602"/>
              <a:gd name="connsiteX1" fmla="*/ 3348000 w 3348000"/>
              <a:gd name="connsiteY1" fmla="*/ 0 h 3035602"/>
              <a:gd name="connsiteX2" fmla="*/ 3348000 w 3348000"/>
              <a:gd name="connsiteY2" fmla="*/ 3035602 h 3035602"/>
              <a:gd name="connsiteX3" fmla="*/ 0 w 3348000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8000" h="3035602">
                <a:moveTo>
                  <a:pt x="0" y="0"/>
                </a:moveTo>
                <a:lnTo>
                  <a:pt x="3348000" y="0"/>
                </a:lnTo>
                <a:lnTo>
                  <a:pt x="3348000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82C5552-7963-7A49-7C26-897CCE1F74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733" y="3252487"/>
            <a:ext cx="3348000" cy="303560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4000"/>
              </a:lnSpc>
              <a:defRPr sz="2400" b="0" cap="none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n-AU" dirty="0"/>
              <a:t>This is a text placeholder.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F00400-13C0-5271-9DD6-4864FE60B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7D93464-EA05-F988-3AB1-4BB2FD291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480804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479">
          <p15:clr>
            <a:srgbClr val="FBAE40"/>
          </p15:clr>
        </p15:guide>
        <p15:guide id="8" pos="2785">
          <p15:clr>
            <a:srgbClr val="FBAE40"/>
          </p15:clr>
        </p15:guide>
        <p15:guide id="9" pos="4911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62986F-AFFF-4F52-A6F1-261CACBB329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646292" y="2737571"/>
            <a:ext cx="1207943" cy="1207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A37CA24-0753-498A-9EF9-1B4D5B76BA0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82892" y="2737571"/>
            <a:ext cx="1207943" cy="1207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CD2C462-2A58-4BDB-8C59-1741E1DDB20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19492" y="2737571"/>
            <a:ext cx="1207943" cy="1207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B5660D-C3F2-42C1-BAEB-93A44EC2D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88E66D-9A8D-4774-938B-34BCD9E99E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449BBF-B9BF-4E33-AC47-03AF104C603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302C201-11FA-4CC4-8645-427D4B5BBE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4059329"/>
            <a:ext cx="3348000" cy="152754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4F2D9D-4B90-4919-BCE1-6047A145D4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863" y="4059329"/>
            <a:ext cx="3348000" cy="152754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Insert description. Indent for title formatting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4FB4446-AFCA-4EB3-9F53-45A31B18AF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9463" y="4059329"/>
            <a:ext cx="3348000" cy="152754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5DD3EE7-2B25-45B4-BEEF-5047D3C1952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915301" y="2975921"/>
            <a:ext cx="669924" cy="6699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F11154F5-4B51-4059-B6FE-DAFE7FB2C7F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751901" y="2975921"/>
            <a:ext cx="669924" cy="6699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8848E5E9-F95A-476C-ABBA-0390C7E3E15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588501" y="2975921"/>
            <a:ext cx="669924" cy="669922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D7C3C-CBC5-9EBF-41A6-CA9905A04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93FDA35-8C7C-4ACD-99C3-E4E8F49F02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5ACDB-4D8D-6A6E-3EF3-1575F750DDC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2737571"/>
            <a:ext cx="10800" cy="28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EA1A29-5719-9B72-FBC2-BD3327C809C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2737571"/>
            <a:ext cx="10800" cy="28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0008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32">
          <p15:clr>
            <a:srgbClr val="FBAE40"/>
          </p15:clr>
        </p15:guide>
        <p15:guide id="7" pos="2475">
          <p15:clr>
            <a:srgbClr val="FBAE40"/>
          </p15:clr>
        </p15:guide>
        <p15:guide id="8" pos="4892">
          <p15:clr>
            <a:srgbClr val="FBAE40"/>
          </p15:clr>
        </p15:guide>
        <p15:guide id="9" pos="2774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con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62986F-AFFF-4F52-A6F1-261CACBB329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646292" y="2133600"/>
            <a:ext cx="1207943" cy="1207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A37CA24-0753-498A-9EF9-1B4D5B76BA0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82892" y="2133600"/>
            <a:ext cx="1207943" cy="1207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CD2C462-2A58-4BDB-8C59-1741E1DDB20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319492" y="2133600"/>
            <a:ext cx="1207943" cy="1207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CB5660D-C3F2-42C1-BAEB-93A44EC2D2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088E66D-9A8D-4774-938B-34BCD9E99E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449BBF-B9BF-4E33-AC47-03AF104C603E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302C201-11FA-4CC4-8645-427D4B5BBE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6263" y="3409638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E74F2D9D-4B90-4919-BCE1-6047A145D4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863" y="3409638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Insert description. Indent for title formatting</a:t>
            </a:r>
            <a:endParaRPr lang="en-AU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4FB4446-AFCA-4EB3-9F53-45A31B18AF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9463" y="3409638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5DD3EE7-2B25-45B4-BEEF-5047D3C1952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928776" y="2385425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F11154F5-4B51-4059-B6FE-DAFE7FB2C7F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765376" y="2385425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8848E5E9-F95A-476C-ABBA-0390C7E3E15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601976" y="2385425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3D7C3C-CBC5-9EBF-41A6-CA9905A04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11828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93FDA35-8C7C-4ACD-99C3-E4E8F49F02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5732" y="1322915"/>
            <a:ext cx="9111828" cy="365336"/>
          </a:xfrm>
        </p:spPr>
        <p:txBody>
          <a:bodyPr/>
          <a:lstStyle>
            <a:lvl1pPr>
              <a:defRPr sz="2133" b="0" spc="573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B5ACDB-4D8D-6A6E-3EF3-1575F750DDC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4460" y="2133600"/>
            <a:ext cx="108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BEA1A29-5719-9B72-FBC2-BD3327C809C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004714" y="2133600"/>
            <a:ext cx="10800" cy="414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sp>
        <p:nvSpPr>
          <p:cNvPr id="3" name="Text Placeholder 23">
            <a:extLst>
              <a:ext uri="{FF2B5EF4-FFF2-40B4-BE49-F238E27FC236}">
                <a16:creationId xmlns:a16="http://schemas.microsoft.com/office/drawing/2014/main" id="{29067F18-0EF9-1E99-F4FD-984B3F993E7A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1646292" y="4301842"/>
            <a:ext cx="1207943" cy="1207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10" name="Text Placeholder 25">
            <a:extLst>
              <a:ext uri="{FF2B5EF4-FFF2-40B4-BE49-F238E27FC236}">
                <a16:creationId xmlns:a16="http://schemas.microsoft.com/office/drawing/2014/main" id="{FDB4B4B9-DF01-8A58-540F-77BB6F7984A8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5482892" y="4301842"/>
            <a:ext cx="1207943" cy="1207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E9C14E1C-5CE6-EAC5-5D4E-BED5DA0D315B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9319492" y="4301842"/>
            <a:ext cx="1207943" cy="12079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AU" sz="1800" dirty="0">
                <a:solidFill>
                  <a:schemeClr val="lt1">
                    <a:alpha val="0"/>
                  </a:schemeClr>
                </a:solidFill>
                <a:latin typeface="+mn-lt"/>
              </a:defRPr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DCC34E5-2DA7-3C5F-28B2-71CCF80AD6B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76263" y="5577880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8A6CDE0-6C20-74A8-2F65-DFE9B1DF97C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863" y="5577880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Insert description. Indent for title formatting</a:t>
            </a:r>
            <a:endParaRPr lang="en-AU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AFF201B-9B9A-A2A2-7531-A61AB47560B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49463" y="5577880"/>
            <a:ext cx="3348000" cy="69995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800" b="0">
                <a:solidFill>
                  <a:schemeClr val="tx1"/>
                </a:solidFill>
              </a:defRPr>
            </a:lvl1pPr>
            <a:lvl2pPr algn="ctr">
              <a:spcBef>
                <a:spcPts val="0"/>
              </a:spcBef>
              <a:defRPr sz="1800"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Insert description. Indent for title formatting</a:t>
            </a:r>
            <a:endParaRPr lang="en-AU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9AB9BA4-80F2-AF81-CCC7-5841AE9FEEAA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1928776" y="4553667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B06B0AEB-3096-FB5C-5B8D-25CDAA37CA07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5765376" y="4553667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3944E3D2-CC5B-EDFC-BAC0-539274E2474E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9601976" y="4553667"/>
            <a:ext cx="642974" cy="642972"/>
          </a:xfrm>
          <a:prstGeom prst="rect">
            <a:avLst/>
          </a:prstGeom>
        </p:spPr>
        <p:txBody>
          <a:bodyPr/>
          <a:lstStyle>
            <a:lvl1pPr>
              <a:defRPr lang="en-US" dirty="0" smtClean="0"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6679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32">
          <p15:clr>
            <a:srgbClr val="FBAE40"/>
          </p15:clr>
        </p15:guide>
        <p15:guide id="7" pos="2475">
          <p15:clr>
            <a:srgbClr val="FBAE40"/>
          </p15:clr>
        </p15:guide>
        <p15:guide id="8" pos="4892">
          <p15:clr>
            <a:srgbClr val="FBAE40"/>
          </p15:clr>
        </p15:guide>
        <p15:guide id="9" pos="2774">
          <p15:clr>
            <a:srgbClr val="FBAE40"/>
          </p15:clr>
        </p15:guide>
        <p15:guide id="10" pos="5195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C0F6E51-BE35-DF31-F152-A4C1B943DE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540"/>
            <a:ext cx="12192002" cy="6855460"/>
          </a:xfrm>
          <a:gradFill flip="none" rotWithShape="1">
            <a:gsLst>
              <a:gs pos="100000">
                <a:schemeClr val="tx1">
                  <a:alpha val="70000"/>
                </a:schemeClr>
              </a:gs>
              <a:gs pos="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16BD925-F99B-952D-0412-09F8CB93319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2540"/>
            <a:ext cx="12192001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  <p:pic>
        <p:nvPicPr>
          <p:cNvPr id="19" name="Graphic 7">
            <a:extLst>
              <a:ext uri="{FF2B5EF4-FFF2-40B4-BE49-F238E27FC236}">
                <a16:creationId xmlns:a16="http://schemas.microsoft.com/office/drawing/2014/main" id="{B01F2AE7-A1DB-A14C-99B4-1A55938ABA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7000"/>
          </a:blip>
          <a:srcRect r="28223" b="21832"/>
          <a:stretch/>
        </p:blipFill>
        <p:spPr>
          <a:xfrm>
            <a:off x="7114742" y="467297"/>
            <a:ext cx="5003396" cy="639070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06A8A-76D1-6E3A-5F65-059477A73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26D07-54D6-C1BE-2F0B-0E5857292C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C7A8E2A-0136-F721-B18E-20E4F4505B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93566" y="1791123"/>
            <a:ext cx="3822701" cy="581237"/>
          </a:xfrm>
        </p:spPr>
        <p:txBody>
          <a:bodyPr/>
          <a:lstStyle>
            <a:lvl1pPr>
              <a:defRPr sz="37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</a:t>
            </a:r>
            <a:endParaRPr lang="en-AU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752DF4A7-BE7D-764B-BC33-7E38E320C5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93566" y="2468894"/>
            <a:ext cx="3822701" cy="1885749"/>
          </a:xfrm>
        </p:spPr>
        <p:txBody>
          <a:bodyPr/>
          <a:lstStyle>
            <a:lvl1pPr>
              <a:lnSpc>
                <a:spcPct val="130000"/>
              </a:lnSpc>
              <a:defRPr sz="1867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DD84E17-EFE1-0B41-A52D-1CFE99FB1D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1186184" y="4466920"/>
            <a:ext cx="416854" cy="31453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5276FE6-60A3-E442-A0CA-CEC0D9DCD2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54580" y="2468894"/>
            <a:ext cx="416854" cy="3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8386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06A8A-76D1-6E3A-5F65-059477A73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26D07-54D6-C1BE-2F0B-0E5857292C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C7A8E2A-0136-F721-B18E-20E4F4505B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93566" y="1791123"/>
            <a:ext cx="3822701" cy="581237"/>
          </a:xfrm>
        </p:spPr>
        <p:txBody>
          <a:bodyPr/>
          <a:lstStyle>
            <a:lvl1pPr>
              <a:defRPr sz="3733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Quote</a:t>
            </a:r>
            <a:endParaRPr lang="en-AU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3FBDBFD-B70D-E860-8C03-C1E4B0B51E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93566" y="2468894"/>
            <a:ext cx="3822701" cy="1885749"/>
          </a:xfrm>
        </p:spPr>
        <p:txBody>
          <a:bodyPr/>
          <a:lstStyle>
            <a:lvl1pPr>
              <a:lnSpc>
                <a:spcPct val="130000"/>
              </a:lnSpc>
              <a:defRPr sz="1867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Quote goes here</a:t>
            </a:r>
            <a:endParaRPr lang="en-AU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7D1B763-22BE-6148-8B7D-9F518BA49B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186184" y="4466920"/>
            <a:ext cx="416854" cy="31453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9ADEE7C-B484-CB43-9CAF-AC31D1C1D6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4580" y="2468894"/>
            <a:ext cx="416854" cy="314535"/>
          </a:xfrm>
          <a:prstGeom prst="rect">
            <a:avLst/>
          </a:prstGeom>
        </p:spPr>
      </p:pic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FA298D7-9106-7B40-829B-CA113878906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0" y="1"/>
            <a:ext cx="6213716" cy="6851208"/>
          </a:xfrm>
          <a:custGeom>
            <a:avLst/>
            <a:gdLst>
              <a:gd name="connsiteX0" fmla="*/ 0 w 6208713"/>
              <a:gd name="connsiteY0" fmla="*/ 0 h 6843713"/>
              <a:gd name="connsiteX1" fmla="*/ 6208713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208713"/>
              <a:gd name="connsiteY0" fmla="*/ 0 h 6843713"/>
              <a:gd name="connsiteX1" fmla="*/ 5968870 w 6208713"/>
              <a:gd name="connsiteY1" fmla="*/ 0 h 6843713"/>
              <a:gd name="connsiteX2" fmla="*/ 6208713 w 6208713"/>
              <a:gd name="connsiteY2" fmla="*/ 6843713 h 6843713"/>
              <a:gd name="connsiteX3" fmla="*/ 0 w 6208713"/>
              <a:gd name="connsiteY3" fmla="*/ 6843713 h 6843713"/>
              <a:gd name="connsiteX4" fmla="*/ 0 w 6208713"/>
              <a:gd name="connsiteY4" fmla="*/ 0 h 6843713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111277 w 6111277"/>
              <a:gd name="connsiteY2" fmla="*/ 6851208 h 6851208"/>
              <a:gd name="connsiteX3" fmla="*/ 0 w 6111277"/>
              <a:gd name="connsiteY3" fmla="*/ 6843713 h 6851208"/>
              <a:gd name="connsiteX4" fmla="*/ 0 w 6111277"/>
              <a:gd name="connsiteY4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111277 w 6111277"/>
              <a:gd name="connsiteY3" fmla="*/ 6851208 h 6851208"/>
              <a:gd name="connsiteX4" fmla="*/ 0 w 6111277"/>
              <a:gd name="connsiteY4" fmla="*/ 6843713 h 6851208"/>
              <a:gd name="connsiteX5" fmla="*/ 0 w 6111277"/>
              <a:gd name="connsiteY5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5996066 w 6111277"/>
              <a:gd name="connsiteY2" fmla="*/ 2158583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111277"/>
              <a:gd name="connsiteY0" fmla="*/ 0 h 6851208"/>
              <a:gd name="connsiteX1" fmla="*/ 5968870 w 6111277"/>
              <a:gd name="connsiteY1" fmla="*/ 0 h 6851208"/>
              <a:gd name="connsiteX2" fmla="*/ 6018551 w 6111277"/>
              <a:gd name="connsiteY2" fmla="*/ 824458 h 6851208"/>
              <a:gd name="connsiteX3" fmla="*/ 6048531 w 6111277"/>
              <a:gd name="connsiteY3" fmla="*/ 4332156 h 6851208"/>
              <a:gd name="connsiteX4" fmla="*/ 6111277 w 6111277"/>
              <a:gd name="connsiteY4" fmla="*/ 6851208 h 6851208"/>
              <a:gd name="connsiteX5" fmla="*/ 0 w 6111277"/>
              <a:gd name="connsiteY5" fmla="*/ 6843713 h 6851208"/>
              <a:gd name="connsiteX6" fmla="*/ 0 w 6111277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28413"/>
              <a:gd name="connsiteY0" fmla="*/ 0 h 6851208"/>
              <a:gd name="connsiteX1" fmla="*/ 5968870 w 6228413"/>
              <a:gd name="connsiteY1" fmla="*/ 0 h 6851208"/>
              <a:gd name="connsiteX2" fmla="*/ 6018551 w 6228413"/>
              <a:gd name="connsiteY2" fmla="*/ 824458 h 6851208"/>
              <a:gd name="connsiteX3" fmla="*/ 6228413 w 6228413"/>
              <a:gd name="connsiteY3" fmla="*/ 5373973 h 6851208"/>
              <a:gd name="connsiteX4" fmla="*/ 6111277 w 6228413"/>
              <a:gd name="connsiteY4" fmla="*/ 6851208 h 6851208"/>
              <a:gd name="connsiteX5" fmla="*/ 0 w 6228413"/>
              <a:gd name="connsiteY5" fmla="*/ 6843713 h 6851208"/>
              <a:gd name="connsiteX6" fmla="*/ 0 w 6228413"/>
              <a:gd name="connsiteY6" fmla="*/ 0 h 6851208"/>
              <a:gd name="connsiteX0" fmla="*/ 0 w 6231431"/>
              <a:gd name="connsiteY0" fmla="*/ 0 h 6851208"/>
              <a:gd name="connsiteX1" fmla="*/ 5968870 w 6231431"/>
              <a:gd name="connsiteY1" fmla="*/ 0 h 6851208"/>
              <a:gd name="connsiteX2" fmla="*/ 6018551 w 6231431"/>
              <a:gd name="connsiteY2" fmla="*/ 824458 h 6851208"/>
              <a:gd name="connsiteX3" fmla="*/ 6228413 w 6231431"/>
              <a:gd name="connsiteY3" fmla="*/ 5373973 h 6851208"/>
              <a:gd name="connsiteX4" fmla="*/ 6111277 w 6231431"/>
              <a:gd name="connsiteY4" fmla="*/ 6851208 h 6851208"/>
              <a:gd name="connsiteX5" fmla="*/ 0 w 6231431"/>
              <a:gd name="connsiteY5" fmla="*/ 6843713 h 6851208"/>
              <a:gd name="connsiteX6" fmla="*/ 0 w 6231431"/>
              <a:gd name="connsiteY6" fmla="*/ 0 h 6851208"/>
              <a:gd name="connsiteX0" fmla="*/ 0 w 6216699"/>
              <a:gd name="connsiteY0" fmla="*/ 0 h 6851208"/>
              <a:gd name="connsiteX1" fmla="*/ 5968870 w 6216699"/>
              <a:gd name="connsiteY1" fmla="*/ 0 h 6851208"/>
              <a:gd name="connsiteX2" fmla="*/ 6018551 w 6216699"/>
              <a:gd name="connsiteY2" fmla="*/ 824458 h 6851208"/>
              <a:gd name="connsiteX3" fmla="*/ 6213423 w 6216699"/>
              <a:gd name="connsiteY3" fmla="*/ 5403953 h 6851208"/>
              <a:gd name="connsiteX4" fmla="*/ 6111277 w 6216699"/>
              <a:gd name="connsiteY4" fmla="*/ 6851208 h 6851208"/>
              <a:gd name="connsiteX5" fmla="*/ 0 w 6216699"/>
              <a:gd name="connsiteY5" fmla="*/ 6843713 h 6851208"/>
              <a:gd name="connsiteX6" fmla="*/ 0 w 6216699"/>
              <a:gd name="connsiteY6" fmla="*/ 0 h 6851208"/>
              <a:gd name="connsiteX0" fmla="*/ 0 w 6213727"/>
              <a:gd name="connsiteY0" fmla="*/ 0 h 6851208"/>
              <a:gd name="connsiteX1" fmla="*/ 5968870 w 6213727"/>
              <a:gd name="connsiteY1" fmla="*/ 0 h 6851208"/>
              <a:gd name="connsiteX2" fmla="*/ 6018551 w 6213727"/>
              <a:gd name="connsiteY2" fmla="*/ 824458 h 6851208"/>
              <a:gd name="connsiteX3" fmla="*/ 6138472 w 6213727"/>
              <a:gd name="connsiteY3" fmla="*/ 2893101 h 6851208"/>
              <a:gd name="connsiteX4" fmla="*/ 6213423 w 6213727"/>
              <a:gd name="connsiteY4" fmla="*/ 5403953 h 6851208"/>
              <a:gd name="connsiteX5" fmla="*/ 6111277 w 6213727"/>
              <a:gd name="connsiteY5" fmla="*/ 6851208 h 6851208"/>
              <a:gd name="connsiteX6" fmla="*/ 0 w 6213727"/>
              <a:gd name="connsiteY6" fmla="*/ 6843713 h 6851208"/>
              <a:gd name="connsiteX7" fmla="*/ 0 w 6213727"/>
              <a:gd name="connsiteY7" fmla="*/ 0 h 6851208"/>
              <a:gd name="connsiteX0" fmla="*/ 0 w 6213466"/>
              <a:gd name="connsiteY0" fmla="*/ 0 h 6851208"/>
              <a:gd name="connsiteX1" fmla="*/ 5968870 w 6213466"/>
              <a:gd name="connsiteY1" fmla="*/ 0 h 6851208"/>
              <a:gd name="connsiteX2" fmla="*/ 6018551 w 6213466"/>
              <a:gd name="connsiteY2" fmla="*/ 824458 h 6851208"/>
              <a:gd name="connsiteX3" fmla="*/ 5831174 w 6213466"/>
              <a:gd name="connsiteY3" fmla="*/ 2930577 h 6851208"/>
              <a:gd name="connsiteX4" fmla="*/ 6213423 w 6213466"/>
              <a:gd name="connsiteY4" fmla="*/ 5403953 h 6851208"/>
              <a:gd name="connsiteX5" fmla="*/ 6111277 w 6213466"/>
              <a:gd name="connsiteY5" fmla="*/ 6851208 h 6851208"/>
              <a:gd name="connsiteX6" fmla="*/ 0 w 6213466"/>
              <a:gd name="connsiteY6" fmla="*/ 6843713 h 6851208"/>
              <a:gd name="connsiteX7" fmla="*/ 0 w 621346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  <a:gd name="connsiteX0" fmla="*/ 0 w 6213716"/>
              <a:gd name="connsiteY0" fmla="*/ 0 h 6851208"/>
              <a:gd name="connsiteX1" fmla="*/ 5968870 w 6213716"/>
              <a:gd name="connsiteY1" fmla="*/ 0 h 6851208"/>
              <a:gd name="connsiteX2" fmla="*/ 6018551 w 6213716"/>
              <a:gd name="connsiteY2" fmla="*/ 824458 h 6851208"/>
              <a:gd name="connsiteX3" fmla="*/ 5831174 w 6213716"/>
              <a:gd name="connsiteY3" fmla="*/ 2930577 h 6851208"/>
              <a:gd name="connsiteX4" fmla="*/ 6213423 w 6213716"/>
              <a:gd name="connsiteY4" fmla="*/ 5403953 h 6851208"/>
              <a:gd name="connsiteX5" fmla="*/ 6111277 w 6213716"/>
              <a:gd name="connsiteY5" fmla="*/ 6851208 h 6851208"/>
              <a:gd name="connsiteX6" fmla="*/ 0 w 6213716"/>
              <a:gd name="connsiteY6" fmla="*/ 6843713 h 6851208"/>
              <a:gd name="connsiteX7" fmla="*/ 0 w 6213716"/>
              <a:gd name="connsiteY7" fmla="*/ 0 h 685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3716" h="6851208">
                <a:moveTo>
                  <a:pt x="0" y="0"/>
                </a:moveTo>
                <a:lnTo>
                  <a:pt x="5968870" y="0"/>
                </a:lnTo>
                <a:cubicBezTo>
                  <a:pt x="6007915" y="297304"/>
                  <a:pt x="6016981" y="167390"/>
                  <a:pt x="6018551" y="824458"/>
                </a:cubicBezTo>
                <a:cubicBezTo>
                  <a:pt x="6046818" y="1306642"/>
                  <a:pt x="5798695" y="2167328"/>
                  <a:pt x="5831174" y="2930577"/>
                </a:cubicBezTo>
                <a:cubicBezTo>
                  <a:pt x="5863653" y="3693826"/>
                  <a:pt x="6225450" y="4272079"/>
                  <a:pt x="6213423" y="5403953"/>
                </a:cubicBezTo>
                <a:cubicBezTo>
                  <a:pt x="6211853" y="6136208"/>
                  <a:pt x="6150322" y="6358796"/>
                  <a:pt x="6111277" y="6851208"/>
                </a:cubicBezTo>
                <a:lnTo>
                  <a:pt x="0" y="6843713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AU" dirty="0"/>
              <a:t>Insert image and send to back</a:t>
            </a:r>
          </a:p>
        </p:txBody>
      </p:sp>
    </p:spTree>
    <p:extLst>
      <p:ext uri="{BB962C8B-B14F-4D97-AF65-F5344CB8AC3E}">
        <p14:creationId xmlns:p14="http://schemas.microsoft.com/office/powerpoint/2010/main" val="355504238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knowledgement of Country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63B3-8C4D-D804-A340-AE656648D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1137075"/>
            <a:ext cx="4903893" cy="1387685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Acknowledgement of Country</a:t>
            </a:r>
            <a:endParaRPr lang="en-AU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894CD961-447F-6DC3-021F-C33D675705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7694" y="1290321"/>
            <a:ext cx="5518573" cy="4226059"/>
          </a:xfrm>
        </p:spPr>
        <p:txBody>
          <a:bodyPr/>
          <a:lstStyle>
            <a:lvl1pPr>
              <a:lnSpc>
                <a:spcPct val="130000"/>
              </a:lnSpc>
              <a:defRPr sz="1867" b="0" spc="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Maali</a:t>
            </a:r>
            <a:r>
              <a:rPr lang="en-US" dirty="0"/>
              <a:t>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Kaditj</a:t>
            </a:r>
            <a:r>
              <a:rPr lang="en-US" dirty="0"/>
              <a:t>, </a:t>
            </a:r>
            <a:r>
              <a:rPr lang="en-US" dirty="0" err="1"/>
              <a:t>Whadjuk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 </a:t>
            </a:r>
            <a:r>
              <a:rPr lang="en-US" dirty="0" err="1"/>
              <a:t>Noongar</a:t>
            </a:r>
            <a:r>
              <a:rPr lang="en-US" dirty="0"/>
              <a:t> </a:t>
            </a:r>
            <a:r>
              <a:rPr lang="en-US" dirty="0" err="1"/>
              <a:t>Boodjara</a:t>
            </a:r>
            <a:r>
              <a:rPr lang="en-US" dirty="0"/>
              <a:t>, </a:t>
            </a:r>
            <a:r>
              <a:rPr lang="en-US" dirty="0" err="1"/>
              <a:t>Baalap</a:t>
            </a:r>
            <a:r>
              <a:rPr lang="en-US" dirty="0"/>
              <a:t> </a:t>
            </a:r>
            <a:r>
              <a:rPr lang="en-US" dirty="0" err="1"/>
              <a:t>Kalyagool</a:t>
            </a:r>
            <a:r>
              <a:rPr lang="en-US" dirty="0"/>
              <a:t> </a:t>
            </a:r>
            <a:r>
              <a:rPr lang="en-US" dirty="0" err="1"/>
              <a:t>Noyyang</a:t>
            </a:r>
            <a:r>
              <a:rPr lang="en-US" dirty="0"/>
              <a:t>,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Kep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, </a:t>
            </a:r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Kwabaduk</a:t>
            </a:r>
            <a:r>
              <a:rPr lang="en-US" dirty="0"/>
              <a:t> </a:t>
            </a:r>
            <a:r>
              <a:rPr lang="en-US" dirty="0" err="1"/>
              <a:t>Wirn</a:t>
            </a:r>
            <a:r>
              <a:rPr lang="en-US" dirty="0"/>
              <a:t>, </a:t>
            </a:r>
            <a:r>
              <a:rPr lang="en-US" dirty="0" err="1"/>
              <a:t>Kabarli</a:t>
            </a:r>
            <a:r>
              <a:rPr lang="en-US" dirty="0"/>
              <a:t> </a:t>
            </a:r>
            <a:r>
              <a:rPr lang="en-US" dirty="0" err="1"/>
              <a:t>Bworan</a:t>
            </a:r>
            <a:r>
              <a:rPr lang="en-US" dirty="0"/>
              <a:t> Kora </a:t>
            </a:r>
            <a:r>
              <a:rPr lang="en-US" dirty="0" err="1"/>
              <a:t>Kora</a:t>
            </a:r>
            <a:r>
              <a:rPr lang="en-US" dirty="0"/>
              <a:t>, </a:t>
            </a:r>
            <a:r>
              <a:rPr lang="en-US" dirty="0" err="1"/>
              <a:t>Yeyi</a:t>
            </a:r>
            <a:r>
              <a:rPr lang="en-US" dirty="0"/>
              <a:t> </a:t>
            </a:r>
            <a:r>
              <a:rPr lang="en-US" dirty="0" err="1"/>
              <a:t>Ngoongoolong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The City of Swan acknowledges the traditional custodians of this region, the </a:t>
            </a:r>
            <a:r>
              <a:rPr lang="en-US" dirty="0" err="1"/>
              <a:t>Whadjuk</a:t>
            </a:r>
            <a:r>
              <a:rPr lang="en-US" dirty="0"/>
              <a:t> people of the </a:t>
            </a:r>
            <a:r>
              <a:rPr lang="en-US" dirty="0" err="1"/>
              <a:t>Noongar</a:t>
            </a:r>
            <a:r>
              <a:rPr lang="en-US" dirty="0"/>
              <a:t> nation and their continuing connection to the land, waters and community. We pay our respects to Elders past and present, and their descendants.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AD1685-FF7B-EC24-7AE4-C7B4E77AE18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C0D5E-684B-3D1A-E09B-9D89BC0F58B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85666EC0-9D8C-AF49-96AF-74E1EDCF0A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5000"/>
          </a:blip>
          <a:srcRect r="-519" b="26039"/>
          <a:stretch/>
        </p:blipFill>
        <p:spPr>
          <a:xfrm>
            <a:off x="516217" y="2995774"/>
            <a:ext cx="4475508" cy="386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8465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cknowledgement of Countr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63B3-8C4D-D804-A340-AE656648D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1137075"/>
            <a:ext cx="4903893" cy="1387685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Acknowledgement of Country</a:t>
            </a:r>
            <a:endParaRPr lang="en-AU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894CD961-447F-6DC3-021F-C33D6757054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7694" y="1290321"/>
            <a:ext cx="5518573" cy="3835399"/>
          </a:xfrm>
        </p:spPr>
        <p:txBody>
          <a:bodyPr/>
          <a:lstStyle>
            <a:lvl1pPr>
              <a:lnSpc>
                <a:spcPct val="130000"/>
              </a:lnSpc>
              <a:defRPr sz="1867" b="0" spc="67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Maali</a:t>
            </a:r>
            <a:r>
              <a:rPr lang="en-US" dirty="0"/>
              <a:t>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Kaditj</a:t>
            </a:r>
            <a:r>
              <a:rPr lang="en-US" dirty="0"/>
              <a:t>, </a:t>
            </a:r>
            <a:r>
              <a:rPr lang="en-US" dirty="0" err="1"/>
              <a:t>Whadjuk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 </a:t>
            </a:r>
            <a:r>
              <a:rPr lang="en-US" dirty="0" err="1"/>
              <a:t>Noongar</a:t>
            </a:r>
            <a:r>
              <a:rPr lang="en-US" dirty="0"/>
              <a:t> </a:t>
            </a:r>
            <a:r>
              <a:rPr lang="en-US" dirty="0" err="1"/>
              <a:t>Boodjara</a:t>
            </a:r>
            <a:r>
              <a:rPr lang="en-US" dirty="0"/>
              <a:t>, </a:t>
            </a:r>
            <a:r>
              <a:rPr lang="en-US" dirty="0" err="1"/>
              <a:t>Baalap</a:t>
            </a:r>
            <a:r>
              <a:rPr lang="en-US" dirty="0"/>
              <a:t> </a:t>
            </a:r>
            <a:r>
              <a:rPr lang="en-US" dirty="0" err="1"/>
              <a:t>Kalyagool</a:t>
            </a:r>
            <a:r>
              <a:rPr lang="en-US" dirty="0"/>
              <a:t> </a:t>
            </a:r>
            <a:r>
              <a:rPr lang="en-US" dirty="0" err="1"/>
              <a:t>Noyyang</a:t>
            </a:r>
            <a:r>
              <a:rPr lang="en-US" dirty="0"/>
              <a:t>, </a:t>
            </a:r>
            <a:r>
              <a:rPr lang="en-US" dirty="0" err="1"/>
              <a:t>Boodja</a:t>
            </a:r>
            <a:r>
              <a:rPr lang="en-US" dirty="0"/>
              <a:t> </a:t>
            </a:r>
            <a:r>
              <a:rPr lang="en-US" dirty="0" err="1"/>
              <a:t>Kep</a:t>
            </a:r>
            <a:r>
              <a:rPr lang="en-US" dirty="0"/>
              <a:t> </a:t>
            </a:r>
            <a:r>
              <a:rPr lang="en-US" dirty="0" err="1"/>
              <a:t>Moort</a:t>
            </a:r>
            <a:r>
              <a:rPr lang="en-US" dirty="0"/>
              <a:t>, </a:t>
            </a:r>
            <a:r>
              <a:rPr lang="en-US" dirty="0" err="1"/>
              <a:t>Ngalak</a:t>
            </a:r>
            <a:r>
              <a:rPr lang="en-US" dirty="0"/>
              <a:t> </a:t>
            </a:r>
            <a:r>
              <a:rPr lang="en-US" dirty="0" err="1"/>
              <a:t>Kwabaduk</a:t>
            </a:r>
            <a:r>
              <a:rPr lang="en-US" dirty="0"/>
              <a:t> </a:t>
            </a:r>
            <a:r>
              <a:rPr lang="en-US" dirty="0" err="1"/>
              <a:t>Wirn</a:t>
            </a:r>
            <a:r>
              <a:rPr lang="en-US" dirty="0"/>
              <a:t>, </a:t>
            </a:r>
            <a:r>
              <a:rPr lang="en-US" dirty="0" err="1"/>
              <a:t>Kabarli</a:t>
            </a:r>
            <a:r>
              <a:rPr lang="en-US" dirty="0"/>
              <a:t> </a:t>
            </a:r>
            <a:r>
              <a:rPr lang="en-US" dirty="0" err="1"/>
              <a:t>Bworan</a:t>
            </a:r>
            <a:r>
              <a:rPr lang="en-US" dirty="0"/>
              <a:t> Kora </a:t>
            </a:r>
            <a:r>
              <a:rPr lang="en-US" dirty="0" err="1"/>
              <a:t>Kora</a:t>
            </a:r>
            <a:r>
              <a:rPr lang="en-US" dirty="0"/>
              <a:t>, </a:t>
            </a:r>
            <a:r>
              <a:rPr lang="en-US" dirty="0" err="1"/>
              <a:t>Yeyi</a:t>
            </a:r>
            <a:r>
              <a:rPr lang="en-US" dirty="0"/>
              <a:t> </a:t>
            </a:r>
            <a:r>
              <a:rPr lang="en-US" dirty="0" err="1"/>
              <a:t>Ngoongoolong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The City of Swan acknowledges the traditional custodians of this region, the </a:t>
            </a:r>
            <a:r>
              <a:rPr lang="en-US" dirty="0" err="1"/>
              <a:t>Whadjuk</a:t>
            </a:r>
            <a:r>
              <a:rPr lang="en-US" dirty="0"/>
              <a:t> people of the </a:t>
            </a:r>
            <a:r>
              <a:rPr lang="en-US" dirty="0" err="1"/>
              <a:t>Noongar</a:t>
            </a:r>
            <a:r>
              <a:rPr lang="en-US" dirty="0"/>
              <a:t> nation and their continuing connection to the land, waters and community. We pay our respects to Elders past and present, and their descendants.</a:t>
            </a: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EEED5-9DFB-B9B9-7F90-603B3EB723D7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A1789-6EA8-2ED2-FEF3-A8ECF2A41F0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9C52415-5146-5749-8922-EDC4BECB41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-519" b="26039"/>
          <a:stretch/>
        </p:blipFill>
        <p:spPr>
          <a:xfrm>
            <a:off x="516217" y="2995774"/>
            <a:ext cx="4475508" cy="386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9076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4FDF60-D4FF-384C-BB0B-6FAC8C22163C}"/>
              </a:ext>
            </a:extLst>
          </p:cNvPr>
          <p:cNvSpPr/>
          <p:nvPr userDrawn="1"/>
        </p:nvSpPr>
        <p:spPr>
          <a:xfrm>
            <a:off x="8464232" y="-9132"/>
            <a:ext cx="3727768" cy="6866704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768" h="6866704">
                <a:moveTo>
                  <a:pt x="371910" y="238"/>
                </a:moveTo>
                <a:lnTo>
                  <a:pt x="3727768" y="238"/>
                </a:lnTo>
                <a:lnTo>
                  <a:pt x="3727768" y="6858238"/>
                </a:ln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16812BC-689F-313A-1BFB-1B51E08AA2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2976195"/>
            <a:ext cx="5547275" cy="679519"/>
          </a:xfrm>
        </p:spPr>
        <p:txBody>
          <a:bodyPr anchor="t" anchorCtr="0"/>
          <a:lstStyle/>
          <a:p>
            <a:r>
              <a:rPr lang="en-US" dirty="0"/>
              <a:t>Thank you</a:t>
            </a:r>
          </a:p>
        </p:txBody>
      </p:sp>
      <p:sp>
        <p:nvSpPr>
          <p:cNvPr id="6" name="Text Placeholder 48">
            <a:extLst>
              <a:ext uri="{FF2B5EF4-FFF2-40B4-BE49-F238E27FC236}">
                <a16:creationId xmlns:a16="http://schemas.microsoft.com/office/drawing/2014/main" id="{8084F78A-4CF7-7922-556B-039087F2B4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6263" y="4291310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13" name="Text Placeholder 48">
            <a:extLst>
              <a:ext uri="{FF2B5EF4-FFF2-40B4-BE49-F238E27FC236}">
                <a16:creationId xmlns:a16="http://schemas.microsoft.com/office/drawing/2014/main" id="{C8725712-E13C-93F8-3D85-C682BF7C39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4778388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4" name="Text Placeholder 48">
            <a:extLst>
              <a:ext uri="{FF2B5EF4-FFF2-40B4-BE49-F238E27FC236}">
                <a16:creationId xmlns:a16="http://schemas.microsoft.com/office/drawing/2014/main" id="{59D75F9C-A6D9-F7C4-3B62-22FCFC4ED9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5265465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75BD74E-E20E-F6EA-5BC9-30B9B89972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 rot="5400000">
            <a:off x="930333" y="3454115"/>
            <a:ext cx="10800" cy="7200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pic>
        <p:nvPicPr>
          <p:cNvPr id="18" name="Graphic 7">
            <a:extLst>
              <a:ext uri="{FF2B5EF4-FFF2-40B4-BE49-F238E27FC236}">
                <a16:creationId xmlns:a16="http://schemas.microsoft.com/office/drawing/2014/main" id="{64D153E8-56E0-704F-A3E1-AC7A258FBC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2000"/>
          </a:blip>
          <a:srcRect r="-519" b="35216"/>
          <a:stretch/>
        </p:blipFill>
        <p:spPr>
          <a:xfrm>
            <a:off x="6243319" y="2995773"/>
            <a:ext cx="5109529" cy="38622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3199BDE-C01F-5645-92C6-526080B6AC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733" y="1892695"/>
            <a:ext cx="2523065" cy="6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114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A68A3642-F37A-4F4B-A4FF-16DECF775961}"/>
              </a:ext>
            </a:extLst>
          </p:cNvPr>
          <p:cNvSpPr/>
          <p:nvPr userDrawn="1"/>
        </p:nvSpPr>
        <p:spPr>
          <a:xfrm>
            <a:off x="8464232" y="-9132"/>
            <a:ext cx="3727768" cy="6866704"/>
          </a:xfrm>
          <a:custGeom>
            <a:avLst/>
            <a:gdLst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0 w 3355858"/>
              <a:gd name="connsiteY4" fmla="*/ 0 h 6858000"/>
              <a:gd name="connsiteX0" fmla="*/ 0 w 3355858"/>
              <a:gd name="connsiteY0" fmla="*/ 0 h 6858000"/>
              <a:gd name="connsiteX1" fmla="*/ 3355858 w 3355858"/>
              <a:gd name="connsiteY1" fmla="*/ 0 h 6858000"/>
              <a:gd name="connsiteX2" fmla="*/ 3355858 w 3355858"/>
              <a:gd name="connsiteY2" fmla="*/ 6858000 h 6858000"/>
              <a:gd name="connsiteX3" fmla="*/ 0 w 3355858"/>
              <a:gd name="connsiteY3" fmla="*/ 6858000 h 6858000"/>
              <a:gd name="connsiteX4" fmla="*/ 3058 w 3355858"/>
              <a:gd name="connsiteY4" fmla="*/ 940228 h 6858000"/>
              <a:gd name="connsiteX5" fmla="*/ 0 w 3355858"/>
              <a:gd name="connsiteY5" fmla="*/ 0 h 6858000"/>
              <a:gd name="connsiteX0" fmla="*/ 247677 w 3603535"/>
              <a:gd name="connsiteY0" fmla="*/ 0 h 6858000"/>
              <a:gd name="connsiteX1" fmla="*/ 3603535 w 3603535"/>
              <a:gd name="connsiteY1" fmla="*/ 0 h 6858000"/>
              <a:gd name="connsiteX2" fmla="*/ 3603535 w 3603535"/>
              <a:gd name="connsiteY2" fmla="*/ 6858000 h 6858000"/>
              <a:gd name="connsiteX3" fmla="*/ 247677 w 3603535"/>
              <a:gd name="connsiteY3" fmla="*/ 6858000 h 6858000"/>
              <a:gd name="connsiteX4" fmla="*/ 250735 w 3603535"/>
              <a:gd name="connsiteY4" fmla="*/ 2438828 h 6858000"/>
              <a:gd name="connsiteX5" fmla="*/ 250735 w 3603535"/>
              <a:gd name="connsiteY5" fmla="*/ 940228 h 6858000"/>
              <a:gd name="connsiteX6" fmla="*/ 247677 w 3603535"/>
              <a:gd name="connsiteY6" fmla="*/ 0 h 6858000"/>
              <a:gd name="connsiteX0" fmla="*/ 407510 w 3763368"/>
              <a:gd name="connsiteY0" fmla="*/ 0 h 6866466"/>
              <a:gd name="connsiteX1" fmla="*/ 3763368 w 3763368"/>
              <a:gd name="connsiteY1" fmla="*/ 0 h 6866466"/>
              <a:gd name="connsiteX2" fmla="*/ 3763368 w 3763368"/>
              <a:gd name="connsiteY2" fmla="*/ 6858000 h 6866466"/>
              <a:gd name="connsiteX3" fmla="*/ 204310 w 3763368"/>
              <a:gd name="connsiteY3" fmla="*/ 6866466 h 6866466"/>
              <a:gd name="connsiteX4" fmla="*/ 410568 w 3763368"/>
              <a:gd name="connsiteY4" fmla="*/ 2438828 h 6866466"/>
              <a:gd name="connsiteX5" fmla="*/ 410568 w 3763368"/>
              <a:gd name="connsiteY5" fmla="*/ 940228 h 6866466"/>
              <a:gd name="connsiteX6" fmla="*/ 407510 w 3763368"/>
              <a:gd name="connsiteY6" fmla="*/ 0 h 6866466"/>
              <a:gd name="connsiteX0" fmla="*/ 355963 w 3711821"/>
              <a:gd name="connsiteY0" fmla="*/ 0 h 6866466"/>
              <a:gd name="connsiteX1" fmla="*/ 3711821 w 3711821"/>
              <a:gd name="connsiteY1" fmla="*/ 0 h 6866466"/>
              <a:gd name="connsiteX2" fmla="*/ 3711821 w 3711821"/>
              <a:gd name="connsiteY2" fmla="*/ 6858000 h 6866466"/>
              <a:gd name="connsiteX3" fmla="*/ 152763 w 3711821"/>
              <a:gd name="connsiteY3" fmla="*/ 6866466 h 6866466"/>
              <a:gd name="connsiteX4" fmla="*/ 748488 w 3711821"/>
              <a:gd name="connsiteY4" fmla="*/ 2582761 h 6866466"/>
              <a:gd name="connsiteX5" fmla="*/ 359021 w 3711821"/>
              <a:gd name="connsiteY5" fmla="*/ 940228 h 6866466"/>
              <a:gd name="connsiteX6" fmla="*/ 355963 w 3711821"/>
              <a:gd name="connsiteY6" fmla="*/ 0 h 6866466"/>
              <a:gd name="connsiteX0" fmla="*/ 375876 w 3731734"/>
              <a:gd name="connsiteY0" fmla="*/ 0 h 6866466"/>
              <a:gd name="connsiteX1" fmla="*/ 3731734 w 3731734"/>
              <a:gd name="connsiteY1" fmla="*/ 0 h 6866466"/>
              <a:gd name="connsiteX2" fmla="*/ 3731734 w 3731734"/>
              <a:gd name="connsiteY2" fmla="*/ 6858000 h 6866466"/>
              <a:gd name="connsiteX3" fmla="*/ 172676 w 3731734"/>
              <a:gd name="connsiteY3" fmla="*/ 6866466 h 6866466"/>
              <a:gd name="connsiteX4" fmla="*/ 590601 w 3731734"/>
              <a:gd name="connsiteY4" fmla="*/ 2642028 h 6866466"/>
              <a:gd name="connsiteX5" fmla="*/ 378934 w 3731734"/>
              <a:gd name="connsiteY5" fmla="*/ 940228 h 6866466"/>
              <a:gd name="connsiteX6" fmla="*/ 375876 w 3731734"/>
              <a:gd name="connsiteY6" fmla="*/ 0 h 6866466"/>
              <a:gd name="connsiteX0" fmla="*/ 497586 w 3853444"/>
              <a:gd name="connsiteY0" fmla="*/ 0 h 6866466"/>
              <a:gd name="connsiteX1" fmla="*/ 3853444 w 3853444"/>
              <a:gd name="connsiteY1" fmla="*/ 0 h 6866466"/>
              <a:gd name="connsiteX2" fmla="*/ 3853444 w 3853444"/>
              <a:gd name="connsiteY2" fmla="*/ 6858000 h 6866466"/>
              <a:gd name="connsiteX3" fmla="*/ 294386 w 3853444"/>
              <a:gd name="connsiteY3" fmla="*/ 6866466 h 6866466"/>
              <a:gd name="connsiteX4" fmla="*/ 255112 w 3853444"/>
              <a:gd name="connsiteY4" fmla="*/ 5122761 h 6866466"/>
              <a:gd name="connsiteX5" fmla="*/ 712311 w 3853444"/>
              <a:gd name="connsiteY5" fmla="*/ 2642028 h 6866466"/>
              <a:gd name="connsiteX6" fmla="*/ 500644 w 3853444"/>
              <a:gd name="connsiteY6" fmla="*/ 940228 h 6866466"/>
              <a:gd name="connsiteX7" fmla="*/ 497586 w 3853444"/>
              <a:gd name="connsiteY7" fmla="*/ 0 h 6866466"/>
              <a:gd name="connsiteX0" fmla="*/ 532456 w 3888314"/>
              <a:gd name="connsiteY0" fmla="*/ 0 h 6866466"/>
              <a:gd name="connsiteX1" fmla="*/ 3888314 w 3888314"/>
              <a:gd name="connsiteY1" fmla="*/ 0 h 6866466"/>
              <a:gd name="connsiteX2" fmla="*/ 3888314 w 3888314"/>
              <a:gd name="connsiteY2" fmla="*/ 6858000 h 6866466"/>
              <a:gd name="connsiteX3" fmla="*/ 329256 w 3888314"/>
              <a:gd name="connsiteY3" fmla="*/ 6866466 h 6866466"/>
              <a:gd name="connsiteX4" fmla="*/ 188382 w 3888314"/>
              <a:gd name="connsiteY4" fmla="*/ 4885694 h 6866466"/>
              <a:gd name="connsiteX5" fmla="*/ 747181 w 3888314"/>
              <a:gd name="connsiteY5" fmla="*/ 2642028 h 6866466"/>
              <a:gd name="connsiteX6" fmla="*/ 535514 w 3888314"/>
              <a:gd name="connsiteY6" fmla="*/ 940228 h 6866466"/>
              <a:gd name="connsiteX7" fmla="*/ 532456 w 3888314"/>
              <a:gd name="connsiteY7" fmla="*/ 0 h 6866466"/>
              <a:gd name="connsiteX0" fmla="*/ 357708 w 3713566"/>
              <a:gd name="connsiteY0" fmla="*/ 0 h 6866466"/>
              <a:gd name="connsiteX1" fmla="*/ 3713566 w 3713566"/>
              <a:gd name="connsiteY1" fmla="*/ 0 h 6866466"/>
              <a:gd name="connsiteX2" fmla="*/ 3713566 w 3713566"/>
              <a:gd name="connsiteY2" fmla="*/ 6858000 h 6866466"/>
              <a:gd name="connsiteX3" fmla="*/ 154508 w 3713566"/>
              <a:gd name="connsiteY3" fmla="*/ 6866466 h 6866466"/>
              <a:gd name="connsiteX4" fmla="*/ 13634 w 3713566"/>
              <a:gd name="connsiteY4" fmla="*/ 4885694 h 6866466"/>
              <a:gd name="connsiteX5" fmla="*/ 572433 w 3713566"/>
              <a:gd name="connsiteY5" fmla="*/ 2642028 h 6866466"/>
              <a:gd name="connsiteX6" fmla="*/ 360766 w 3713566"/>
              <a:gd name="connsiteY6" fmla="*/ 940228 h 6866466"/>
              <a:gd name="connsiteX7" fmla="*/ 357708 w 3713566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374968 w 3727768"/>
              <a:gd name="connsiteY6" fmla="*/ 940228 h 6866466"/>
              <a:gd name="connsiteX7" fmla="*/ 371910 w 3727768"/>
              <a:gd name="connsiteY7" fmla="*/ 0 h 6866466"/>
              <a:gd name="connsiteX0" fmla="*/ 371910 w 3727768"/>
              <a:gd name="connsiteY0" fmla="*/ 0 h 6866466"/>
              <a:gd name="connsiteX1" fmla="*/ 3727768 w 3727768"/>
              <a:gd name="connsiteY1" fmla="*/ 0 h 6866466"/>
              <a:gd name="connsiteX2" fmla="*/ 3727768 w 3727768"/>
              <a:gd name="connsiteY2" fmla="*/ 6858000 h 6866466"/>
              <a:gd name="connsiteX3" fmla="*/ 168710 w 3727768"/>
              <a:gd name="connsiteY3" fmla="*/ 6866466 h 6866466"/>
              <a:gd name="connsiteX4" fmla="*/ 27836 w 3727768"/>
              <a:gd name="connsiteY4" fmla="*/ 4885694 h 6866466"/>
              <a:gd name="connsiteX5" fmla="*/ 586635 w 3727768"/>
              <a:gd name="connsiteY5" fmla="*/ 2642028 h 6866466"/>
              <a:gd name="connsiteX6" fmla="*/ 205634 w 3727768"/>
              <a:gd name="connsiteY6" fmla="*/ 728562 h 6866466"/>
              <a:gd name="connsiteX7" fmla="*/ 371910 w 3727768"/>
              <a:gd name="connsiteY7" fmla="*/ 0 h 6866466"/>
              <a:gd name="connsiteX0" fmla="*/ 371910 w 3727768"/>
              <a:gd name="connsiteY0" fmla="*/ 120 h 6866586"/>
              <a:gd name="connsiteX1" fmla="*/ 3727768 w 3727768"/>
              <a:gd name="connsiteY1" fmla="*/ 120 h 6866586"/>
              <a:gd name="connsiteX2" fmla="*/ 3727768 w 3727768"/>
              <a:gd name="connsiteY2" fmla="*/ 6858120 h 6866586"/>
              <a:gd name="connsiteX3" fmla="*/ 168710 w 3727768"/>
              <a:gd name="connsiteY3" fmla="*/ 6866586 h 6866586"/>
              <a:gd name="connsiteX4" fmla="*/ 27836 w 3727768"/>
              <a:gd name="connsiteY4" fmla="*/ 4885814 h 6866586"/>
              <a:gd name="connsiteX5" fmla="*/ 586635 w 3727768"/>
              <a:gd name="connsiteY5" fmla="*/ 2642148 h 6866586"/>
              <a:gd name="connsiteX6" fmla="*/ 205634 w 3727768"/>
              <a:gd name="connsiteY6" fmla="*/ 728682 h 6866586"/>
              <a:gd name="connsiteX7" fmla="*/ 371910 w 3727768"/>
              <a:gd name="connsiteY7" fmla="*/ 120 h 686658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4885874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586635 w 3727768"/>
              <a:gd name="connsiteY5" fmla="*/ 2642208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180 h 6866646"/>
              <a:gd name="connsiteX1" fmla="*/ 3727768 w 3727768"/>
              <a:gd name="connsiteY1" fmla="*/ 180 h 6866646"/>
              <a:gd name="connsiteX2" fmla="*/ 3727768 w 3727768"/>
              <a:gd name="connsiteY2" fmla="*/ 6858180 h 6866646"/>
              <a:gd name="connsiteX3" fmla="*/ 168710 w 3727768"/>
              <a:gd name="connsiteY3" fmla="*/ 6866646 h 6866646"/>
              <a:gd name="connsiteX4" fmla="*/ 27836 w 3727768"/>
              <a:gd name="connsiteY4" fmla="*/ 5056355 h 6866646"/>
              <a:gd name="connsiteX5" fmla="*/ 602133 w 3727768"/>
              <a:gd name="connsiteY5" fmla="*/ 2789442 h 6866646"/>
              <a:gd name="connsiteX6" fmla="*/ 205634 w 3727768"/>
              <a:gd name="connsiteY6" fmla="*/ 728742 h 6866646"/>
              <a:gd name="connsiteX7" fmla="*/ 371910 w 3727768"/>
              <a:gd name="connsiteY7" fmla="*/ 180 h 6866646"/>
              <a:gd name="connsiteX0" fmla="*/ 371910 w 3727768"/>
              <a:gd name="connsiteY0" fmla="*/ 238 h 6866704"/>
              <a:gd name="connsiteX1" fmla="*/ 3727768 w 3727768"/>
              <a:gd name="connsiteY1" fmla="*/ 238 h 6866704"/>
              <a:gd name="connsiteX2" fmla="*/ 3727768 w 3727768"/>
              <a:gd name="connsiteY2" fmla="*/ 6858238 h 6866704"/>
              <a:gd name="connsiteX3" fmla="*/ 168710 w 3727768"/>
              <a:gd name="connsiteY3" fmla="*/ 6866704 h 6866704"/>
              <a:gd name="connsiteX4" fmla="*/ 27836 w 3727768"/>
              <a:gd name="connsiteY4" fmla="*/ 5056413 h 6866704"/>
              <a:gd name="connsiteX5" fmla="*/ 602133 w 3727768"/>
              <a:gd name="connsiteY5" fmla="*/ 2789500 h 6866704"/>
              <a:gd name="connsiteX6" fmla="*/ 228881 w 3727768"/>
              <a:gd name="connsiteY6" fmla="*/ 659058 h 6866704"/>
              <a:gd name="connsiteX7" fmla="*/ 371910 w 3727768"/>
              <a:gd name="connsiteY7" fmla="*/ 238 h 686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27768" h="6866704">
                <a:moveTo>
                  <a:pt x="371910" y="238"/>
                </a:moveTo>
                <a:lnTo>
                  <a:pt x="3727768" y="238"/>
                </a:lnTo>
                <a:lnTo>
                  <a:pt x="3727768" y="6858238"/>
                </a:lnTo>
                <a:lnTo>
                  <a:pt x="168710" y="6866704"/>
                </a:lnTo>
                <a:cubicBezTo>
                  <a:pt x="178588" y="6856897"/>
                  <a:pt x="-84152" y="5972153"/>
                  <a:pt x="27836" y="5056413"/>
                </a:cubicBezTo>
                <a:cubicBezTo>
                  <a:pt x="97490" y="4352340"/>
                  <a:pt x="584458" y="3610576"/>
                  <a:pt x="602133" y="2789500"/>
                </a:cubicBezTo>
                <a:cubicBezTo>
                  <a:pt x="612058" y="2030418"/>
                  <a:pt x="220924" y="1260262"/>
                  <a:pt x="228881" y="659058"/>
                </a:cubicBezTo>
                <a:cubicBezTo>
                  <a:pt x="219395" y="201715"/>
                  <a:pt x="389862" y="-8087"/>
                  <a:pt x="371910" y="2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itle 6">
            <a:extLst>
              <a:ext uri="{FF2B5EF4-FFF2-40B4-BE49-F238E27FC236}">
                <a16:creationId xmlns:a16="http://schemas.microsoft.com/office/drawing/2014/main" id="{0010D145-BFFD-B605-6CC0-5D65E85C8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2976195"/>
            <a:ext cx="5547275" cy="679519"/>
          </a:xfrm>
        </p:spPr>
        <p:txBody>
          <a:bodyPr anchor="t" anchorCtr="0"/>
          <a:lstStyle/>
          <a:p>
            <a:r>
              <a:rPr lang="en-US" dirty="0"/>
              <a:t>Thank you</a:t>
            </a:r>
          </a:p>
        </p:txBody>
      </p:sp>
      <p:sp>
        <p:nvSpPr>
          <p:cNvPr id="24" name="Text Placeholder 48">
            <a:extLst>
              <a:ext uri="{FF2B5EF4-FFF2-40B4-BE49-F238E27FC236}">
                <a16:creationId xmlns:a16="http://schemas.microsoft.com/office/drawing/2014/main" id="{3CE6795D-AE2B-8B1A-7435-4CD38E6C55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6263" y="4291310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48">
            <a:extLst>
              <a:ext uri="{FF2B5EF4-FFF2-40B4-BE49-F238E27FC236}">
                <a16:creationId xmlns:a16="http://schemas.microsoft.com/office/drawing/2014/main" id="{67902F9F-58F3-B996-BFF2-477F15943A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263" y="4778388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26" name="Text Placeholder 48">
            <a:extLst>
              <a:ext uri="{FF2B5EF4-FFF2-40B4-BE49-F238E27FC236}">
                <a16:creationId xmlns:a16="http://schemas.microsoft.com/office/drawing/2014/main" id="{C7F6C35F-E81E-95CD-0318-E24561677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5265465"/>
            <a:ext cx="3212518" cy="360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2000" b="0" spc="267" baseline="0" dirty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Phone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36F01C1-895F-748B-D296-7228ED24B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5733" y="1892695"/>
            <a:ext cx="2523065" cy="679974"/>
          </a:xfrm>
          <a:prstGeom prst="rect">
            <a:avLst/>
          </a:prstGeom>
        </p:spPr>
      </p:pic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BE556EE-1C9C-93EE-7164-3988FFC0A13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 rot="5400000">
            <a:off x="930333" y="3454115"/>
            <a:ext cx="10800" cy="720000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>
              <a:defRPr/>
            </a:lvl1pPr>
            <a:lvl3pPr>
              <a:defRPr sz="1400"/>
            </a:lvl3pPr>
          </a:lstStyle>
          <a:p>
            <a:pPr lvl="0"/>
            <a:r>
              <a:rPr lang="en-AU" dirty="0"/>
              <a:t> </a:t>
            </a:r>
          </a:p>
        </p:txBody>
      </p:sp>
      <p:pic>
        <p:nvPicPr>
          <p:cNvPr id="11" name="Graphic 7">
            <a:extLst>
              <a:ext uri="{FF2B5EF4-FFF2-40B4-BE49-F238E27FC236}">
                <a16:creationId xmlns:a16="http://schemas.microsoft.com/office/drawing/2014/main" id="{1520ABA0-5938-604B-B567-B8397B119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2000"/>
          </a:blip>
          <a:srcRect r="-519" b="35216"/>
          <a:stretch/>
        </p:blipFill>
        <p:spPr>
          <a:xfrm>
            <a:off x="6243319" y="2995773"/>
            <a:ext cx="5109529" cy="386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7356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/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7093516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2E460D-95DB-6A84-C311-C2580EE063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E7E6-C9EB-5BA5-73A6-5760D7BD0C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958C501-B24F-BE50-C9EB-BCF85DCBD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3" y="563035"/>
            <a:ext cx="9120000" cy="759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898659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icons/text_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3451C-8097-61C3-E5F1-D40C833D0CB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0" y="2727849"/>
            <a:ext cx="12192000" cy="18000"/>
          </a:xfrm>
          <a:custGeom>
            <a:avLst/>
            <a:gdLst>
              <a:gd name="connsiteX0" fmla="*/ 0 w 12192000"/>
              <a:gd name="connsiteY0" fmla="*/ 0 h 2738650"/>
              <a:gd name="connsiteX1" fmla="*/ 12192000 w 12192000"/>
              <a:gd name="connsiteY1" fmla="*/ 0 h 2738650"/>
              <a:gd name="connsiteX2" fmla="*/ 12192000 w 12192000"/>
              <a:gd name="connsiteY2" fmla="*/ 2738650 h 2738650"/>
              <a:gd name="connsiteX3" fmla="*/ 0 w 12192000"/>
              <a:gd name="connsiteY3" fmla="*/ 2738650 h 273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738650">
                <a:moveTo>
                  <a:pt x="0" y="0"/>
                </a:moveTo>
                <a:lnTo>
                  <a:pt x="12192000" y="0"/>
                </a:lnTo>
                <a:lnTo>
                  <a:pt x="12192000" y="2738650"/>
                </a:lnTo>
                <a:lnTo>
                  <a:pt x="0" y="2738650"/>
                </a:lnTo>
                <a:close/>
              </a:path>
            </a:pathLst>
          </a:custGeom>
          <a:gradFill flip="none" rotWithShape="1">
            <a:gsLst>
              <a:gs pos="53200">
                <a:schemeClr val="accent2"/>
              </a:gs>
              <a:gs pos="0">
                <a:srgbClr val="062F92"/>
              </a:gs>
              <a:gs pos="100000">
                <a:schemeClr val="accent3"/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0" name="Text Placeholder 62">
            <a:extLst>
              <a:ext uri="{FF2B5EF4-FFF2-40B4-BE49-F238E27FC236}">
                <a16:creationId xmlns:a16="http://schemas.microsoft.com/office/drawing/2014/main" id="{5986D5C2-6C54-7853-D241-DA90158A28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02659" y="2124923"/>
            <a:ext cx="1269552" cy="1270632"/>
          </a:xfrm>
          <a:prstGeom prst="ellips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>
            <a:lvl1pPr>
              <a:defRPr kumimoji="0" lang="en-AU" sz="2400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defRPr>
            </a:lvl1pPr>
          </a:lstStyle>
          <a:p>
            <a:pPr marR="0" lvl="0" algn="ctr" defTabSz="457142" fontAlgn="auto">
              <a:lnSpc>
                <a:spcPct val="10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 </a:t>
            </a:r>
            <a:endParaRPr lang="en-AU" dirty="0"/>
          </a:p>
        </p:txBody>
      </p:sp>
      <p:sp>
        <p:nvSpPr>
          <p:cNvPr id="12" name="Text Placeholder 62">
            <a:extLst>
              <a:ext uri="{FF2B5EF4-FFF2-40B4-BE49-F238E27FC236}">
                <a16:creationId xmlns:a16="http://schemas.microsoft.com/office/drawing/2014/main" id="{29C44582-9EB5-DCCE-FBB3-39307E11C41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462336" y="2124923"/>
            <a:ext cx="1269552" cy="1270632"/>
          </a:xfrm>
          <a:prstGeom prst="ellipse">
            <a:avLst/>
          </a:pr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>
            <a:lvl1pPr>
              <a:defRPr kumimoji="0" lang="en-AU" sz="2400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defRPr>
            </a:lvl1pPr>
          </a:lstStyle>
          <a:p>
            <a:pPr marR="0" lvl="0" algn="ctr" defTabSz="457142" fontAlgn="auto">
              <a:lnSpc>
                <a:spcPct val="10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 </a:t>
            </a:r>
            <a:endParaRPr lang="en-AU" dirty="0"/>
          </a:p>
        </p:txBody>
      </p:sp>
      <p:sp>
        <p:nvSpPr>
          <p:cNvPr id="14" name="Text Placeholder 62">
            <a:extLst>
              <a:ext uri="{FF2B5EF4-FFF2-40B4-BE49-F238E27FC236}">
                <a16:creationId xmlns:a16="http://schemas.microsoft.com/office/drawing/2014/main" id="{D336D949-75F9-AF19-49AE-F4056E31A3A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22012" y="2124923"/>
            <a:ext cx="1269552" cy="1270632"/>
          </a:xfrm>
          <a:prstGeom prst="ellipse">
            <a:avLst/>
          </a:pr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>
            <a:lvl1pPr>
              <a:defRPr kumimoji="0" lang="en-AU" sz="2400" b="0" i="0" u="none" strike="noStrike" kern="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defRPr>
            </a:lvl1pPr>
          </a:lstStyle>
          <a:p>
            <a:pPr marR="0" lvl="0" algn="ctr" defTabSz="457142" fontAlgn="auto">
              <a:lnSpc>
                <a:spcPct val="100000"/>
              </a:lnSpc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 </a:t>
            </a:r>
            <a:endParaRPr lang="en-AU" dirty="0"/>
          </a:p>
        </p:txBody>
      </p:sp>
      <p:sp>
        <p:nvSpPr>
          <p:cNvPr id="26" name="Text Placeholder 48">
            <a:extLst>
              <a:ext uri="{FF2B5EF4-FFF2-40B4-BE49-F238E27FC236}">
                <a16:creationId xmlns:a16="http://schemas.microsoft.com/office/drawing/2014/main" id="{6560B15A-FFD4-CB46-9428-36943521C7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211874" y="3664144"/>
            <a:ext cx="10800" cy="2664000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7" name="Text Placeholder 48">
            <a:extLst>
              <a:ext uri="{FF2B5EF4-FFF2-40B4-BE49-F238E27FC236}">
                <a16:creationId xmlns:a16="http://schemas.microsoft.com/office/drawing/2014/main" id="{52DDA907-B3CC-D49F-8EBD-D728C5BC53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971551" y="3664144"/>
            <a:ext cx="10800" cy="2664000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A01FC8E3-CD0A-5052-F087-F9B58A18E5A7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2067435" y="2490239"/>
            <a:ext cx="540000" cy="540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5" name="Content Placeholder 57">
            <a:extLst>
              <a:ext uri="{FF2B5EF4-FFF2-40B4-BE49-F238E27FC236}">
                <a16:creationId xmlns:a16="http://schemas.microsoft.com/office/drawing/2014/main" id="{F4979D0C-9D52-0684-3BB1-E3FA2428C3B1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827112" y="2490239"/>
            <a:ext cx="540000" cy="540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6" name="Content Placeholder 57">
            <a:extLst>
              <a:ext uri="{FF2B5EF4-FFF2-40B4-BE49-F238E27FC236}">
                <a16:creationId xmlns:a16="http://schemas.microsoft.com/office/drawing/2014/main" id="{251E01FA-2619-50F3-DF7B-530F5A7A4FC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586788" y="2490239"/>
            <a:ext cx="540000" cy="540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7" name="Text Placeholder 48">
            <a:extLst>
              <a:ext uri="{FF2B5EF4-FFF2-40B4-BE49-F238E27FC236}">
                <a16:creationId xmlns:a16="http://schemas.microsoft.com/office/drawing/2014/main" id="{57DFB138-152D-47EA-6FE4-778A847DCC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104" y="4022362"/>
            <a:ext cx="3288664" cy="2297475"/>
          </a:xfrm>
        </p:spPr>
        <p:txBody>
          <a:bodyPr/>
          <a:lstStyle>
            <a:lvl1pPr algn="ctr"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8">
            <a:extLst>
              <a:ext uri="{FF2B5EF4-FFF2-40B4-BE49-F238E27FC236}">
                <a16:creationId xmlns:a16="http://schemas.microsoft.com/office/drawing/2014/main" id="{C92714FB-1421-2134-EDE2-268988938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52781" y="4022362"/>
            <a:ext cx="3288664" cy="2297475"/>
          </a:xfrm>
        </p:spPr>
        <p:txBody>
          <a:bodyPr/>
          <a:lstStyle>
            <a:lvl1pPr algn="ctr"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8">
            <a:extLst>
              <a:ext uri="{FF2B5EF4-FFF2-40B4-BE49-F238E27FC236}">
                <a16:creationId xmlns:a16="http://schemas.microsoft.com/office/drawing/2014/main" id="{CEDF4D39-8C71-C7BA-C4A1-E8F3B55CB3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2457" y="4022362"/>
            <a:ext cx="3288664" cy="2297475"/>
          </a:xfrm>
        </p:spPr>
        <p:txBody>
          <a:bodyPr/>
          <a:lstStyle>
            <a:lvl1pPr algn="ctr"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8">
            <a:extLst>
              <a:ext uri="{FF2B5EF4-FFF2-40B4-BE49-F238E27FC236}">
                <a16:creationId xmlns:a16="http://schemas.microsoft.com/office/drawing/2014/main" id="{C559C7CE-6D9A-477B-54F6-B754A503C14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3104" y="3670920"/>
            <a:ext cx="3288664" cy="252000"/>
          </a:xfrm>
        </p:spPr>
        <p:txBody>
          <a:bodyPr/>
          <a:lstStyle>
            <a:lvl1pPr algn="ctr">
              <a:defRPr b="1" cap="all" spc="15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7" name="Text Placeholder 48">
            <a:extLst>
              <a:ext uri="{FF2B5EF4-FFF2-40B4-BE49-F238E27FC236}">
                <a16:creationId xmlns:a16="http://schemas.microsoft.com/office/drawing/2014/main" id="{18E459D7-32C5-D525-D595-DEFBE92A5D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52781" y="3670920"/>
            <a:ext cx="3288664" cy="252000"/>
          </a:xfrm>
        </p:spPr>
        <p:txBody>
          <a:bodyPr/>
          <a:lstStyle>
            <a:lvl1pPr algn="ctr">
              <a:defRPr b="1" cap="all" spc="15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1" name="Text Placeholder 48">
            <a:extLst>
              <a:ext uri="{FF2B5EF4-FFF2-40B4-BE49-F238E27FC236}">
                <a16:creationId xmlns:a16="http://schemas.microsoft.com/office/drawing/2014/main" id="{BC95BB5B-5BF9-2AA2-4C72-0A1B5C8D2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12457" y="3670920"/>
            <a:ext cx="3288664" cy="252000"/>
          </a:xfrm>
        </p:spPr>
        <p:txBody>
          <a:bodyPr/>
          <a:lstStyle>
            <a:lvl1pPr algn="ctr">
              <a:defRPr b="1" cap="all" spc="15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D370049-5E40-D7D4-DC83-4A9048D39511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3DB4823-5019-E9E6-861D-38CBA046B81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0B4B2C52-2170-460C-951A-7DAB3F73DE2C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F5AFC6F2-2D0F-6661-BDC4-7A2C2175B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511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image" Target="../media/image2.sv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9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106.xml"/><Relationship Id="rId47" Type="http://schemas.openxmlformats.org/officeDocument/2006/relationships/slideLayout" Target="../slideLayouts/slideLayout111.xml"/><Relationship Id="rId50" Type="http://schemas.openxmlformats.org/officeDocument/2006/relationships/slideLayout" Target="../slideLayouts/slideLayout114.xml"/><Relationship Id="rId55" Type="http://schemas.openxmlformats.org/officeDocument/2006/relationships/slideLayout" Target="../slideLayouts/slideLayout119.xml"/><Relationship Id="rId63" Type="http://schemas.openxmlformats.org/officeDocument/2006/relationships/slideLayout" Target="../slideLayouts/slideLayout127.xml"/><Relationship Id="rId68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71.xml"/><Relationship Id="rId71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101.xml"/><Relationship Id="rId40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9.xml"/><Relationship Id="rId53" Type="http://schemas.openxmlformats.org/officeDocument/2006/relationships/slideLayout" Target="../slideLayouts/slideLayout117.xml"/><Relationship Id="rId58" Type="http://schemas.openxmlformats.org/officeDocument/2006/relationships/slideLayout" Target="../slideLayouts/slideLayout122.xml"/><Relationship Id="rId66" Type="http://schemas.openxmlformats.org/officeDocument/2006/relationships/slideLayout" Target="../slideLayouts/slideLayout130.xml"/><Relationship Id="rId74" Type="http://schemas.openxmlformats.org/officeDocument/2006/relationships/theme" Target="../theme/theme2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100.xml"/><Relationship Id="rId49" Type="http://schemas.openxmlformats.org/officeDocument/2006/relationships/slideLayout" Target="../slideLayouts/slideLayout113.xml"/><Relationship Id="rId57" Type="http://schemas.openxmlformats.org/officeDocument/2006/relationships/slideLayout" Target="../slideLayouts/slideLayout121.xml"/><Relationship Id="rId61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4" Type="http://schemas.openxmlformats.org/officeDocument/2006/relationships/slideLayout" Target="../slideLayouts/slideLayout108.xml"/><Relationship Id="rId52" Type="http://schemas.openxmlformats.org/officeDocument/2006/relationships/slideLayout" Target="../slideLayouts/slideLayout116.xml"/><Relationship Id="rId60" Type="http://schemas.openxmlformats.org/officeDocument/2006/relationships/slideLayout" Target="../slideLayouts/slideLayout124.xml"/><Relationship Id="rId65" Type="http://schemas.openxmlformats.org/officeDocument/2006/relationships/slideLayout" Target="../slideLayouts/slideLayout129.xml"/><Relationship Id="rId73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9.xml"/><Relationship Id="rId43" Type="http://schemas.openxmlformats.org/officeDocument/2006/relationships/slideLayout" Target="../slideLayouts/slideLayout107.xml"/><Relationship Id="rId48" Type="http://schemas.openxmlformats.org/officeDocument/2006/relationships/slideLayout" Target="../slideLayouts/slideLayout112.xml"/><Relationship Id="rId56" Type="http://schemas.openxmlformats.org/officeDocument/2006/relationships/slideLayout" Target="../slideLayouts/slideLayout120.xml"/><Relationship Id="rId64" Type="http://schemas.openxmlformats.org/officeDocument/2006/relationships/slideLayout" Target="../slideLayouts/slideLayout128.xml"/><Relationship Id="rId69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72.xml"/><Relationship Id="rId51" Type="http://schemas.openxmlformats.org/officeDocument/2006/relationships/slideLayout" Target="../slideLayouts/slideLayout115.xml"/><Relationship Id="rId72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102.xml"/><Relationship Id="rId46" Type="http://schemas.openxmlformats.org/officeDocument/2006/relationships/slideLayout" Target="../slideLayouts/slideLayout110.xml"/><Relationship Id="rId59" Type="http://schemas.openxmlformats.org/officeDocument/2006/relationships/slideLayout" Target="../slideLayouts/slideLayout123.xml"/><Relationship Id="rId67" Type="http://schemas.openxmlformats.org/officeDocument/2006/relationships/slideLayout" Target="../slideLayouts/slideLayout131.xml"/><Relationship Id="rId20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105.xml"/><Relationship Id="rId54" Type="http://schemas.openxmlformats.org/officeDocument/2006/relationships/slideLayout" Target="../slideLayouts/slideLayout118.xml"/><Relationship Id="rId62" Type="http://schemas.openxmlformats.org/officeDocument/2006/relationships/slideLayout" Target="../slideLayouts/slideLayout126.xml"/><Relationship Id="rId70" Type="http://schemas.openxmlformats.org/officeDocument/2006/relationships/slideLayout" Target="../slideLayouts/slideLayout134.xml"/><Relationship Id="rId75" Type="http://schemas.openxmlformats.org/officeDocument/2006/relationships/image" Target="../media/image31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C72729AA-96A5-DF8C-311C-AACD8F434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3" y="563035"/>
            <a:ext cx="9111827" cy="7598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B49622-D225-3C50-4E5F-E29188F4D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734" y="2134449"/>
            <a:ext cx="11040533" cy="41541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Sub Heading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65383A2-E13E-8A46-A092-F4EFF79CD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3" y="6356351"/>
            <a:ext cx="4114800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C56883A-F51C-FF00-36C8-0A4EFB5FD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3067" y="6356351"/>
            <a:ext cx="2743200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5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F555B8-A251-F071-F017-9D0F0D881ABA}"/>
              </a:ext>
            </a:extLst>
          </p:cNvPr>
          <p:cNvPicPr>
            <a:picLocks noChangeAspect="1"/>
          </p:cNvPicPr>
          <p:nvPr userDrawn="1"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/>
        </p:blipFill>
        <p:spPr>
          <a:xfrm>
            <a:off x="9964695" y="546438"/>
            <a:ext cx="1651572" cy="8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97" r:id="rId62"/>
    <p:sldLayoutId id="2147483798" r:id="rId63"/>
    <p:sldLayoutId id="2147483799" r:id="rId64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0" i="0" kern="1200" spc="67" baseline="0">
          <a:solidFill>
            <a:schemeClr val="tx1"/>
          </a:solidFill>
          <a:latin typeface="+mj-lt"/>
          <a:ea typeface="+mj-ea"/>
          <a:cs typeface="Verdana"/>
        </a:defRPr>
      </a:lvl1pPr>
    </p:titleStyle>
    <p:bodyStyle>
      <a:lvl1pPr marL="0" indent="0" algn="l" defTabSz="609585" rtl="0" eaLnBrk="1" latinLnBrk="0" hangingPunct="1">
        <a:lnSpc>
          <a:spcPct val="114000"/>
        </a:lnSpc>
        <a:spcBef>
          <a:spcPts val="0"/>
        </a:spcBef>
        <a:spcAft>
          <a:spcPts val="400"/>
        </a:spcAft>
        <a:buFont typeface="Arial"/>
        <a:buNone/>
        <a:defRPr sz="2400" b="1" kern="1200">
          <a:solidFill>
            <a:sysClr val="windowText" lastClr="000000"/>
          </a:solidFill>
          <a:latin typeface="+mn-lt"/>
          <a:ea typeface="+mn-ea"/>
          <a:cs typeface="Verdana"/>
        </a:defRPr>
      </a:lvl1pPr>
      <a:lvl2pPr marL="0" indent="0" algn="l" defTabSz="609585" rtl="0" eaLnBrk="1" latinLnBrk="0" hangingPunct="1">
        <a:lnSpc>
          <a:spcPct val="114000"/>
        </a:lnSpc>
        <a:spcBef>
          <a:spcPts val="0"/>
        </a:spcBef>
        <a:spcAft>
          <a:spcPts val="2400"/>
        </a:spcAft>
        <a:buFont typeface="Arial"/>
        <a:buNone/>
        <a:defRPr sz="2000" kern="1200">
          <a:solidFill>
            <a:sysClr val="windowText" lastClr="000000"/>
          </a:solidFill>
          <a:latin typeface="+mn-lt"/>
          <a:ea typeface="+mn-ea"/>
          <a:cs typeface="Verdana"/>
        </a:defRPr>
      </a:lvl2pPr>
      <a:lvl3pPr marL="241294" indent="-241294" algn="l" defTabSz="609585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/>
        <a:buChar char="•"/>
        <a:tabLst>
          <a:tab pos="241294" algn="l"/>
        </a:tabLst>
        <a:defRPr sz="2000" kern="1200">
          <a:solidFill>
            <a:sysClr val="windowText" lastClr="000000"/>
          </a:solidFill>
          <a:latin typeface="+mn-lt"/>
          <a:ea typeface="+mn-ea"/>
          <a:cs typeface="Verdana"/>
        </a:defRPr>
      </a:lvl3pPr>
      <a:lvl4pPr marL="596885" indent="-355591" algn="l" defTabSz="609585" rtl="0" eaLnBrk="1" latinLnBrk="0" hangingPunct="1">
        <a:lnSpc>
          <a:spcPct val="114000"/>
        </a:lnSpc>
        <a:spcBef>
          <a:spcPts val="0"/>
        </a:spcBef>
        <a:buFont typeface="Arial"/>
        <a:buChar char="–"/>
        <a:defRPr sz="1800" kern="1200">
          <a:solidFill>
            <a:sysClr val="windowText" lastClr="000000"/>
          </a:solidFill>
          <a:latin typeface="+mn-lt"/>
          <a:ea typeface="+mn-ea"/>
          <a:cs typeface="Verdana"/>
        </a:defRPr>
      </a:lvl4pPr>
      <a:lvl5pPr marL="0" indent="0" algn="l" defTabSz="609585" rtl="0" eaLnBrk="1" latinLnBrk="0" hangingPunct="1">
        <a:lnSpc>
          <a:spcPct val="114000"/>
        </a:lnSpc>
        <a:spcBef>
          <a:spcPts val="1600"/>
        </a:spcBef>
        <a:buFont typeface="Arial"/>
        <a:buNone/>
        <a:defRPr sz="1800" i="1" kern="1200">
          <a:solidFill>
            <a:sysClr val="windowText" lastClr="000000"/>
          </a:solidFill>
          <a:latin typeface="+mn-lt"/>
          <a:ea typeface="+mn-ea"/>
          <a:cs typeface="Verdana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63">
          <p15:clr>
            <a:srgbClr val="F26B43"/>
          </p15:clr>
        </p15:guide>
        <p15:guide id="3" pos="7317">
          <p15:clr>
            <a:srgbClr val="F26B43"/>
          </p15:clr>
        </p15:guide>
        <p15:guide id="4" orient="horz" pos="3961">
          <p15:clr>
            <a:srgbClr val="F26B43"/>
          </p15:clr>
        </p15:guide>
        <p15:guide id="5" orient="horz" pos="1344">
          <p15:clr>
            <a:srgbClr val="F26B43"/>
          </p15:clr>
        </p15:guide>
        <p15:guide id="6" orient="horz" pos="34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C72729AA-96A5-DF8C-311C-AACD8F434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3" y="563035"/>
            <a:ext cx="9111827" cy="7598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B49622-D225-3C50-4E5F-E29188F4D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5734" y="2134449"/>
            <a:ext cx="11040533" cy="41541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Sub Heading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65383A2-E13E-8A46-A092-F4EFF79CD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3" y="6356351"/>
            <a:ext cx="4114800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C56883A-F51C-FF00-36C8-0A4EFB5FD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3067" y="6356351"/>
            <a:ext cx="2743200" cy="3661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5"/>
                </a:solidFill>
              </a:defRPr>
            </a:lvl1pPr>
          </a:lstStyle>
          <a:p>
            <a:fld id="{B05C5145-551F-49BB-8F8A-0E0CDC012D3A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F555B8-A251-F071-F017-9D0F0D881ABA}"/>
              </a:ext>
            </a:extLst>
          </p:cNvPr>
          <p:cNvPicPr>
            <a:picLocks noChangeAspect="1"/>
          </p:cNvPicPr>
          <p:nvPr userDrawn="1"/>
        </p:nvPicPr>
        <p:blipFill>
          <a:blip r:embed="rId75"/>
          <a:stretch>
            <a:fillRect/>
          </a:stretch>
        </p:blipFill>
        <p:spPr>
          <a:xfrm>
            <a:off x="9794549" y="711200"/>
            <a:ext cx="1821718" cy="49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1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  <p:sldLayoutId id="2147483746" r:id="rId23"/>
    <p:sldLayoutId id="2147483747" r:id="rId24"/>
    <p:sldLayoutId id="2147483748" r:id="rId25"/>
    <p:sldLayoutId id="2147483749" r:id="rId26"/>
    <p:sldLayoutId id="2147483750" r:id="rId27"/>
    <p:sldLayoutId id="2147483751" r:id="rId28"/>
    <p:sldLayoutId id="2147483752" r:id="rId29"/>
    <p:sldLayoutId id="2147483753" r:id="rId30"/>
    <p:sldLayoutId id="2147483754" r:id="rId31"/>
    <p:sldLayoutId id="2147483755" r:id="rId32"/>
    <p:sldLayoutId id="2147483756" r:id="rId33"/>
    <p:sldLayoutId id="2147483757" r:id="rId34"/>
    <p:sldLayoutId id="2147483758" r:id="rId35"/>
    <p:sldLayoutId id="2147483759" r:id="rId36"/>
    <p:sldLayoutId id="2147483760" r:id="rId37"/>
    <p:sldLayoutId id="2147483761" r:id="rId38"/>
    <p:sldLayoutId id="2147483762" r:id="rId39"/>
    <p:sldLayoutId id="2147483763" r:id="rId40"/>
    <p:sldLayoutId id="2147483764" r:id="rId41"/>
    <p:sldLayoutId id="2147483765" r:id="rId42"/>
    <p:sldLayoutId id="2147483766" r:id="rId43"/>
    <p:sldLayoutId id="2147483767" r:id="rId44"/>
    <p:sldLayoutId id="2147483768" r:id="rId45"/>
    <p:sldLayoutId id="2147483769" r:id="rId46"/>
    <p:sldLayoutId id="2147483770" r:id="rId47"/>
    <p:sldLayoutId id="2147483771" r:id="rId48"/>
    <p:sldLayoutId id="2147483772" r:id="rId49"/>
    <p:sldLayoutId id="2147483773" r:id="rId50"/>
    <p:sldLayoutId id="2147483774" r:id="rId51"/>
    <p:sldLayoutId id="2147483775" r:id="rId52"/>
    <p:sldLayoutId id="2147483776" r:id="rId53"/>
    <p:sldLayoutId id="2147483777" r:id="rId54"/>
    <p:sldLayoutId id="2147483778" r:id="rId55"/>
    <p:sldLayoutId id="2147483779" r:id="rId56"/>
    <p:sldLayoutId id="2147483780" r:id="rId57"/>
    <p:sldLayoutId id="2147483781" r:id="rId58"/>
    <p:sldLayoutId id="2147483782" r:id="rId59"/>
    <p:sldLayoutId id="2147483783" r:id="rId60"/>
    <p:sldLayoutId id="2147483784" r:id="rId61"/>
    <p:sldLayoutId id="2147483785" r:id="rId62"/>
    <p:sldLayoutId id="2147483786" r:id="rId63"/>
    <p:sldLayoutId id="2147483787" r:id="rId64"/>
    <p:sldLayoutId id="2147483788" r:id="rId65"/>
    <p:sldLayoutId id="2147483789" r:id="rId66"/>
    <p:sldLayoutId id="2147483790" r:id="rId67"/>
    <p:sldLayoutId id="2147483791" r:id="rId68"/>
    <p:sldLayoutId id="2147483792" r:id="rId69"/>
    <p:sldLayoutId id="2147483793" r:id="rId70"/>
    <p:sldLayoutId id="2147483794" r:id="rId71"/>
    <p:sldLayoutId id="2147483795" r:id="rId72"/>
    <p:sldLayoutId id="2147483796" r:id="rId73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4400" b="0" i="0" kern="1200" spc="67" baseline="0">
          <a:solidFill>
            <a:schemeClr val="tx1"/>
          </a:solidFill>
          <a:latin typeface="+mj-lt"/>
          <a:ea typeface="+mj-ea"/>
          <a:cs typeface="Verdana"/>
        </a:defRPr>
      </a:lvl1pPr>
    </p:titleStyle>
    <p:bodyStyle>
      <a:lvl1pPr marL="0" indent="0" algn="l" defTabSz="609585" rtl="0" eaLnBrk="1" latinLnBrk="0" hangingPunct="1">
        <a:lnSpc>
          <a:spcPct val="114000"/>
        </a:lnSpc>
        <a:spcBef>
          <a:spcPts val="0"/>
        </a:spcBef>
        <a:spcAft>
          <a:spcPts val="400"/>
        </a:spcAft>
        <a:buFont typeface="Arial"/>
        <a:buNone/>
        <a:defRPr sz="2400" b="1" kern="1200">
          <a:solidFill>
            <a:sysClr val="windowText" lastClr="000000"/>
          </a:solidFill>
          <a:latin typeface="+mn-lt"/>
          <a:ea typeface="+mn-ea"/>
          <a:cs typeface="Verdana"/>
        </a:defRPr>
      </a:lvl1pPr>
      <a:lvl2pPr marL="0" indent="0" algn="l" defTabSz="609585" rtl="0" eaLnBrk="1" latinLnBrk="0" hangingPunct="1">
        <a:lnSpc>
          <a:spcPct val="114000"/>
        </a:lnSpc>
        <a:spcBef>
          <a:spcPts val="0"/>
        </a:spcBef>
        <a:spcAft>
          <a:spcPts val="2400"/>
        </a:spcAft>
        <a:buFont typeface="Arial"/>
        <a:buNone/>
        <a:defRPr sz="2000" kern="1200">
          <a:solidFill>
            <a:sysClr val="windowText" lastClr="000000"/>
          </a:solidFill>
          <a:latin typeface="+mn-lt"/>
          <a:ea typeface="+mn-ea"/>
          <a:cs typeface="Verdana"/>
        </a:defRPr>
      </a:lvl2pPr>
      <a:lvl3pPr marL="241294" indent="-241294" algn="l" defTabSz="609585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/>
        <a:buChar char="•"/>
        <a:tabLst>
          <a:tab pos="241294" algn="l"/>
        </a:tabLst>
        <a:defRPr sz="2000" kern="1200">
          <a:solidFill>
            <a:sysClr val="windowText" lastClr="000000"/>
          </a:solidFill>
          <a:latin typeface="+mn-lt"/>
          <a:ea typeface="+mn-ea"/>
          <a:cs typeface="Verdana"/>
        </a:defRPr>
      </a:lvl3pPr>
      <a:lvl4pPr marL="596885" indent="-355591" algn="l" defTabSz="609585" rtl="0" eaLnBrk="1" latinLnBrk="0" hangingPunct="1">
        <a:lnSpc>
          <a:spcPct val="114000"/>
        </a:lnSpc>
        <a:spcBef>
          <a:spcPts val="0"/>
        </a:spcBef>
        <a:buFont typeface="Arial"/>
        <a:buChar char="–"/>
        <a:defRPr sz="1800" kern="1200">
          <a:solidFill>
            <a:sysClr val="windowText" lastClr="000000"/>
          </a:solidFill>
          <a:latin typeface="+mn-lt"/>
          <a:ea typeface="+mn-ea"/>
          <a:cs typeface="Verdana"/>
        </a:defRPr>
      </a:lvl4pPr>
      <a:lvl5pPr marL="0" indent="0" algn="l" defTabSz="609585" rtl="0" eaLnBrk="1" latinLnBrk="0" hangingPunct="1">
        <a:lnSpc>
          <a:spcPct val="114000"/>
        </a:lnSpc>
        <a:spcBef>
          <a:spcPts val="1600"/>
        </a:spcBef>
        <a:buFont typeface="Arial"/>
        <a:buNone/>
        <a:defRPr sz="1800" i="1" kern="1200">
          <a:solidFill>
            <a:sysClr val="windowText" lastClr="000000"/>
          </a:solidFill>
          <a:latin typeface="+mn-lt"/>
          <a:ea typeface="+mn-ea"/>
          <a:cs typeface="Verdana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63">
          <p15:clr>
            <a:srgbClr val="F26B43"/>
          </p15:clr>
        </p15:guide>
        <p15:guide id="3" pos="7317">
          <p15:clr>
            <a:srgbClr val="F26B43"/>
          </p15:clr>
        </p15:guide>
        <p15:guide id="4" orient="horz" pos="3961">
          <p15:clr>
            <a:srgbClr val="F26B43"/>
          </p15:clr>
        </p15:guide>
        <p15:guide id="5" orient="horz" pos="1344">
          <p15:clr>
            <a:srgbClr val="F26B43"/>
          </p15:clr>
        </p15:guide>
        <p15:guide id="6" orient="horz" pos="3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4B5CBFF9-06AC-4336-42D1-85F8C1E5136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75" b="4875"/>
          <a:stretch/>
        </p:blipFill>
        <p:spPr/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6B8AFD7-8FA2-C53A-5D43-48077F90C0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123926-363D-FA32-110F-BA9C34EC6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817" y="2345672"/>
            <a:ext cx="5195873" cy="1820061"/>
          </a:xfrm>
        </p:spPr>
        <p:txBody>
          <a:bodyPr/>
          <a:lstStyle/>
          <a:p>
            <a:r>
              <a:rPr lang="en-AU" dirty="0"/>
              <a:t>Bullsbrook Infrastructure Future 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878413A-7BBB-F902-F1B6-07D4BFFC8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813" y="4268575"/>
            <a:ext cx="4032000" cy="355948"/>
          </a:xfrm>
        </p:spPr>
        <p:txBody>
          <a:bodyPr/>
          <a:lstStyle/>
          <a:p>
            <a:r>
              <a:rPr lang="en-AU" dirty="0"/>
              <a:t>City of Swan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CA60C2-B552-AA36-E1D8-845CD3008B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13" y="5172778"/>
            <a:ext cx="4032000" cy="226059"/>
          </a:xfrm>
        </p:spPr>
        <p:txBody>
          <a:bodyPr/>
          <a:lstStyle/>
          <a:p>
            <a:r>
              <a:rPr lang="en-AU" dirty="0"/>
              <a:t>Asset Management </a:t>
            </a:r>
          </a:p>
          <a:p>
            <a:r>
              <a:rPr lang="en-AU" dirty="0"/>
              <a:t>12th March 2025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C4EE8B4-03F1-5EC4-3330-0368C52092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6C31BE-D643-DC35-A1E5-2E7CFC4B5E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8817" y="510030"/>
            <a:ext cx="3302400" cy="1732800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16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D6A45D-4A92-298C-BFA5-9709406841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E1357-1DBC-C93F-46DE-B5E0A899EC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AU" dirty="0"/>
              <a:t>Wednesday March 12, 2025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2AD889-2E54-09D7-EBF5-CF19A7CEF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212BF1-E64D-1188-9007-BFE8FD8A98BF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AU" dirty="0"/>
              <a:t>6:00pm 		Welcome </a:t>
            </a:r>
          </a:p>
          <a:p>
            <a:r>
              <a:rPr lang="en-AU" dirty="0"/>
              <a:t>6:10pm		Presentation </a:t>
            </a:r>
          </a:p>
          <a:p>
            <a:r>
              <a:rPr lang="en-AU" dirty="0"/>
              <a:t>6:30pm		Questions</a:t>
            </a:r>
          </a:p>
          <a:p>
            <a:r>
              <a:rPr lang="en-AU" dirty="0"/>
              <a:t>6:45pm		Feedback session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3976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B5C2D-FFB2-5197-F4CD-5C684AF39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725" y="2226930"/>
            <a:ext cx="8028659" cy="679519"/>
          </a:xfrm>
        </p:spPr>
        <p:txBody>
          <a:bodyPr/>
          <a:lstStyle/>
          <a:p>
            <a:r>
              <a:rPr lang="en-AU" dirty="0"/>
              <a:t>Community Consultation</a:t>
            </a:r>
            <a:br>
              <a:rPr lang="en-AU" dirty="0"/>
            </a:b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D8862-5D0E-7233-0033-5ABF2646DA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5" y="3243385"/>
            <a:ext cx="7783966" cy="360000"/>
          </a:xfrm>
        </p:spPr>
        <p:txBody>
          <a:bodyPr/>
          <a:lstStyle/>
          <a:p>
            <a:pPr marL="939165" lvl="3" indent="-342900">
              <a:buFont typeface="+mj-lt"/>
              <a:buAutoNum type="arabicPeriod"/>
            </a:pPr>
            <a:r>
              <a:rPr lang="en-AU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October 9 - Information session and workshop for affected stakeholders </a:t>
            </a:r>
            <a:endParaRPr lang="en-US"/>
          </a:p>
          <a:p>
            <a:pPr marL="939165" lvl="3" indent="-342900">
              <a:buFont typeface="+mj-lt"/>
              <a:buAutoNum type="arabicPeriod"/>
            </a:pPr>
            <a:endParaRPr lang="en-A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39165" lvl="3" indent="-342900">
              <a:buAutoNum type="arabicPeriod"/>
            </a:pP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/>
              </a:rPr>
              <a:t>November – December Community consultation </a:t>
            </a:r>
          </a:p>
          <a:p>
            <a:pPr marL="939165" lvl="3" indent="-342900">
              <a:lnSpc>
                <a:spcPct val="113999"/>
              </a:lnSpc>
              <a:buAutoNum type="arabicPeriod"/>
            </a:pPr>
            <a:endParaRPr lang="en-AU" dirty="0">
              <a:solidFill>
                <a:srgbClr val="000000"/>
              </a:solidFill>
              <a:latin typeface="Arial"/>
              <a:ea typeface="Times New Roman" panose="02020603050405020304" pitchFamily="18" charset="0"/>
            </a:endParaRPr>
          </a:p>
          <a:p>
            <a:pPr marL="939165" lvl="3" indent="-342900">
              <a:lnSpc>
                <a:spcPct val="113999"/>
              </a:lnSpc>
              <a:buAutoNum type="arabicPeriod"/>
            </a:pPr>
            <a:r>
              <a:rPr lang="en-AU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</a:rPr>
              <a:t>December </a:t>
            </a: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</a:rPr>
              <a:t>Christmas event</a:t>
            </a:r>
            <a:r>
              <a:rPr lang="en-AU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</a:rPr>
              <a:t> – Feedback from community</a:t>
            </a:r>
            <a:endParaRPr lang="en-AU" dirty="0"/>
          </a:p>
          <a:p>
            <a:pPr marL="939165" lvl="3" indent="-342900">
              <a:buAutoNum type="arabicPeriod"/>
            </a:pPr>
            <a:endParaRPr lang="en-A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39165" lvl="3" indent="-342900">
              <a:buFont typeface="+mj-lt"/>
              <a:buAutoNum type="arabicPeriod"/>
            </a:pP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</a:rPr>
              <a:t>March</a:t>
            </a:r>
            <a:r>
              <a:rPr lang="en-AU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</a:rPr>
              <a:t> </a:t>
            </a: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</a:rPr>
              <a:t>12 </a:t>
            </a:r>
            <a:r>
              <a:rPr lang="en-AU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</a:rPr>
              <a:t>– Draft sketches presented to engaged community</a:t>
            </a:r>
          </a:p>
          <a:p>
            <a:pPr marL="939165" lvl="3" indent="-342900">
              <a:buFont typeface="+mj-lt"/>
              <a:buAutoNum type="arabicPeriod"/>
            </a:pPr>
            <a:endParaRPr lang="en-AU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39165" lvl="3" indent="-342900">
              <a:buFont typeface="+mj-lt"/>
              <a:buAutoNum type="arabicPeriod"/>
            </a:pP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</a:rPr>
              <a:t>April</a:t>
            </a:r>
            <a:r>
              <a:rPr lang="en-AU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</a:rPr>
              <a:t> – </a:t>
            </a: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</a:rPr>
              <a:t>Engaged</a:t>
            </a:r>
            <a:r>
              <a:rPr lang="en-AU" dirty="0">
                <a:solidFill>
                  <a:srgbClr val="000000"/>
                </a:solidFill>
                <a:effectLst/>
                <a:latin typeface="Arial"/>
                <a:ea typeface="Times New Roman" panose="02020603050405020304" pitchFamily="18" charset="0"/>
              </a:rPr>
              <a:t> community</a:t>
            </a:r>
            <a:r>
              <a:rPr lang="en-AU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</a:rPr>
              <a:t> updated with final plans via email</a:t>
            </a:r>
            <a:endParaRPr lang="en-AU" dirty="0">
              <a:effectLst/>
              <a:latin typeface="Arial"/>
              <a:ea typeface="Calibri" panose="020F0502020204030204" pitchFamily="3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54960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8E69CA-D0D4-015C-7A61-7E43B234EE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4</a:t>
            </a:fld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0C453-18A4-2B5D-AFB9-546FD0D20C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987" y="413064"/>
            <a:ext cx="9120000" cy="36533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Kingsford District Open Space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E866E3-98D4-4B58-AB1D-C5E559F5D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48" y="900352"/>
            <a:ext cx="8153819" cy="563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8E69CA-D0D4-015C-7A61-7E43B234EE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5</a:t>
            </a:fld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0C453-18A4-2B5D-AFB9-546FD0D20C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987" y="413064"/>
            <a:ext cx="9120000" cy="36533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Kingsford District Open Space</a:t>
            </a:r>
          </a:p>
        </p:txBody>
      </p:sp>
      <p:pic>
        <p:nvPicPr>
          <p:cNvPr id="6" name="Content Placeholder 5" descr="A map of a sports field&#10;&#10;AI-generated content may be incorrect.">
            <a:extLst>
              <a:ext uri="{FF2B5EF4-FFF2-40B4-BE49-F238E27FC236}">
                <a16:creationId xmlns:a16="http://schemas.microsoft.com/office/drawing/2014/main" id="{94CE3D6A-4FC9-F9CF-2C40-60BC749A4854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1229161" y="780199"/>
            <a:ext cx="8175555" cy="5770000"/>
          </a:xfrm>
        </p:spPr>
      </p:pic>
    </p:spTree>
    <p:extLst>
      <p:ext uri="{BB962C8B-B14F-4D97-AF65-F5344CB8AC3E}">
        <p14:creationId xmlns:p14="http://schemas.microsoft.com/office/powerpoint/2010/main" val="320202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8795B6-FE92-BE5D-370C-AF485FF797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6</a:t>
            </a:fld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0E342-84F9-67B9-6CE8-5EA4F48B38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733" y="367732"/>
            <a:ext cx="9120000" cy="36533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Pickett Park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796333-4A93-57F6-C037-5C5FDC6F8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15" y="874951"/>
            <a:ext cx="8153819" cy="566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7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8795B6-FE92-BE5D-370C-AF485FF797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0E342-84F9-67B9-6CE8-5EA4F48B38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733" y="367732"/>
            <a:ext cx="9120000" cy="36533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Pickett Park</a:t>
            </a:r>
            <a:endParaRPr lang="en-US"/>
          </a:p>
        </p:txBody>
      </p:sp>
      <p:pic>
        <p:nvPicPr>
          <p:cNvPr id="6" name="Picture 5" descr="A map of a park&#10;&#10;AI-generated content may be incorrect.">
            <a:extLst>
              <a:ext uri="{FF2B5EF4-FFF2-40B4-BE49-F238E27FC236}">
                <a16:creationId xmlns:a16="http://schemas.microsoft.com/office/drawing/2014/main" id="{82CD80C2-BB3E-FEB6-8787-70E4AA286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944" y="880056"/>
            <a:ext cx="7945551" cy="565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8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E1F88-CE8A-0850-BBE7-B2A13015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17089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EEACE-0D6F-6298-2AB6-0CBAFF6DDDCD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B05C5145-551F-49BB-8F8A-0E0CDC012D3A}" type="slidenum">
              <a:rPr lang="en-AU" smtClean="0"/>
              <a:pPr/>
              <a:t>9</a:t>
            </a:fld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7E0643-925C-BF71-FC52-6B0DCDC02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 your feedback</a:t>
            </a:r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D3365A-9367-B133-C118-D230C1730218}"/>
              </a:ext>
            </a:extLst>
          </p:cNvPr>
          <p:cNvSpPr>
            <a:spLocks noGrp="1"/>
          </p:cNvSpPr>
          <p:nvPr>
            <p:ph sz="quarter" idx="57"/>
          </p:nvPr>
        </p:nvSpPr>
        <p:spPr>
          <a:xfrm>
            <a:off x="575732" y="3363238"/>
            <a:ext cx="11040534" cy="1724477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AU" sz="1600" b="0" dirty="0">
                <a:cs typeface="Aharoni" panose="02010803020104030203" pitchFamily="2" charset="-79"/>
              </a:rPr>
              <a:t>Visit the below link if you would like to formally provide your feedback later. </a:t>
            </a:r>
          </a:p>
          <a:p>
            <a:endParaRPr lang="en-AU" sz="1600" b="0" dirty="0">
              <a:cs typeface="Aharoni" panose="02010803020104030203" pitchFamily="2" charset="-79"/>
            </a:endParaRPr>
          </a:p>
          <a:p>
            <a:r>
              <a:rPr lang="en-AU" sz="1600" b="0" dirty="0">
                <a:cs typeface="Aharoni"/>
              </a:rPr>
              <a:t>The survey will close in one week, at 5pm on March 19, 2025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5C89BA3-A632-E706-28B5-22FB0BE260F3}"/>
              </a:ext>
            </a:extLst>
          </p:cNvPr>
          <p:cNvSpPr txBox="1">
            <a:spLocks/>
          </p:cNvSpPr>
          <p:nvPr/>
        </p:nvSpPr>
        <p:spPr>
          <a:xfrm>
            <a:off x="575732" y="4225476"/>
            <a:ext cx="11040534" cy="1724477"/>
          </a:xfrm>
          <a:custGeom>
            <a:avLst/>
            <a:gdLst>
              <a:gd name="connsiteX0" fmla="*/ 0 w 7200281"/>
              <a:gd name="connsiteY0" fmla="*/ 0 h 3035602"/>
              <a:gd name="connsiteX1" fmla="*/ 7200281 w 7200281"/>
              <a:gd name="connsiteY1" fmla="*/ 0 h 3035602"/>
              <a:gd name="connsiteX2" fmla="*/ 7200281 w 7200281"/>
              <a:gd name="connsiteY2" fmla="*/ 3035602 h 3035602"/>
              <a:gd name="connsiteX3" fmla="*/ 0 w 7200281"/>
              <a:gd name="connsiteY3" fmla="*/ 3035602 h 30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0281" h="3035602">
                <a:moveTo>
                  <a:pt x="0" y="0"/>
                </a:moveTo>
                <a:lnTo>
                  <a:pt x="7200281" y="0"/>
                </a:lnTo>
                <a:lnTo>
                  <a:pt x="7200281" y="3035602"/>
                </a:lnTo>
                <a:lnTo>
                  <a:pt x="0" y="3035602"/>
                </a:lnTo>
                <a:close/>
              </a:path>
            </a:pathLst>
          </a:custGeom>
        </p:spPr>
        <p:txBody>
          <a:bodyPr vert="horz" wrap="square" lIns="0" tIns="0" rIns="0" bIns="0" rtlCol="0" anchor="t">
            <a:noAutofit/>
          </a:bodyPr>
          <a:lstStyle>
            <a:lvl1pPr marL="0" indent="0" algn="l" defTabSz="609585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Font typeface="Arial"/>
              <a:buNone/>
              <a:defRPr sz="2400" b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1pPr>
            <a:lvl2pPr marL="0" indent="0" algn="l" defTabSz="609585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2400"/>
              </a:spcAft>
              <a:buFont typeface="Arial"/>
              <a:buNone/>
              <a:defRPr sz="20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2pPr>
            <a:lvl3pPr marL="241294" indent="-241294" algn="l" defTabSz="609585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tabLst>
                <a:tab pos="241294" algn="l"/>
              </a:tabLst>
              <a:defRPr sz="20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3pPr>
            <a:lvl4pPr marL="596885" indent="-355591" algn="l" defTabSz="609585" rtl="0" eaLnBrk="1" latinLnBrk="0" hangingPunct="1">
              <a:lnSpc>
                <a:spcPct val="114000"/>
              </a:lnSpc>
              <a:spcBef>
                <a:spcPts val="0"/>
              </a:spcBef>
              <a:buFont typeface="Arial"/>
              <a:buChar char="–"/>
              <a:defRPr sz="1800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4pPr>
            <a:lvl5pPr marL="0" indent="0" algn="l" defTabSz="609585" rtl="0" eaLnBrk="1" latinLnBrk="0" hangingPunct="1">
              <a:lnSpc>
                <a:spcPct val="114000"/>
              </a:lnSpc>
              <a:spcBef>
                <a:spcPts val="1600"/>
              </a:spcBef>
              <a:buFont typeface="Arial"/>
              <a:buNone/>
              <a:defRPr sz="1800" i="1" kern="1200">
                <a:solidFill>
                  <a:sysClr val="windowText" lastClr="000000"/>
                </a:solidFill>
                <a:latin typeface="+mn-lt"/>
                <a:ea typeface="+mn-ea"/>
                <a:cs typeface="Verdana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  <a:p>
            <a:endParaRPr lang="en-AU" dirty="0"/>
          </a:p>
          <a:p>
            <a:pPr>
              <a:lnSpc>
                <a:spcPct val="113999"/>
              </a:lnSpc>
            </a:pPr>
            <a:r>
              <a:rPr lang="en-AU" sz="1800" u="sng" dirty="0">
                <a:solidFill>
                  <a:srgbClr val="0563C1"/>
                </a:solidFill>
                <a:ea typeface="Calibri"/>
                <a:cs typeface="Times New Roman"/>
              </a:rPr>
              <a:t>www.swanengage.com/bullsbrookinfrastructure</a:t>
            </a:r>
            <a:endParaRPr lang="en-AU" sz="1100" b="0" dirty="0">
              <a:solidFill>
                <a:srgbClr val="0563C1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996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E1F88-CE8A-0850-BBE7-B2A13015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384264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ity of Swan">
      <a:dk1>
        <a:sysClr val="windowText" lastClr="000000"/>
      </a:dk1>
      <a:lt1>
        <a:sysClr val="window" lastClr="FFFFFF"/>
      </a:lt1>
      <a:dk2>
        <a:srgbClr val="FF1B22"/>
      </a:dk2>
      <a:lt2>
        <a:srgbClr val="FFFFFF"/>
      </a:lt2>
      <a:accent1>
        <a:srgbClr val="000000"/>
      </a:accent1>
      <a:accent2>
        <a:srgbClr val="90B1A7"/>
      </a:accent2>
      <a:accent3>
        <a:srgbClr val="BCD0CA"/>
      </a:accent3>
      <a:accent4>
        <a:srgbClr val="777777"/>
      </a:accent4>
      <a:accent5>
        <a:srgbClr val="A5A5A5"/>
      </a:accent5>
      <a:accent6>
        <a:srgbClr val="D8D8D8"/>
      </a:accent6>
      <a:hlink>
        <a:srgbClr val="90B1A7"/>
      </a:hlink>
      <a:folHlink>
        <a:srgbClr val="000000"/>
      </a:folHlink>
    </a:clrScheme>
    <a:fontScheme name="Custom 4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nual Planning Inputs - Summary for FTE and BC" id="{B0081416-4B31-4ACF-B9DA-31EFDF7E0C77}" vid="{8C761D2D-4AF4-4884-BC46-F941E0287504}"/>
    </a:ext>
  </a:extLst>
</a:theme>
</file>

<file path=ppt/theme/theme2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1B5640"/>
      </a:dk2>
      <a:lt2>
        <a:srgbClr val="FFFFFF"/>
      </a:lt2>
      <a:accent1>
        <a:srgbClr val="000000"/>
      </a:accent1>
      <a:accent2>
        <a:srgbClr val="76BCA0"/>
      </a:accent2>
      <a:accent3>
        <a:srgbClr val="A9D5C6"/>
      </a:accent3>
      <a:accent4>
        <a:srgbClr val="777777"/>
      </a:accent4>
      <a:accent5>
        <a:srgbClr val="A5A5A5"/>
      </a:accent5>
      <a:accent6>
        <a:srgbClr val="D8D8D8"/>
      </a:accent6>
      <a:hlink>
        <a:srgbClr val="76BC9E"/>
      </a:hlink>
      <a:folHlink>
        <a:srgbClr val="000000"/>
      </a:folHlink>
    </a:clrScheme>
    <a:fontScheme name="Custom 4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6" id="{3737DBD7-B5DF-004E-BF21-EFACC5A6D99D}" vid="{4D00A589-EB8B-6A4C-86FB-48E8DA8FAC4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56b8ec-a2c2-436d-b6d4-388fb0dfbcd8">
      <Terms xmlns="http://schemas.microsoft.com/office/infopath/2007/PartnerControls"/>
    </lcf76f155ced4ddcb4097134ff3c332f>
    <TaxCatchAll xmlns="17d14ffc-d635-475e-b5df-d9d65b7e874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91989195057F41B6C5F38FB0EFB15A" ma:contentTypeVersion="15" ma:contentTypeDescription="Create a new document." ma:contentTypeScope="" ma:versionID="0b244025106373d4c97789252a33e73a">
  <xsd:schema xmlns:xsd="http://www.w3.org/2001/XMLSchema" xmlns:xs="http://www.w3.org/2001/XMLSchema" xmlns:p="http://schemas.microsoft.com/office/2006/metadata/properties" xmlns:ns2="7f56b8ec-a2c2-436d-b6d4-388fb0dfbcd8" xmlns:ns3="17d14ffc-d635-475e-b5df-d9d65b7e874e" targetNamespace="http://schemas.microsoft.com/office/2006/metadata/properties" ma:root="true" ma:fieldsID="82c984df6ac48e27a4299357805b47f7" ns2:_="" ns3:_="">
    <xsd:import namespace="7f56b8ec-a2c2-436d-b6d4-388fb0dfbcd8"/>
    <xsd:import namespace="17d14ffc-d635-475e-b5df-d9d65b7e87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56b8ec-a2c2-436d-b6d4-388fb0dfbc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f9d5504-d60f-4ac9-a801-8424bc5e1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14ffc-d635-475e-b5df-d9d65b7e87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a2504559-cd81-4bbf-8627-3f22b84dd67c}" ma:internalName="TaxCatchAll" ma:showField="CatchAllData" ma:web="17d14ffc-d635-475e-b5df-d9d65b7e87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8F5DEE-2C95-4570-8053-CE25AC889D17}">
  <ds:schemaRefs>
    <ds:schemaRef ds:uri="http://schemas.microsoft.com/office/2006/metadata/properties"/>
    <ds:schemaRef ds:uri="http://schemas.microsoft.com/office/infopath/2007/PartnerControls"/>
    <ds:schemaRef ds:uri="7f56b8ec-a2c2-436d-b6d4-388fb0dfbcd8"/>
    <ds:schemaRef ds:uri="17d14ffc-d635-475e-b5df-d9d65b7e874e"/>
  </ds:schemaRefs>
</ds:datastoreItem>
</file>

<file path=customXml/itemProps2.xml><?xml version="1.0" encoding="utf-8"?>
<ds:datastoreItem xmlns:ds="http://schemas.openxmlformats.org/officeDocument/2006/customXml" ds:itemID="{1FE3EBA9-A883-4F90-8253-3DBBD0242E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EEBB2B-5DFB-45BE-BADB-66269A627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56b8ec-a2c2-436d-b6d4-388fb0dfbcd8"/>
    <ds:schemaRef ds:uri="17d14ffc-d635-475e-b5df-d9d65b7e87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12980</TotalTime>
  <Words>314</Words>
  <Application>Microsoft Office PowerPoint</Application>
  <PresentationFormat>Widescreen</PresentationFormat>
  <Paragraphs>60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Aharoni</vt:lpstr>
      <vt:lpstr>Arial</vt:lpstr>
      <vt:lpstr>Calibri</vt:lpstr>
      <vt:lpstr>1_Office Theme</vt:lpstr>
      <vt:lpstr>Office Theme</vt:lpstr>
      <vt:lpstr>Bullsbrook Infrastructure Future  </vt:lpstr>
      <vt:lpstr>Agenda</vt:lpstr>
      <vt:lpstr>Community Consultation </vt:lpstr>
      <vt:lpstr>PowerPoint Presentation</vt:lpstr>
      <vt:lpstr>PowerPoint Presentation</vt:lpstr>
      <vt:lpstr>PowerPoint Presentation</vt:lpstr>
      <vt:lpstr>PowerPoint Presentation</vt:lpstr>
      <vt:lpstr>Questions?</vt:lpstr>
      <vt:lpstr>Provide your feedback</vt:lpstr>
      <vt:lpstr>Thank you</vt:lpstr>
    </vt:vector>
  </TitlesOfParts>
  <Company>City of Swan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2024-25 Priorities</dc:title>
  <dc:creator>Sarah Sterling</dc:creator>
  <cp:lastModifiedBy>Lisa Kay</cp:lastModifiedBy>
  <cp:revision>221</cp:revision>
  <cp:lastPrinted>2024-10-08T00:49:19Z</cp:lastPrinted>
  <dcterms:created xsi:type="dcterms:W3CDTF">2023-12-05T07:53:50Z</dcterms:created>
  <dcterms:modified xsi:type="dcterms:W3CDTF">2025-03-12T07:32:43Z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0x0101003891989195057F41B6C5F38FB0EFB15A</vt:lpwstr>
  </property>
  <property fmtid="{D5CDD505-2E9C-101B-9397-08002B2CF9AE}" pid="3" name="MediaServiceImageTags">
    <vt:lpwstr/>
  </property>
</Properties>
</file>